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2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3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4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5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6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69" r:id="rId2"/>
  </p:sldMasterIdLst>
  <p:notesMasterIdLst>
    <p:notesMasterId r:id="rId28"/>
  </p:notesMasterIdLst>
  <p:sldIdLst>
    <p:sldId id="258" r:id="rId3"/>
    <p:sldId id="411" r:id="rId4"/>
    <p:sldId id="623" r:id="rId5"/>
    <p:sldId id="704" r:id="rId6"/>
    <p:sldId id="928" r:id="rId7"/>
    <p:sldId id="930" r:id="rId8"/>
    <p:sldId id="939" r:id="rId9"/>
    <p:sldId id="781" r:id="rId10"/>
    <p:sldId id="665" r:id="rId11"/>
    <p:sldId id="777" r:id="rId12"/>
    <p:sldId id="729" r:id="rId13"/>
    <p:sldId id="919" r:id="rId14"/>
    <p:sldId id="940" r:id="rId15"/>
    <p:sldId id="914" r:id="rId16"/>
    <p:sldId id="931" r:id="rId17"/>
    <p:sldId id="932" r:id="rId18"/>
    <p:sldId id="933" r:id="rId19"/>
    <p:sldId id="934" r:id="rId20"/>
    <p:sldId id="935" r:id="rId21"/>
    <p:sldId id="936" r:id="rId22"/>
    <p:sldId id="937" r:id="rId23"/>
    <p:sldId id="938" r:id="rId24"/>
    <p:sldId id="780" r:id="rId25"/>
    <p:sldId id="917" r:id="rId26"/>
    <p:sldId id="736" r:id="rId27"/>
  </p:sldIdLst>
  <p:sldSz cx="1251585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dward" initials="E" lastIdx="94" clrIdx="0">
    <p:extLst>
      <p:ext uri="{19B8F6BF-5375-455C-9EA6-DF929625EA0E}">
        <p15:presenceInfo xmlns:p15="http://schemas.microsoft.com/office/powerpoint/2012/main" userId="Edward" providerId="None"/>
      </p:ext>
    </p:extLst>
  </p:cmAuthor>
  <p:cmAuthor id="2" name="Olasoji Fasogbon" initials="OF" lastIdx="38" clrIdx="1">
    <p:extLst>
      <p:ext uri="{19B8F6BF-5375-455C-9EA6-DF929625EA0E}">
        <p15:presenceInfo xmlns:p15="http://schemas.microsoft.com/office/powerpoint/2012/main" userId="S::ofasogbon@nfeltp.org::6d15ac34-9f30-4993-8502-b1073a6f3061" providerId="AD"/>
      </p:ext>
    </p:extLst>
  </p:cmAuthor>
  <p:cmAuthor id="3" name="Microsoft Office User" initials="MOU" lastIdx="2" clrIdx="2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4" name="Edward" initials="E [2]" lastIdx="2" clrIdx="3">
    <p:extLst>
      <p:ext uri="{19B8F6BF-5375-455C-9EA6-DF929625EA0E}">
        <p15:presenceInfo xmlns:p15="http://schemas.microsoft.com/office/powerpoint/2012/main" userId="86e91dff476a2f96" providerId="Windows Live"/>
      </p:ext>
    </p:extLst>
  </p:cmAuthor>
  <p:cmAuthor id="5" name="Abdulkadir  Usman" initials="AU" lastIdx="1" clrIdx="4">
    <p:extLst>
      <p:ext uri="{19B8F6BF-5375-455C-9EA6-DF929625EA0E}">
        <p15:presenceInfo xmlns:p15="http://schemas.microsoft.com/office/powerpoint/2012/main" userId="S::abdulkadir.usman@nphcda.com.ng::892aa167-4dfa-484a-9d0a-c0a994fb06e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0002"/>
    <a:srgbClr val="385723"/>
    <a:srgbClr val="F2B800"/>
    <a:srgbClr val="008B40"/>
    <a:srgbClr val="00CC99"/>
    <a:srgbClr val="EEDBF9"/>
    <a:srgbClr val="2CE82C"/>
    <a:srgbClr val="C23442"/>
    <a:srgbClr val="293E1A"/>
    <a:srgbClr val="659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91" autoAdjust="0"/>
  </p:normalViewPr>
  <p:slideViewPr>
    <p:cSldViewPr snapToGrid="0">
      <p:cViewPr varScale="1">
        <p:scale>
          <a:sx n="72" d="100"/>
          <a:sy n="72" d="100"/>
        </p:scale>
        <p:origin x="564" y="-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 /><Relationship Id="rId13" Type="http://schemas.openxmlformats.org/officeDocument/2006/relationships/slide" Target="slides/slide11.xml" /><Relationship Id="rId18" Type="http://schemas.openxmlformats.org/officeDocument/2006/relationships/slide" Target="slides/slide16.xml" /><Relationship Id="rId26" Type="http://schemas.openxmlformats.org/officeDocument/2006/relationships/slide" Target="slides/slide24.xml" /><Relationship Id="rId3" Type="http://schemas.openxmlformats.org/officeDocument/2006/relationships/slide" Target="slides/slide1.xml" /><Relationship Id="rId21" Type="http://schemas.openxmlformats.org/officeDocument/2006/relationships/slide" Target="slides/slide19.xml" /><Relationship Id="rId34" Type="http://schemas.microsoft.com/office/2016/11/relationships/changesInfo" Target="changesInfos/changesInfo1.xml" /><Relationship Id="rId7" Type="http://schemas.openxmlformats.org/officeDocument/2006/relationships/slide" Target="slides/slide5.xml" /><Relationship Id="rId12" Type="http://schemas.openxmlformats.org/officeDocument/2006/relationships/slide" Target="slides/slide10.xml" /><Relationship Id="rId17" Type="http://schemas.openxmlformats.org/officeDocument/2006/relationships/slide" Target="slides/slide15.xml" /><Relationship Id="rId25" Type="http://schemas.openxmlformats.org/officeDocument/2006/relationships/slide" Target="slides/slide23.xml" /><Relationship Id="rId33" Type="http://schemas.openxmlformats.org/officeDocument/2006/relationships/tableStyles" Target="tableStyles.xml" /><Relationship Id="rId2" Type="http://schemas.openxmlformats.org/officeDocument/2006/relationships/slideMaster" Target="slideMasters/slideMaster2.xml" /><Relationship Id="rId16" Type="http://schemas.openxmlformats.org/officeDocument/2006/relationships/slide" Target="slides/slide14.xml" /><Relationship Id="rId20" Type="http://schemas.openxmlformats.org/officeDocument/2006/relationships/slide" Target="slides/slide18.xml" /><Relationship Id="rId29" Type="http://schemas.openxmlformats.org/officeDocument/2006/relationships/commentAuthors" Target="commentAuthor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4.xml" /><Relationship Id="rId11" Type="http://schemas.openxmlformats.org/officeDocument/2006/relationships/slide" Target="slides/slide9.xml" /><Relationship Id="rId24" Type="http://schemas.openxmlformats.org/officeDocument/2006/relationships/slide" Target="slides/slide22.xml" /><Relationship Id="rId32" Type="http://schemas.openxmlformats.org/officeDocument/2006/relationships/theme" Target="theme/theme1.xml" /><Relationship Id="rId5" Type="http://schemas.openxmlformats.org/officeDocument/2006/relationships/slide" Target="slides/slide3.xml" /><Relationship Id="rId15" Type="http://schemas.openxmlformats.org/officeDocument/2006/relationships/slide" Target="slides/slide13.xml" /><Relationship Id="rId23" Type="http://schemas.openxmlformats.org/officeDocument/2006/relationships/slide" Target="slides/slide21.xml" /><Relationship Id="rId28" Type="http://schemas.openxmlformats.org/officeDocument/2006/relationships/notesMaster" Target="notesMasters/notesMaster1.xml" /><Relationship Id="rId10" Type="http://schemas.openxmlformats.org/officeDocument/2006/relationships/slide" Target="slides/slide8.xml" /><Relationship Id="rId19" Type="http://schemas.openxmlformats.org/officeDocument/2006/relationships/slide" Target="slides/slide17.xml" /><Relationship Id="rId31" Type="http://schemas.openxmlformats.org/officeDocument/2006/relationships/viewProps" Target="viewProps.xml" /><Relationship Id="rId4" Type="http://schemas.openxmlformats.org/officeDocument/2006/relationships/slide" Target="slides/slide2.xml" /><Relationship Id="rId9" Type="http://schemas.openxmlformats.org/officeDocument/2006/relationships/slide" Target="slides/slide7.xml" /><Relationship Id="rId14" Type="http://schemas.openxmlformats.org/officeDocument/2006/relationships/slide" Target="slides/slide12.xml" /><Relationship Id="rId22" Type="http://schemas.openxmlformats.org/officeDocument/2006/relationships/slide" Target="slides/slide20.xml" /><Relationship Id="rId27" Type="http://schemas.openxmlformats.org/officeDocument/2006/relationships/slide" Target="slides/slide25.xml" /><Relationship Id="rId30" Type="http://schemas.openxmlformats.org/officeDocument/2006/relationships/presProps" Target="presProps.xml" 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sudeigha Tebepah" userId="31f58a6ee364c711" providerId="LiveId" clId="{4DAFAB3B-2EDE-4B47-9E46-5D03F02CECDA}"/>
    <pc:docChg chg="undo custSel addSld delSld modSld sldOrd">
      <pc:chgData name="Jesudeigha Tebepah" userId="31f58a6ee364c711" providerId="LiveId" clId="{4DAFAB3B-2EDE-4B47-9E46-5D03F02CECDA}" dt="2024-02-19T03:57:04.126" v="1992" actId="404"/>
      <pc:docMkLst>
        <pc:docMk/>
      </pc:docMkLst>
      <pc:sldChg chg="modSp mod">
        <pc:chgData name="Jesudeigha Tebepah" userId="31f58a6ee364c711" providerId="LiveId" clId="{4DAFAB3B-2EDE-4B47-9E46-5D03F02CECDA}" dt="2024-02-19T01:15:53.943" v="1302" actId="20577"/>
        <pc:sldMkLst>
          <pc:docMk/>
          <pc:sldMk cId="1174010518" sldId="258"/>
        </pc:sldMkLst>
        <pc:spChg chg="mod">
          <ac:chgData name="Jesudeigha Tebepah" userId="31f58a6ee364c711" providerId="LiveId" clId="{4DAFAB3B-2EDE-4B47-9E46-5D03F02CECDA}" dt="2024-02-19T01:15:53.943" v="1302" actId="20577"/>
          <ac:spMkLst>
            <pc:docMk/>
            <pc:sldMk cId="1174010518" sldId="258"/>
            <ac:spMk id="3" creationId="{7D792955-4D28-4674-9BE1-B0491A187477}"/>
          </ac:spMkLst>
        </pc:spChg>
      </pc:sldChg>
      <pc:sldChg chg="addSp delSp modSp mod">
        <pc:chgData name="Jesudeigha Tebepah" userId="31f58a6ee364c711" providerId="LiveId" clId="{4DAFAB3B-2EDE-4B47-9E46-5D03F02CECDA}" dt="2024-02-19T02:15:39.266" v="1610"/>
        <pc:sldMkLst>
          <pc:docMk/>
          <pc:sldMk cId="1643150446" sldId="729"/>
        </pc:sldMkLst>
        <pc:spChg chg="del">
          <ac:chgData name="Jesudeigha Tebepah" userId="31f58a6ee364c711" providerId="LiveId" clId="{4DAFAB3B-2EDE-4B47-9E46-5D03F02CECDA}" dt="2024-02-15T03:10:25.884" v="245" actId="478"/>
          <ac:spMkLst>
            <pc:docMk/>
            <pc:sldMk cId="1643150446" sldId="729"/>
            <ac:spMk id="2" creationId="{00000000-0000-0000-0000-000000000000}"/>
          </ac:spMkLst>
        </pc:spChg>
        <pc:spChg chg="mod">
          <ac:chgData name="Jesudeigha Tebepah" userId="31f58a6ee364c711" providerId="LiveId" clId="{4DAFAB3B-2EDE-4B47-9E46-5D03F02CECDA}" dt="2024-02-15T03:20:34.112" v="318" actId="6549"/>
          <ac:spMkLst>
            <pc:docMk/>
            <pc:sldMk cId="1643150446" sldId="729"/>
            <ac:spMk id="4" creationId="{DD645C48-2C65-0E44-8C87-E664147A1615}"/>
          </ac:spMkLst>
        </pc:spChg>
        <pc:spChg chg="del">
          <ac:chgData name="Jesudeigha Tebepah" userId="31f58a6ee364c711" providerId="LiveId" clId="{4DAFAB3B-2EDE-4B47-9E46-5D03F02CECDA}" dt="2024-02-15T03:10:22.335" v="244" actId="478"/>
          <ac:spMkLst>
            <pc:docMk/>
            <pc:sldMk cId="1643150446" sldId="729"/>
            <ac:spMk id="7" creationId="{C48E4BB7-BDD5-A141-82E2-B07B32D577FE}"/>
          </ac:spMkLst>
        </pc:spChg>
        <pc:spChg chg="del">
          <ac:chgData name="Jesudeigha Tebepah" userId="31f58a6ee364c711" providerId="LiveId" clId="{4DAFAB3B-2EDE-4B47-9E46-5D03F02CECDA}" dt="2024-02-15T03:11:21.320" v="255" actId="478"/>
          <ac:spMkLst>
            <pc:docMk/>
            <pc:sldMk cId="1643150446" sldId="729"/>
            <ac:spMk id="9" creationId="{23F5B3CE-FBCF-984C-26FB-659F8E93FB55}"/>
          </ac:spMkLst>
        </pc:spChg>
        <pc:graphicFrameChg chg="add mod">
          <ac:chgData name="Jesudeigha Tebepah" userId="31f58a6ee364c711" providerId="LiveId" clId="{4DAFAB3B-2EDE-4B47-9E46-5D03F02CECDA}" dt="2024-02-19T02:12:11.907" v="1600"/>
          <ac:graphicFrameMkLst>
            <pc:docMk/>
            <pc:sldMk cId="1643150446" sldId="729"/>
            <ac:graphicFrameMk id="2" creationId="{C7362FB2-A221-87E5-350B-A3B886A54DF0}"/>
          </ac:graphicFrameMkLst>
        </pc:graphicFrameChg>
        <pc:graphicFrameChg chg="add mod">
          <ac:chgData name="Jesudeigha Tebepah" userId="31f58a6ee364c711" providerId="LiveId" clId="{4DAFAB3B-2EDE-4B47-9E46-5D03F02CECDA}" dt="2024-02-19T02:15:39.266" v="1610"/>
          <ac:graphicFrameMkLst>
            <pc:docMk/>
            <pc:sldMk cId="1643150446" sldId="729"/>
            <ac:graphicFrameMk id="6" creationId="{44ED71C7-76AF-45D8-C9DC-D8FFD9DF824D}"/>
          </ac:graphicFrameMkLst>
        </pc:graphicFrameChg>
        <pc:graphicFrameChg chg="del">
          <ac:chgData name="Jesudeigha Tebepah" userId="31f58a6ee364c711" providerId="LiveId" clId="{4DAFAB3B-2EDE-4B47-9E46-5D03F02CECDA}" dt="2024-02-15T03:09:53.553" v="228" actId="478"/>
          <ac:graphicFrameMkLst>
            <pc:docMk/>
            <pc:sldMk cId="1643150446" sldId="729"/>
            <ac:graphicFrameMk id="6" creationId="{AAB2575F-D75B-0A7D-9EA5-45B6C32E1AF5}"/>
          </ac:graphicFrameMkLst>
        </pc:graphicFrameChg>
        <pc:graphicFrameChg chg="del">
          <ac:chgData name="Jesudeigha Tebepah" userId="31f58a6ee364c711" providerId="LiveId" clId="{4DAFAB3B-2EDE-4B47-9E46-5D03F02CECDA}" dt="2024-02-15T03:11:25.539" v="256" actId="478"/>
          <ac:graphicFrameMkLst>
            <pc:docMk/>
            <pc:sldMk cId="1643150446" sldId="729"/>
            <ac:graphicFrameMk id="8" creationId="{1F490C20-DA93-69A2-29BE-871DD7794421}"/>
          </ac:graphicFrameMkLst>
        </pc:graphicFrameChg>
        <pc:graphicFrameChg chg="add del mod">
          <ac:chgData name="Jesudeigha Tebepah" userId="31f58a6ee364c711" providerId="LiveId" clId="{4DAFAB3B-2EDE-4B47-9E46-5D03F02CECDA}" dt="2024-02-19T02:11:28.483" v="1592" actId="478"/>
          <ac:graphicFrameMkLst>
            <pc:docMk/>
            <pc:sldMk cId="1643150446" sldId="729"/>
            <ac:graphicFrameMk id="10" creationId="{BC120F28-2DB6-8846-84EB-D2EFFD33B2B7}"/>
          </ac:graphicFrameMkLst>
        </pc:graphicFrameChg>
        <pc:graphicFrameChg chg="add del mod">
          <ac:chgData name="Jesudeigha Tebepah" userId="31f58a6ee364c711" providerId="LiveId" clId="{4DAFAB3B-2EDE-4B47-9E46-5D03F02CECDA}" dt="2024-02-19T02:12:24.645" v="1601" actId="478"/>
          <ac:graphicFrameMkLst>
            <pc:docMk/>
            <pc:sldMk cId="1643150446" sldId="729"/>
            <ac:graphicFrameMk id="11" creationId="{5F3DB41F-0A59-0418-F942-69D751ACD28D}"/>
          </ac:graphicFrameMkLst>
        </pc:graphicFrameChg>
      </pc:sldChg>
      <pc:sldChg chg="addSp delSp modSp mod">
        <pc:chgData name="Jesudeigha Tebepah" userId="31f58a6ee364c711" providerId="LiveId" clId="{4DAFAB3B-2EDE-4B47-9E46-5D03F02CECDA}" dt="2024-02-19T02:07:10.146" v="1499" actId="14100"/>
        <pc:sldMkLst>
          <pc:docMk/>
          <pc:sldMk cId="198994037" sldId="777"/>
        </pc:sldMkLst>
        <pc:spChg chg="mod">
          <ac:chgData name="Jesudeigha Tebepah" userId="31f58a6ee364c711" providerId="LiveId" clId="{4DAFAB3B-2EDE-4B47-9E46-5D03F02CECDA}" dt="2024-02-15T02:29:15.012" v="162" actId="20577"/>
          <ac:spMkLst>
            <pc:docMk/>
            <pc:sldMk cId="198994037" sldId="777"/>
            <ac:spMk id="4" creationId="{DD645C48-2C65-0E44-8C87-E664147A1615}"/>
          </ac:spMkLst>
        </pc:spChg>
        <pc:graphicFrameChg chg="add mod">
          <ac:chgData name="Jesudeigha Tebepah" userId="31f58a6ee364c711" providerId="LiveId" clId="{4DAFAB3B-2EDE-4B47-9E46-5D03F02CECDA}" dt="2024-02-19T02:01:43.305" v="1483" actId="14100"/>
          <ac:graphicFrameMkLst>
            <pc:docMk/>
            <pc:sldMk cId="198994037" sldId="777"/>
            <ac:graphicFrameMk id="2" creationId="{079043A2-0977-2ACE-B96D-7B2C4649E3FA}"/>
          </ac:graphicFrameMkLst>
        </pc:graphicFrameChg>
        <pc:graphicFrameChg chg="del mod">
          <ac:chgData name="Jesudeigha Tebepah" userId="31f58a6ee364c711" providerId="LiveId" clId="{4DAFAB3B-2EDE-4B47-9E46-5D03F02CECDA}" dt="2024-02-15T02:51:55.660" v="184" actId="478"/>
          <ac:graphicFrameMkLst>
            <pc:docMk/>
            <pc:sldMk cId="198994037" sldId="777"/>
            <ac:graphicFrameMk id="2" creationId="{4032C0A6-E45D-DE48-9CFB-334B01B243B4}"/>
          </ac:graphicFrameMkLst>
        </pc:graphicFrameChg>
        <pc:graphicFrameChg chg="add mod">
          <ac:chgData name="Jesudeigha Tebepah" userId="31f58a6ee364c711" providerId="LiveId" clId="{4DAFAB3B-2EDE-4B47-9E46-5D03F02CECDA}" dt="2024-02-19T02:04:40.277" v="1491" actId="14100"/>
          <ac:graphicFrameMkLst>
            <pc:docMk/>
            <pc:sldMk cId="198994037" sldId="777"/>
            <ac:graphicFrameMk id="5" creationId="{E2AAA8AF-C92D-1CEB-E440-ECDE6D44AEA4}"/>
          </ac:graphicFrameMkLst>
        </pc:graphicFrameChg>
        <pc:graphicFrameChg chg="del mod">
          <ac:chgData name="Jesudeigha Tebepah" userId="31f58a6ee364c711" providerId="LiveId" clId="{4DAFAB3B-2EDE-4B47-9E46-5D03F02CECDA}" dt="2024-02-15T02:55:41.265" v="203" actId="478"/>
          <ac:graphicFrameMkLst>
            <pc:docMk/>
            <pc:sldMk cId="198994037" sldId="777"/>
            <ac:graphicFrameMk id="5" creationId="{FEF9EA6B-CE2D-D0E6-4169-BFDE3D1534FF}"/>
          </ac:graphicFrameMkLst>
        </pc:graphicFrameChg>
        <pc:graphicFrameChg chg="add del">
          <ac:chgData name="Jesudeigha Tebepah" userId="31f58a6ee364c711" providerId="LiveId" clId="{4DAFAB3B-2EDE-4B47-9E46-5D03F02CECDA}" dt="2024-02-15T03:01:20.105" v="218" actId="478"/>
          <ac:graphicFrameMkLst>
            <pc:docMk/>
            <pc:sldMk cId="198994037" sldId="777"/>
            <ac:graphicFrameMk id="6" creationId="{5020C4CE-871E-4494-A72F-6CECC078A203}"/>
          </ac:graphicFrameMkLst>
        </pc:graphicFrameChg>
        <pc:graphicFrameChg chg="add mod">
          <ac:chgData name="Jesudeigha Tebepah" userId="31f58a6ee364c711" providerId="LiveId" clId="{4DAFAB3B-2EDE-4B47-9E46-5D03F02CECDA}" dt="2024-02-19T02:07:10.146" v="1499" actId="14100"/>
          <ac:graphicFrameMkLst>
            <pc:docMk/>
            <pc:sldMk cId="198994037" sldId="777"/>
            <ac:graphicFrameMk id="6" creationId="{7B711D74-4E28-D40B-8209-8FE14DEC25FE}"/>
          </ac:graphicFrameMkLst>
        </pc:graphicFrameChg>
        <pc:graphicFrameChg chg="add del mod">
          <ac:chgData name="Jesudeigha Tebepah" userId="31f58a6ee364c711" providerId="LiveId" clId="{4DAFAB3B-2EDE-4B47-9E46-5D03F02CECDA}" dt="2024-02-15T02:46:03.234" v="165" actId="478"/>
          <ac:graphicFrameMkLst>
            <pc:docMk/>
            <pc:sldMk cId="198994037" sldId="777"/>
            <ac:graphicFrameMk id="7" creationId="{EC7FF85D-2782-67D0-33C0-2E374B534DC7}"/>
          </ac:graphicFrameMkLst>
        </pc:graphicFrameChg>
        <pc:graphicFrameChg chg="add del mod">
          <ac:chgData name="Jesudeigha Tebepah" userId="31f58a6ee364c711" providerId="LiveId" clId="{4DAFAB3B-2EDE-4B47-9E46-5D03F02CECDA}" dt="2024-02-15T03:15:14.743" v="266" actId="478"/>
          <ac:graphicFrameMkLst>
            <pc:docMk/>
            <pc:sldMk cId="198994037" sldId="777"/>
            <ac:graphicFrameMk id="9" creationId="{EC7FF85D-2782-67D0-33C0-2E374B534DC7}"/>
          </ac:graphicFrameMkLst>
        </pc:graphicFrameChg>
        <pc:graphicFrameChg chg="add del mod">
          <ac:chgData name="Jesudeigha Tebepah" userId="31f58a6ee364c711" providerId="LiveId" clId="{4DAFAB3B-2EDE-4B47-9E46-5D03F02CECDA}" dt="2024-02-15T03:16:02.079" v="276" actId="478"/>
          <ac:graphicFrameMkLst>
            <pc:docMk/>
            <pc:sldMk cId="198994037" sldId="777"/>
            <ac:graphicFrameMk id="10" creationId="{A35B093C-2498-3F95-7ED2-B37B39DF41F0}"/>
          </ac:graphicFrameMkLst>
        </pc:graphicFrameChg>
        <pc:graphicFrameChg chg="add del mod">
          <ac:chgData name="Jesudeigha Tebepah" userId="31f58a6ee364c711" providerId="LiveId" clId="{4DAFAB3B-2EDE-4B47-9E46-5D03F02CECDA}" dt="2024-02-19T02:04:46.576" v="1492" actId="478"/>
          <ac:graphicFrameMkLst>
            <pc:docMk/>
            <pc:sldMk cId="198994037" sldId="777"/>
            <ac:graphicFrameMk id="11" creationId="{13ECE99A-2F6B-5B4B-1CB7-175169E912EC}"/>
          </ac:graphicFrameMkLst>
        </pc:graphicFrameChg>
        <pc:graphicFrameChg chg="add del mod">
          <ac:chgData name="Jesudeigha Tebepah" userId="31f58a6ee364c711" providerId="LiveId" clId="{4DAFAB3B-2EDE-4B47-9E46-5D03F02CECDA}" dt="2024-02-19T02:01:13.491" v="1475" actId="478"/>
          <ac:graphicFrameMkLst>
            <pc:docMk/>
            <pc:sldMk cId="198994037" sldId="777"/>
            <ac:graphicFrameMk id="12" creationId="{DD81E505-B5AA-D0F4-8054-06FB32802AE3}"/>
          </ac:graphicFrameMkLst>
        </pc:graphicFrameChg>
        <pc:graphicFrameChg chg="add del mod">
          <ac:chgData name="Jesudeigha Tebepah" userId="31f58a6ee364c711" providerId="LiveId" clId="{4DAFAB3B-2EDE-4B47-9E46-5D03F02CECDA}" dt="2024-02-19T02:01:50.541" v="1484" actId="478"/>
          <ac:graphicFrameMkLst>
            <pc:docMk/>
            <pc:sldMk cId="198994037" sldId="777"/>
            <ac:graphicFrameMk id="13" creationId="{74239625-0A25-345E-880D-F7C89CDF8CE2}"/>
          </ac:graphicFrameMkLst>
        </pc:graphicFrameChg>
      </pc:sldChg>
      <pc:sldChg chg="modSp mod">
        <pc:chgData name="Jesudeigha Tebepah" userId="31f58a6ee364c711" providerId="LiveId" clId="{4DAFAB3B-2EDE-4B47-9E46-5D03F02CECDA}" dt="2024-02-19T03:11:10.251" v="1721" actId="20577"/>
        <pc:sldMkLst>
          <pc:docMk/>
          <pc:sldMk cId="1027185128" sldId="780"/>
        </pc:sldMkLst>
        <pc:spChg chg="mod">
          <ac:chgData name="Jesudeigha Tebepah" userId="31f58a6ee364c711" providerId="LiveId" clId="{4DAFAB3B-2EDE-4B47-9E46-5D03F02CECDA}" dt="2024-02-19T03:11:10.251" v="1721" actId="20577"/>
          <ac:spMkLst>
            <pc:docMk/>
            <pc:sldMk cId="1027185128" sldId="780"/>
            <ac:spMk id="6" creationId="{49878025-4792-475F-9066-CE316F040A85}"/>
          </ac:spMkLst>
        </pc:spChg>
      </pc:sldChg>
      <pc:sldChg chg="addSp delSp modSp mod">
        <pc:chgData name="Jesudeigha Tebepah" userId="31f58a6ee364c711" providerId="LiveId" clId="{4DAFAB3B-2EDE-4B47-9E46-5D03F02CECDA}" dt="2024-02-19T03:05:19.396" v="1673" actId="27918"/>
        <pc:sldMkLst>
          <pc:docMk/>
          <pc:sldMk cId="508199259" sldId="781"/>
        </pc:sldMkLst>
        <pc:spChg chg="mod">
          <ac:chgData name="Jesudeigha Tebepah" userId="31f58a6ee364c711" providerId="LiveId" clId="{4DAFAB3B-2EDE-4B47-9E46-5D03F02CECDA}" dt="2024-02-15T01:51:43.587" v="11" actId="20577"/>
          <ac:spMkLst>
            <pc:docMk/>
            <pc:sldMk cId="508199259" sldId="781"/>
            <ac:spMk id="2" creationId="{7F58D354-B39F-B25B-85F7-0E22DAB24C79}"/>
          </ac:spMkLst>
        </pc:spChg>
        <pc:graphicFrameChg chg="add mod">
          <ac:chgData name="Jesudeigha Tebepah" userId="31f58a6ee364c711" providerId="LiveId" clId="{4DAFAB3B-2EDE-4B47-9E46-5D03F02CECDA}" dt="2024-02-19T01:37:07.989" v="1391"/>
          <ac:graphicFrameMkLst>
            <pc:docMk/>
            <pc:sldMk cId="508199259" sldId="781"/>
            <ac:graphicFrameMk id="4" creationId="{245744AA-BE7F-D0AC-BCE2-E61CA2A05636}"/>
          </ac:graphicFrameMkLst>
        </pc:graphicFrameChg>
        <pc:graphicFrameChg chg="del">
          <ac:chgData name="Jesudeigha Tebepah" userId="31f58a6ee364c711" providerId="LiveId" clId="{4DAFAB3B-2EDE-4B47-9E46-5D03F02CECDA}" dt="2024-02-15T02:04:04.955" v="12" actId="478"/>
          <ac:graphicFrameMkLst>
            <pc:docMk/>
            <pc:sldMk cId="508199259" sldId="781"/>
            <ac:graphicFrameMk id="4" creationId="{B058811F-0666-41C8-A224-F2B5F4989F19}"/>
          </ac:graphicFrameMkLst>
        </pc:graphicFrameChg>
        <pc:graphicFrameChg chg="add del mod">
          <ac:chgData name="Jesudeigha Tebepah" userId="31f58a6ee364c711" providerId="LiveId" clId="{4DAFAB3B-2EDE-4B47-9E46-5D03F02CECDA}" dt="2024-02-19T01:34:52.028" v="1360" actId="478"/>
          <ac:graphicFrameMkLst>
            <pc:docMk/>
            <pc:sldMk cId="508199259" sldId="781"/>
            <ac:graphicFrameMk id="5" creationId="{ABAB4B5F-1D9A-2EB1-F7C4-370D5535B089}"/>
          </ac:graphicFrameMkLst>
        </pc:graphicFrameChg>
        <pc:graphicFrameChg chg="add del mod">
          <ac:chgData name="Jesudeigha Tebepah" userId="31f58a6ee364c711" providerId="LiveId" clId="{4DAFAB3B-2EDE-4B47-9E46-5D03F02CECDA}" dt="2024-02-19T01:37:15.757" v="1392" actId="478"/>
          <ac:graphicFrameMkLst>
            <pc:docMk/>
            <pc:sldMk cId="508199259" sldId="781"/>
            <ac:graphicFrameMk id="6" creationId="{B1911944-4613-5841-F4B0-AD84388D462E}"/>
          </ac:graphicFrameMkLst>
        </pc:graphicFrameChg>
        <pc:graphicFrameChg chg="del">
          <ac:chgData name="Jesudeigha Tebepah" userId="31f58a6ee364c711" providerId="LiveId" clId="{4DAFAB3B-2EDE-4B47-9E46-5D03F02CECDA}" dt="2024-02-15T02:15:14.242" v="39" actId="478"/>
          <ac:graphicFrameMkLst>
            <pc:docMk/>
            <pc:sldMk cId="508199259" sldId="781"/>
            <ac:graphicFrameMk id="7" creationId="{41F01BF1-6C95-0D3F-7914-19F41590997E}"/>
          </ac:graphicFrameMkLst>
        </pc:graphicFrameChg>
        <pc:graphicFrameChg chg="add mod">
          <ac:chgData name="Jesudeigha Tebepah" userId="31f58a6ee364c711" providerId="LiveId" clId="{4DAFAB3B-2EDE-4B47-9E46-5D03F02CECDA}" dt="2024-02-19T01:40:22.021" v="1400"/>
          <ac:graphicFrameMkLst>
            <pc:docMk/>
            <pc:sldMk cId="508199259" sldId="781"/>
            <ac:graphicFrameMk id="7" creationId="{E3D149FB-A4D9-506C-E0E7-7F14EFD6049B}"/>
          </ac:graphicFrameMkLst>
        </pc:graphicFrameChg>
      </pc:sldChg>
      <pc:sldChg chg="addSp delSp modSp mod">
        <pc:chgData name="Jesudeigha Tebepah" userId="31f58a6ee364c711" providerId="LiveId" clId="{4DAFAB3B-2EDE-4B47-9E46-5D03F02CECDA}" dt="2024-02-19T03:00:44.712" v="1631" actId="14100"/>
        <pc:sldMkLst>
          <pc:docMk/>
          <pc:sldMk cId="0" sldId="914"/>
        </pc:sldMkLst>
        <pc:spChg chg="mod">
          <ac:chgData name="Jesudeigha Tebepah" userId="31f58a6ee364c711" providerId="LiveId" clId="{4DAFAB3B-2EDE-4B47-9E46-5D03F02CECDA}" dt="2024-02-15T03:26:51.085" v="365" actId="20577"/>
          <ac:spMkLst>
            <pc:docMk/>
            <pc:sldMk cId="0" sldId="914"/>
            <ac:spMk id="1048587" creationId="{00000000-0000-0000-0000-000000000000}"/>
          </ac:spMkLst>
        </pc:spChg>
        <pc:graphicFrameChg chg="add del mod modGraphic">
          <ac:chgData name="Jesudeigha Tebepah" userId="31f58a6ee364c711" providerId="LiveId" clId="{4DAFAB3B-2EDE-4B47-9E46-5D03F02CECDA}" dt="2024-02-19T02:58:33.478" v="1611" actId="478"/>
          <ac:graphicFrameMkLst>
            <pc:docMk/>
            <pc:sldMk cId="0" sldId="914"/>
            <ac:graphicFrameMk id="3" creationId="{1E89CFB3-5E57-DEC3-DDD0-B87F78DEBE44}"/>
          </ac:graphicFrameMkLst>
        </pc:graphicFrameChg>
        <pc:graphicFrameChg chg="add mod modGraphic">
          <ac:chgData name="Jesudeigha Tebepah" userId="31f58a6ee364c711" providerId="LiveId" clId="{4DAFAB3B-2EDE-4B47-9E46-5D03F02CECDA}" dt="2024-02-19T03:00:44.712" v="1631" actId="14100"/>
          <ac:graphicFrameMkLst>
            <pc:docMk/>
            <pc:sldMk cId="0" sldId="914"/>
            <ac:graphicFrameMk id="4" creationId="{3AB0392B-059D-A58C-D990-DFE94E888DA8}"/>
          </ac:graphicFrameMkLst>
        </pc:graphicFrameChg>
        <pc:graphicFrameChg chg="del">
          <ac:chgData name="Jesudeigha Tebepah" userId="31f58a6ee364c711" providerId="LiveId" clId="{4DAFAB3B-2EDE-4B47-9E46-5D03F02CECDA}" dt="2024-02-15T03:38:15.711" v="381" actId="478"/>
          <ac:graphicFrameMkLst>
            <pc:docMk/>
            <pc:sldMk cId="0" sldId="914"/>
            <ac:graphicFrameMk id="5" creationId="{5D20E29F-629E-1579-A2A2-0578ABF06CF9}"/>
          </ac:graphicFrameMkLst>
        </pc:graphicFrameChg>
      </pc:sldChg>
      <pc:sldChg chg="modSp mod">
        <pc:chgData name="Jesudeigha Tebepah" userId="31f58a6ee364c711" providerId="LiveId" clId="{4DAFAB3B-2EDE-4B47-9E46-5D03F02CECDA}" dt="2024-02-19T03:26:14.638" v="1981" actId="20577"/>
        <pc:sldMkLst>
          <pc:docMk/>
          <pc:sldMk cId="0" sldId="917"/>
        </pc:sldMkLst>
        <pc:graphicFrameChg chg="modGraphic">
          <ac:chgData name="Jesudeigha Tebepah" userId="31f58a6ee364c711" providerId="LiveId" clId="{4DAFAB3B-2EDE-4B47-9E46-5D03F02CECDA}" dt="2024-02-19T03:26:14.638" v="1981" actId="20577"/>
          <ac:graphicFrameMkLst>
            <pc:docMk/>
            <pc:sldMk cId="0" sldId="917"/>
            <ac:graphicFrameMk id="4194308" creationId="{00000000-0000-0000-0000-000000000000}"/>
          </ac:graphicFrameMkLst>
        </pc:graphicFrameChg>
      </pc:sldChg>
      <pc:sldChg chg="ord">
        <pc:chgData name="Jesudeigha Tebepah" userId="31f58a6ee364c711" providerId="LiveId" clId="{4DAFAB3B-2EDE-4B47-9E46-5D03F02CECDA}" dt="2024-02-15T09:42:18.499" v="1127"/>
        <pc:sldMkLst>
          <pc:docMk/>
          <pc:sldMk cId="1269592840" sldId="918"/>
        </pc:sldMkLst>
      </pc:sldChg>
      <pc:sldChg chg="modSp mod">
        <pc:chgData name="Jesudeigha Tebepah" userId="31f58a6ee364c711" providerId="LiveId" clId="{4DAFAB3B-2EDE-4B47-9E46-5D03F02CECDA}" dt="2024-02-19T02:07:54.575" v="1526" actId="20577"/>
        <pc:sldMkLst>
          <pc:docMk/>
          <pc:sldMk cId="2591940842" sldId="919"/>
        </pc:sldMkLst>
        <pc:spChg chg="mod">
          <ac:chgData name="Jesudeigha Tebepah" userId="31f58a6ee364c711" providerId="LiveId" clId="{4DAFAB3B-2EDE-4B47-9E46-5D03F02CECDA}" dt="2024-02-15T03:25:59.741" v="344" actId="20577"/>
          <ac:spMkLst>
            <pc:docMk/>
            <pc:sldMk cId="2591940842" sldId="919"/>
            <ac:spMk id="2" creationId="{9E98077F-BE11-417B-B30B-948F0CABA312}"/>
          </ac:spMkLst>
        </pc:spChg>
        <pc:spChg chg="mod">
          <ac:chgData name="Jesudeigha Tebepah" userId="31f58a6ee364c711" providerId="LiveId" clId="{4DAFAB3B-2EDE-4B47-9E46-5D03F02CECDA}" dt="2024-02-19T02:07:54.575" v="1526" actId="20577"/>
          <ac:spMkLst>
            <pc:docMk/>
            <pc:sldMk cId="2591940842" sldId="919"/>
            <ac:spMk id="4" creationId="{72D5F9EF-64C3-8C97-3F9A-90B89320F210}"/>
          </ac:spMkLst>
        </pc:spChg>
      </pc:sldChg>
      <pc:sldChg chg="del">
        <pc:chgData name="Jesudeigha Tebepah" userId="31f58a6ee364c711" providerId="LiveId" clId="{4DAFAB3B-2EDE-4B47-9E46-5D03F02CECDA}" dt="2024-02-15T03:26:54.758" v="368" actId="47"/>
        <pc:sldMkLst>
          <pc:docMk/>
          <pc:sldMk cId="2124344181" sldId="920"/>
        </pc:sldMkLst>
      </pc:sldChg>
      <pc:sldChg chg="del">
        <pc:chgData name="Jesudeigha Tebepah" userId="31f58a6ee364c711" providerId="LiveId" clId="{4DAFAB3B-2EDE-4B47-9E46-5D03F02CECDA}" dt="2024-02-15T03:26:57.946" v="369" actId="47"/>
        <pc:sldMkLst>
          <pc:docMk/>
          <pc:sldMk cId="779927609" sldId="921"/>
        </pc:sldMkLst>
      </pc:sldChg>
      <pc:sldChg chg="del">
        <pc:chgData name="Jesudeigha Tebepah" userId="31f58a6ee364c711" providerId="LiveId" clId="{4DAFAB3B-2EDE-4B47-9E46-5D03F02CECDA}" dt="2024-02-15T03:27:01.158" v="370" actId="47"/>
        <pc:sldMkLst>
          <pc:docMk/>
          <pc:sldMk cId="2840722526" sldId="922"/>
        </pc:sldMkLst>
      </pc:sldChg>
      <pc:sldChg chg="del">
        <pc:chgData name="Jesudeigha Tebepah" userId="31f58a6ee364c711" providerId="LiveId" clId="{4DAFAB3B-2EDE-4B47-9E46-5D03F02CECDA}" dt="2024-02-15T03:27:01.971" v="371" actId="47"/>
        <pc:sldMkLst>
          <pc:docMk/>
          <pc:sldMk cId="2440107665" sldId="923"/>
        </pc:sldMkLst>
      </pc:sldChg>
      <pc:sldChg chg="del">
        <pc:chgData name="Jesudeigha Tebepah" userId="31f58a6ee364c711" providerId="LiveId" clId="{4DAFAB3B-2EDE-4B47-9E46-5D03F02CECDA}" dt="2024-02-15T03:27:03.034" v="372" actId="47"/>
        <pc:sldMkLst>
          <pc:docMk/>
          <pc:sldMk cId="554814249" sldId="924"/>
        </pc:sldMkLst>
      </pc:sldChg>
      <pc:sldChg chg="del">
        <pc:chgData name="Jesudeigha Tebepah" userId="31f58a6ee364c711" providerId="LiveId" clId="{4DAFAB3B-2EDE-4B47-9E46-5D03F02CECDA}" dt="2024-02-15T03:27:03.925" v="373" actId="47"/>
        <pc:sldMkLst>
          <pc:docMk/>
          <pc:sldMk cId="2566180475" sldId="925"/>
        </pc:sldMkLst>
      </pc:sldChg>
      <pc:sldChg chg="del">
        <pc:chgData name="Jesudeigha Tebepah" userId="31f58a6ee364c711" providerId="LiveId" clId="{4DAFAB3B-2EDE-4B47-9E46-5D03F02CECDA}" dt="2024-02-15T03:27:05.534" v="374" actId="47"/>
        <pc:sldMkLst>
          <pc:docMk/>
          <pc:sldMk cId="1903970881" sldId="926"/>
        </pc:sldMkLst>
      </pc:sldChg>
      <pc:sldChg chg="addSp delSp modSp mod">
        <pc:chgData name="Jesudeigha Tebepah" userId="31f58a6ee364c711" providerId="LiveId" clId="{4DAFAB3B-2EDE-4B47-9E46-5D03F02CECDA}" dt="2024-02-19T03:05:19.349" v="1672" actId="27918"/>
        <pc:sldMkLst>
          <pc:docMk/>
          <pc:sldMk cId="664516781" sldId="928"/>
        </pc:sldMkLst>
        <pc:graphicFrameChg chg="add mod modGraphic">
          <ac:chgData name="Jesudeigha Tebepah" userId="31f58a6ee364c711" providerId="LiveId" clId="{4DAFAB3B-2EDE-4B47-9E46-5D03F02CECDA}" dt="2024-02-19T01:18:53.690" v="1312" actId="242"/>
          <ac:graphicFrameMkLst>
            <pc:docMk/>
            <pc:sldMk cId="664516781" sldId="928"/>
            <ac:graphicFrameMk id="4" creationId="{40E15B31-4854-4877-1E45-12216C126835}"/>
          </ac:graphicFrameMkLst>
        </pc:graphicFrameChg>
        <pc:graphicFrameChg chg="add del mod">
          <ac:chgData name="Jesudeigha Tebepah" userId="31f58a6ee364c711" providerId="LiveId" clId="{4DAFAB3B-2EDE-4B47-9E46-5D03F02CECDA}" dt="2024-02-19T01:31:56.199" v="1349" actId="478"/>
          <ac:graphicFrameMkLst>
            <pc:docMk/>
            <pc:sldMk cId="664516781" sldId="928"/>
            <ac:graphicFrameMk id="5" creationId="{41230927-E0AF-EC35-CCFC-9B9394D132AE}"/>
          </ac:graphicFrameMkLst>
        </pc:graphicFrameChg>
        <pc:graphicFrameChg chg="del">
          <ac:chgData name="Jesudeigha Tebepah" userId="31f58a6ee364c711" providerId="LiveId" clId="{4DAFAB3B-2EDE-4B47-9E46-5D03F02CECDA}" dt="2024-02-19T01:22:29.137" v="1313" actId="478"/>
          <ac:graphicFrameMkLst>
            <pc:docMk/>
            <pc:sldMk cId="664516781" sldId="928"/>
            <ac:graphicFrameMk id="6" creationId="{EE46F059-205D-745C-E637-E71D1DB240A4}"/>
          </ac:graphicFrameMkLst>
        </pc:graphicFrameChg>
        <pc:graphicFrameChg chg="del">
          <ac:chgData name="Jesudeigha Tebepah" userId="31f58a6ee364c711" providerId="LiveId" clId="{4DAFAB3B-2EDE-4B47-9E46-5D03F02CECDA}" dt="2024-02-19T01:25:15.953" v="1323" actId="478"/>
          <ac:graphicFrameMkLst>
            <pc:docMk/>
            <pc:sldMk cId="664516781" sldId="928"/>
            <ac:graphicFrameMk id="7" creationId="{731B2A88-B22A-6F96-B01C-AD2592382E65}"/>
          </ac:graphicFrameMkLst>
        </pc:graphicFrameChg>
        <pc:graphicFrameChg chg="del">
          <ac:chgData name="Jesudeigha Tebepah" userId="31f58a6ee364c711" providerId="LiveId" clId="{4DAFAB3B-2EDE-4B47-9E46-5D03F02CECDA}" dt="2024-02-19T01:17:37.621" v="1303" actId="478"/>
          <ac:graphicFrameMkLst>
            <pc:docMk/>
            <pc:sldMk cId="664516781" sldId="928"/>
            <ac:graphicFrameMk id="8" creationId="{E501F0DC-252E-E411-2538-E2D24E04B6FD}"/>
          </ac:graphicFrameMkLst>
        </pc:graphicFrameChg>
        <pc:graphicFrameChg chg="add del mod">
          <ac:chgData name="Jesudeigha Tebepah" userId="31f58a6ee364c711" providerId="LiveId" clId="{4DAFAB3B-2EDE-4B47-9E46-5D03F02CECDA}" dt="2024-02-19T01:26:31.563" v="1333" actId="478"/>
          <ac:graphicFrameMkLst>
            <pc:docMk/>
            <pc:sldMk cId="664516781" sldId="928"/>
            <ac:graphicFrameMk id="9" creationId="{0D93F102-4B71-5C5D-0EA4-6F940BCBDEB0}"/>
          </ac:graphicFrameMkLst>
        </pc:graphicFrameChg>
        <pc:graphicFrameChg chg="add del mod">
          <ac:chgData name="Jesudeigha Tebepah" userId="31f58a6ee364c711" providerId="LiveId" clId="{4DAFAB3B-2EDE-4B47-9E46-5D03F02CECDA}" dt="2024-02-19T01:51:02.548" v="1419" actId="478"/>
          <ac:graphicFrameMkLst>
            <pc:docMk/>
            <pc:sldMk cId="664516781" sldId="928"/>
            <ac:graphicFrameMk id="10" creationId="{0D93F102-4B71-5C5D-0EA4-6F940BCBDEB0}"/>
          </ac:graphicFrameMkLst>
        </pc:graphicFrameChg>
        <pc:graphicFrameChg chg="add mod">
          <ac:chgData name="Jesudeigha Tebepah" userId="31f58a6ee364c711" providerId="LiveId" clId="{4DAFAB3B-2EDE-4B47-9E46-5D03F02CECDA}" dt="2024-02-19T01:52:24.768" v="1431" actId="208"/>
          <ac:graphicFrameMkLst>
            <pc:docMk/>
            <pc:sldMk cId="664516781" sldId="928"/>
            <ac:graphicFrameMk id="11" creationId="{60915D13-9F31-037C-CC2E-138E3C75E786}"/>
          </ac:graphicFrameMkLst>
        </pc:graphicFrameChg>
        <pc:graphicFrameChg chg="add mod">
          <ac:chgData name="Jesudeigha Tebepah" userId="31f58a6ee364c711" providerId="LiveId" clId="{4DAFAB3B-2EDE-4B47-9E46-5D03F02CECDA}" dt="2024-02-19T01:52:01.448" v="1430"/>
          <ac:graphicFrameMkLst>
            <pc:docMk/>
            <pc:sldMk cId="664516781" sldId="928"/>
            <ac:graphicFrameMk id="13" creationId="{83AFB371-382B-3150-F04C-7DACE93C3805}"/>
          </ac:graphicFrameMkLst>
        </pc:graphicFrameChg>
      </pc:sldChg>
      <pc:sldChg chg="del">
        <pc:chgData name="Jesudeigha Tebepah" userId="31f58a6ee364c711" providerId="LiveId" clId="{4DAFAB3B-2EDE-4B47-9E46-5D03F02CECDA}" dt="2024-02-15T03:27:07.879" v="375" actId="47"/>
        <pc:sldMkLst>
          <pc:docMk/>
          <pc:sldMk cId="2051549142" sldId="929"/>
        </pc:sldMkLst>
      </pc:sldChg>
      <pc:sldChg chg="addSp delSp modSp add mod ord modClrScheme chgLayout">
        <pc:chgData name="Jesudeigha Tebepah" userId="31f58a6ee364c711" providerId="LiveId" clId="{4DAFAB3B-2EDE-4B47-9E46-5D03F02CECDA}" dt="2024-02-19T01:48:28.584" v="1418" actId="14100"/>
        <pc:sldMkLst>
          <pc:docMk/>
          <pc:sldMk cId="1755107581" sldId="930"/>
        </pc:sldMkLst>
        <pc:spChg chg="mod ord">
          <ac:chgData name="Jesudeigha Tebepah" userId="31f58a6ee364c711" providerId="LiveId" clId="{4DAFAB3B-2EDE-4B47-9E46-5D03F02CECDA}" dt="2024-02-15T02:22:03.770" v="120" actId="700"/>
          <ac:spMkLst>
            <pc:docMk/>
            <pc:sldMk cId="1755107581" sldId="930"/>
            <ac:spMk id="2" creationId="{1F3D34D6-1187-2A04-F9EE-3A891C05BFB0}"/>
          </ac:spMkLst>
        </pc:spChg>
        <pc:spChg chg="mod ord">
          <ac:chgData name="Jesudeigha Tebepah" userId="31f58a6ee364c711" providerId="LiveId" clId="{4DAFAB3B-2EDE-4B47-9E46-5D03F02CECDA}" dt="2024-02-15T02:22:03.770" v="120" actId="700"/>
          <ac:spMkLst>
            <pc:docMk/>
            <pc:sldMk cId="1755107581" sldId="930"/>
            <ac:spMk id="3" creationId="{C9FED6F7-CDE4-178F-616C-ACDD9326E35A}"/>
          </ac:spMkLst>
        </pc:spChg>
        <pc:spChg chg="add del mod ord">
          <ac:chgData name="Jesudeigha Tebepah" userId="31f58a6ee364c711" providerId="LiveId" clId="{4DAFAB3B-2EDE-4B47-9E46-5D03F02CECDA}" dt="2024-02-15T02:22:03.770" v="120" actId="700"/>
          <ac:spMkLst>
            <pc:docMk/>
            <pc:sldMk cId="1755107581" sldId="930"/>
            <ac:spMk id="4" creationId="{94CABAD4-9701-8582-9A47-E845BB7DCEBC}"/>
          </ac:spMkLst>
        </pc:spChg>
        <pc:spChg chg="add del mod ord">
          <ac:chgData name="Jesudeigha Tebepah" userId="31f58a6ee364c711" providerId="LiveId" clId="{4DAFAB3B-2EDE-4B47-9E46-5D03F02CECDA}" dt="2024-02-15T02:17:50.440" v="59" actId="478"/>
          <ac:spMkLst>
            <pc:docMk/>
            <pc:sldMk cId="1755107581" sldId="930"/>
            <ac:spMk id="5" creationId="{5BF00DE0-653B-B741-C1FA-15DC261EC29F}"/>
          </ac:spMkLst>
        </pc:spChg>
        <pc:spChg chg="add del mod">
          <ac:chgData name="Jesudeigha Tebepah" userId="31f58a6ee364c711" providerId="LiveId" clId="{4DAFAB3B-2EDE-4B47-9E46-5D03F02CECDA}" dt="2024-02-19T01:46:35.557" v="1407"/>
          <ac:spMkLst>
            <pc:docMk/>
            <pc:sldMk cId="1755107581" sldId="930"/>
            <ac:spMk id="5" creationId="{6D0D7E2E-0814-3AEC-3266-E0F57B9E9E6B}"/>
          </ac:spMkLst>
        </pc:spChg>
        <pc:spChg chg="add del mod ord">
          <ac:chgData name="Jesudeigha Tebepah" userId="31f58a6ee364c711" providerId="LiveId" clId="{4DAFAB3B-2EDE-4B47-9E46-5D03F02CECDA}" dt="2024-02-15T02:17:46.595" v="58" actId="478"/>
          <ac:spMkLst>
            <pc:docMk/>
            <pc:sldMk cId="1755107581" sldId="930"/>
            <ac:spMk id="9" creationId="{853C28EC-CF4E-2035-8ADF-799B0EB4623F}"/>
          </ac:spMkLst>
        </pc:spChg>
        <pc:spChg chg="add del mod ord">
          <ac:chgData name="Jesudeigha Tebepah" userId="31f58a6ee364c711" providerId="LiveId" clId="{4DAFAB3B-2EDE-4B47-9E46-5D03F02CECDA}" dt="2024-02-15T02:22:03.770" v="120" actId="700"/>
          <ac:spMkLst>
            <pc:docMk/>
            <pc:sldMk cId="1755107581" sldId="930"/>
            <ac:spMk id="10" creationId="{6A4CF634-E7B4-D94A-A73D-5B17CAF6BC6F}"/>
          </ac:spMkLst>
        </pc:spChg>
        <pc:spChg chg="add del mod ord">
          <ac:chgData name="Jesudeigha Tebepah" userId="31f58a6ee364c711" providerId="LiveId" clId="{4DAFAB3B-2EDE-4B47-9E46-5D03F02CECDA}" dt="2024-02-15T02:18:29.007" v="67" actId="478"/>
          <ac:spMkLst>
            <pc:docMk/>
            <pc:sldMk cId="1755107581" sldId="930"/>
            <ac:spMk id="11" creationId="{44F15C94-8578-A095-5B89-773F96B6FF4E}"/>
          </ac:spMkLst>
        </pc:spChg>
        <pc:spChg chg="add del mod ord">
          <ac:chgData name="Jesudeigha Tebepah" userId="31f58a6ee364c711" providerId="LiveId" clId="{4DAFAB3B-2EDE-4B47-9E46-5D03F02CECDA}" dt="2024-02-15T02:25:38.005" v="122"/>
          <ac:spMkLst>
            <pc:docMk/>
            <pc:sldMk cId="1755107581" sldId="930"/>
            <ac:spMk id="13" creationId="{5DF39D5D-99C6-3763-B21F-8DFE4DAB3724}"/>
          </ac:spMkLst>
        </pc:spChg>
        <pc:spChg chg="add del mod ord">
          <ac:chgData name="Jesudeigha Tebepah" userId="31f58a6ee364c711" providerId="LiveId" clId="{4DAFAB3B-2EDE-4B47-9E46-5D03F02CECDA}" dt="2024-02-15T02:25:45.460" v="123" actId="478"/>
          <ac:spMkLst>
            <pc:docMk/>
            <pc:sldMk cId="1755107581" sldId="930"/>
            <ac:spMk id="14" creationId="{39343E98-1BE4-AD00-AC24-EA1C51495015}"/>
          </ac:spMkLst>
        </pc:spChg>
        <pc:graphicFrameChg chg="add del mod">
          <ac:chgData name="Jesudeigha Tebepah" userId="31f58a6ee364c711" providerId="LiveId" clId="{4DAFAB3B-2EDE-4B47-9E46-5D03F02CECDA}" dt="2024-02-19T01:46:28.149" v="1405" actId="478"/>
          <ac:graphicFrameMkLst>
            <pc:docMk/>
            <pc:sldMk cId="1755107581" sldId="930"/>
            <ac:graphicFrameMk id="6" creationId="{5B81D5DC-E540-DC19-B7B6-09FAA2A7501B}"/>
          </ac:graphicFrameMkLst>
        </pc:graphicFrameChg>
        <pc:graphicFrameChg chg="del">
          <ac:chgData name="Jesudeigha Tebepah" userId="31f58a6ee364c711" providerId="LiveId" clId="{4DAFAB3B-2EDE-4B47-9E46-5D03F02CECDA}" dt="2024-02-15T02:17:29.590" v="55" actId="478"/>
          <ac:graphicFrameMkLst>
            <pc:docMk/>
            <pc:sldMk cId="1755107581" sldId="930"/>
            <ac:graphicFrameMk id="6" creationId="{D08F6A3B-8897-72BB-1FC0-0337743C9620}"/>
          </ac:graphicFrameMkLst>
        </pc:graphicFrameChg>
        <pc:graphicFrameChg chg="del">
          <ac:chgData name="Jesudeigha Tebepah" userId="31f58a6ee364c711" providerId="LiveId" clId="{4DAFAB3B-2EDE-4B47-9E46-5D03F02CECDA}" dt="2024-02-15T02:17:33.356" v="56" actId="478"/>
          <ac:graphicFrameMkLst>
            <pc:docMk/>
            <pc:sldMk cId="1755107581" sldId="930"/>
            <ac:graphicFrameMk id="7" creationId="{4BDF4D43-B819-D545-A762-C4BBEE296959}"/>
          </ac:graphicFrameMkLst>
        </pc:graphicFrameChg>
        <pc:graphicFrameChg chg="add mod">
          <ac:chgData name="Jesudeigha Tebepah" userId="31f58a6ee364c711" providerId="LiveId" clId="{4DAFAB3B-2EDE-4B47-9E46-5D03F02CECDA}" dt="2024-02-19T01:47:51.323" v="1415"/>
          <ac:graphicFrameMkLst>
            <pc:docMk/>
            <pc:sldMk cId="1755107581" sldId="930"/>
            <ac:graphicFrameMk id="7" creationId="{BC174C3E-2106-82F4-1F86-711E9A39ABEE}"/>
          </ac:graphicFrameMkLst>
        </pc:graphicFrameChg>
        <pc:graphicFrameChg chg="del">
          <ac:chgData name="Jesudeigha Tebepah" userId="31f58a6ee364c711" providerId="LiveId" clId="{4DAFAB3B-2EDE-4B47-9E46-5D03F02CECDA}" dt="2024-02-19T01:48:10.219" v="1416" actId="478"/>
          <ac:graphicFrameMkLst>
            <pc:docMk/>
            <pc:sldMk cId="1755107581" sldId="930"/>
            <ac:graphicFrameMk id="8" creationId="{553DC55B-BB1E-4516-028B-A76C1316804A}"/>
          </ac:graphicFrameMkLst>
        </pc:graphicFrameChg>
        <pc:graphicFrameChg chg="add mod modGraphic">
          <ac:chgData name="Jesudeigha Tebepah" userId="31f58a6ee364c711" providerId="LiveId" clId="{4DAFAB3B-2EDE-4B47-9E46-5D03F02CECDA}" dt="2024-02-19T01:48:28.584" v="1418" actId="14100"/>
          <ac:graphicFrameMkLst>
            <pc:docMk/>
            <pc:sldMk cId="1755107581" sldId="930"/>
            <ac:graphicFrameMk id="9" creationId="{B732C94D-61DF-F8F9-BEA2-AE5C72E3A878}"/>
          </ac:graphicFrameMkLst>
        </pc:graphicFrameChg>
        <pc:graphicFrameChg chg="add del mod">
          <ac:chgData name="Jesudeigha Tebepah" userId="31f58a6ee364c711" providerId="LiveId" clId="{4DAFAB3B-2EDE-4B47-9E46-5D03F02CECDA}" dt="2024-02-19T01:43:01.638" v="1401" actId="478"/>
          <ac:graphicFrameMkLst>
            <pc:docMk/>
            <pc:sldMk cId="1755107581" sldId="930"/>
            <ac:graphicFrameMk id="15" creationId="{D28BB370-7534-1378-2A8E-B76F201A1D0C}"/>
          </ac:graphicFrameMkLst>
        </pc:graphicFrameChg>
      </pc:sldChg>
      <pc:sldChg chg="addSp delSp modSp add mod">
        <pc:chgData name="Jesudeigha Tebepah" userId="31f58a6ee364c711" providerId="LiveId" clId="{4DAFAB3B-2EDE-4B47-9E46-5D03F02CECDA}" dt="2024-02-19T03:00:36.272" v="1630" actId="403"/>
        <pc:sldMkLst>
          <pc:docMk/>
          <pc:sldMk cId="4251084390" sldId="931"/>
        </pc:sldMkLst>
        <pc:graphicFrameChg chg="add del mod modGraphic">
          <ac:chgData name="Jesudeigha Tebepah" userId="31f58a6ee364c711" providerId="LiveId" clId="{4DAFAB3B-2EDE-4B47-9E46-5D03F02CECDA}" dt="2024-02-19T02:59:33.076" v="1620" actId="478"/>
          <ac:graphicFrameMkLst>
            <pc:docMk/>
            <pc:sldMk cId="4251084390" sldId="931"/>
            <ac:graphicFrameMk id="3" creationId="{55DD2B62-DFEF-E9A1-F952-98DAE04C0D2B}"/>
          </ac:graphicFrameMkLst>
        </pc:graphicFrameChg>
        <pc:graphicFrameChg chg="add mod modGraphic">
          <ac:chgData name="Jesudeigha Tebepah" userId="31f58a6ee364c711" providerId="LiveId" clId="{4DAFAB3B-2EDE-4B47-9E46-5D03F02CECDA}" dt="2024-02-19T03:00:36.272" v="1630" actId="403"/>
          <ac:graphicFrameMkLst>
            <pc:docMk/>
            <pc:sldMk cId="4251084390" sldId="931"/>
            <ac:graphicFrameMk id="4" creationId="{2C2402AB-575C-A38B-A79C-8BCDD0C54E88}"/>
          </ac:graphicFrameMkLst>
        </pc:graphicFrameChg>
        <pc:graphicFrameChg chg="del">
          <ac:chgData name="Jesudeigha Tebepah" userId="31f58a6ee364c711" providerId="LiveId" clId="{4DAFAB3B-2EDE-4B47-9E46-5D03F02CECDA}" dt="2024-02-15T04:19:07.490" v="394" actId="478"/>
          <ac:graphicFrameMkLst>
            <pc:docMk/>
            <pc:sldMk cId="4251084390" sldId="931"/>
            <ac:graphicFrameMk id="5" creationId="{9CC1AD15-ACBB-D9D1-C700-D2E0687615BF}"/>
          </ac:graphicFrameMkLst>
        </pc:graphicFrameChg>
      </pc:sldChg>
      <pc:sldChg chg="addSp delSp modSp add del mod">
        <pc:chgData name="Jesudeigha Tebepah" userId="31f58a6ee364c711" providerId="LiveId" clId="{4DAFAB3B-2EDE-4B47-9E46-5D03F02CECDA}" dt="2024-02-19T03:01:29.811" v="1638" actId="14100"/>
        <pc:sldMkLst>
          <pc:docMk/>
          <pc:sldMk cId="3210883331" sldId="932"/>
        </pc:sldMkLst>
        <pc:graphicFrameChg chg="add del mod modGraphic">
          <ac:chgData name="Jesudeigha Tebepah" userId="31f58a6ee364c711" providerId="LiveId" clId="{4DAFAB3B-2EDE-4B47-9E46-5D03F02CECDA}" dt="2024-02-19T03:00:52.456" v="1632" actId="478"/>
          <ac:graphicFrameMkLst>
            <pc:docMk/>
            <pc:sldMk cId="3210883331" sldId="932"/>
            <ac:graphicFrameMk id="3" creationId="{E6350A60-1D81-B1B8-1B70-4D65CED9131C}"/>
          </ac:graphicFrameMkLst>
        </pc:graphicFrameChg>
        <pc:graphicFrameChg chg="add mod modGraphic">
          <ac:chgData name="Jesudeigha Tebepah" userId="31f58a6ee364c711" providerId="LiveId" clId="{4DAFAB3B-2EDE-4B47-9E46-5D03F02CECDA}" dt="2024-02-19T03:01:29.811" v="1638" actId="14100"/>
          <ac:graphicFrameMkLst>
            <pc:docMk/>
            <pc:sldMk cId="3210883331" sldId="932"/>
            <ac:graphicFrameMk id="4" creationId="{D2C56A56-B142-3085-61DE-40C6BFB0B35A}"/>
          </ac:graphicFrameMkLst>
        </pc:graphicFrameChg>
        <pc:graphicFrameChg chg="del">
          <ac:chgData name="Jesudeigha Tebepah" userId="31f58a6ee364c711" providerId="LiveId" clId="{4DAFAB3B-2EDE-4B47-9E46-5D03F02CECDA}" dt="2024-02-15T04:20:20.576" v="414" actId="478"/>
          <ac:graphicFrameMkLst>
            <pc:docMk/>
            <pc:sldMk cId="3210883331" sldId="932"/>
            <ac:graphicFrameMk id="5" creationId="{D3B47A1D-3245-8565-16C5-432BA10DF4D5}"/>
          </ac:graphicFrameMkLst>
        </pc:graphicFrameChg>
      </pc:sldChg>
      <pc:sldChg chg="addSp delSp modSp add mod">
        <pc:chgData name="Jesudeigha Tebepah" userId="31f58a6ee364c711" providerId="LiveId" clId="{4DAFAB3B-2EDE-4B47-9E46-5D03F02CECDA}" dt="2024-02-19T03:07:25.269" v="1692" actId="207"/>
        <pc:sldMkLst>
          <pc:docMk/>
          <pc:sldMk cId="1373758499" sldId="933"/>
        </pc:sldMkLst>
        <pc:graphicFrameChg chg="add del mod modGraphic">
          <ac:chgData name="Jesudeigha Tebepah" userId="31f58a6ee364c711" providerId="LiveId" clId="{4DAFAB3B-2EDE-4B47-9E46-5D03F02CECDA}" dt="2024-02-19T03:01:41.808" v="1639" actId="478"/>
          <ac:graphicFrameMkLst>
            <pc:docMk/>
            <pc:sldMk cId="1373758499" sldId="933"/>
            <ac:graphicFrameMk id="3" creationId="{901DD270-FD55-1960-951A-4D6B5B82092A}"/>
          </ac:graphicFrameMkLst>
        </pc:graphicFrameChg>
        <pc:graphicFrameChg chg="add mod modGraphic">
          <ac:chgData name="Jesudeigha Tebepah" userId="31f58a6ee364c711" providerId="LiveId" clId="{4DAFAB3B-2EDE-4B47-9E46-5D03F02CECDA}" dt="2024-02-19T03:07:25.269" v="1692" actId="207"/>
          <ac:graphicFrameMkLst>
            <pc:docMk/>
            <pc:sldMk cId="1373758499" sldId="933"/>
            <ac:graphicFrameMk id="4" creationId="{5C27E184-E9C3-BBE6-FE6C-7706B55F0129}"/>
          </ac:graphicFrameMkLst>
        </pc:graphicFrameChg>
        <pc:graphicFrameChg chg="del">
          <ac:chgData name="Jesudeigha Tebepah" userId="31f58a6ee364c711" providerId="LiveId" clId="{4DAFAB3B-2EDE-4B47-9E46-5D03F02CECDA}" dt="2024-02-15T04:21:12.136" v="421" actId="478"/>
          <ac:graphicFrameMkLst>
            <pc:docMk/>
            <pc:sldMk cId="1373758499" sldId="933"/>
            <ac:graphicFrameMk id="5" creationId="{5826451E-2561-A3A2-23B1-D90E27E1D951}"/>
          </ac:graphicFrameMkLst>
        </pc:graphicFrameChg>
      </pc:sldChg>
      <pc:sldChg chg="addSp delSp modSp add mod">
        <pc:chgData name="Jesudeigha Tebepah" userId="31f58a6ee364c711" providerId="LiveId" clId="{4DAFAB3B-2EDE-4B47-9E46-5D03F02CECDA}" dt="2024-02-19T03:03:33.386" v="1655" actId="404"/>
        <pc:sldMkLst>
          <pc:docMk/>
          <pc:sldMk cId="315147402" sldId="934"/>
        </pc:sldMkLst>
        <pc:graphicFrameChg chg="add del mod modGraphic">
          <ac:chgData name="Jesudeigha Tebepah" userId="31f58a6ee364c711" providerId="LiveId" clId="{4DAFAB3B-2EDE-4B47-9E46-5D03F02CECDA}" dt="2024-02-19T03:02:28.307" v="1646" actId="478"/>
          <ac:graphicFrameMkLst>
            <pc:docMk/>
            <pc:sldMk cId="315147402" sldId="934"/>
            <ac:graphicFrameMk id="3" creationId="{D5B1E759-C2E7-D680-DA5D-70AE70D6A573}"/>
          </ac:graphicFrameMkLst>
        </pc:graphicFrameChg>
        <pc:graphicFrameChg chg="add mod modGraphic">
          <ac:chgData name="Jesudeigha Tebepah" userId="31f58a6ee364c711" providerId="LiveId" clId="{4DAFAB3B-2EDE-4B47-9E46-5D03F02CECDA}" dt="2024-02-19T03:03:33.386" v="1655" actId="404"/>
          <ac:graphicFrameMkLst>
            <pc:docMk/>
            <pc:sldMk cId="315147402" sldId="934"/>
            <ac:graphicFrameMk id="4" creationId="{E890E179-D418-35F0-8734-5278AC9B436A}"/>
          </ac:graphicFrameMkLst>
        </pc:graphicFrameChg>
        <pc:graphicFrameChg chg="del">
          <ac:chgData name="Jesudeigha Tebepah" userId="31f58a6ee364c711" providerId="LiveId" clId="{4DAFAB3B-2EDE-4B47-9E46-5D03F02CECDA}" dt="2024-02-15T04:22:48.137" v="422" actId="478"/>
          <ac:graphicFrameMkLst>
            <pc:docMk/>
            <pc:sldMk cId="315147402" sldId="934"/>
            <ac:graphicFrameMk id="5" creationId="{189D1D78-C52E-83A2-C463-31D6218FB578}"/>
          </ac:graphicFrameMkLst>
        </pc:graphicFrameChg>
      </pc:sldChg>
      <pc:sldChg chg="addSp delSp modSp add mod">
        <pc:chgData name="Jesudeigha Tebepah" userId="31f58a6ee364c711" providerId="LiveId" clId="{4DAFAB3B-2EDE-4B47-9E46-5D03F02CECDA}" dt="2024-02-19T03:05:06.329" v="1671" actId="207"/>
        <pc:sldMkLst>
          <pc:docMk/>
          <pc:sldMk cId="1987288645" sldId="935"/>
        </pc:sldMkLst>
        <pc:graphicFrameChg chg="add del mod modGraphic">
          <ac:chgData name="Jesudeigha Tebepah" userId="31f58a6ee364c711" providerId="LiveId" clId="{4DAFAB3B-2EDE-4B47-9E46-5D03F02CECDA}" dt="2024-02-19T03:03:51.979" v="1656" actId="478"/>
          <ac:graphicFrameMkLst>
            <pc:docMk/>
            <pc:sldMk cId="1987288645" sldId="935"/>
            <ac:graphicFrameMk id="3" creationId="{C676BDA3-6ADF-C0B2-575D-D776F15274C1}"/>
          </ac:graphicFrameMkLst>
        </pc:graphicFrameChg>
        <pc:graphicFrameChg chg="add mod modGraphic">
          <ac:chgData name="Jesudeigha Tebepah" userId="31f58a6ee364c711" providerId="LiveId" clId="{4DAFAB3B-2EDE-4B47-9E46-5D03F02CECDA}" dt="2024-02-19T03:05:06.329" v="1671" actId="207"/>
          <ac:graphicFrameMkLst>
            <pc:docMk/>
            <pc:sldMk cId="1987288645" sldId="935"/>
            <ac:graphicFrameMk id="4" creationId="{8016C051-93C8-D84B-9B9F-3A2786727B1C}"/>
          </ac:graphicFrameMkLst>
        </pc:graphicFrameChg>
        <pc:graphicFrameChg chg="del">
          <ac:chgData name="Jesudeigha Tebepah" userId="31f58a6ee364c711" providerId="LiveId" clId="{4DAFAB3B-2EDE-4B47-9E46-5D03F02CECDA}" dt="2024-02-15T04:42:24.762" v="442" actId="478"/>
          <ac:graphicFrameMkLst>
            <pc:docMk/>
            <pc:sldMk cId="1987288645" sldId="935"/>
            <ac:graphicFrameMk id="5" creationId="{960E2292-A520-E31C-EC1C-F6E74F538A54}"/>
          </ac:graphicFrameMkLst>
        </pc:graphicFrameChg>
      </pc:sldChg>
      <pc:sldChg chg="addSp delSp modSp add del mod">
        <pc:chgData name="Jesudeigha Tebepah" userId="31f58a6ee364c711" providerId="LiveId" clId="{4DAFAB3B-2EDE-4B47-9E46-5D03F02CECDA}" dt="2024-02-19T03:07:11.499" v="1691" actId="207"/>
        <pc:sldMkLst>
          <pc:docMk/>
          <pc:sldMk cId="382804617" sldId="936"/>
        </pc:sldMkLst>
        <pc:graphicFrameChg chg="add mod modGraphic">
          <ac:chgData name="Jesudeigha Tebepah" userId="31f58a6ee364c711" providerId="LiveId" clId="{4DAFAB3B-2EDE-4B47-9E46-5D03F02CECDA}" dt="2024-02-19T03:07:11.499" v="1691" actId="207"/>
          <ac:graphicFrameMkLst>
            <pc:docMk/>
            <pc:sldMk cId="382804617" sldId="936"/>
            <ac:graphicFrameMk id="3" creationId="{01D28886-013F-A638-1B04-8B09A49BD0C9}"/>
          </ac:graphicFrameMkLst>
        </pc:graphicFrameChg>
        <pc:graphicFrameChg chg="del">
          <ac:chgData name="Jesudeigha Tebepah" userId="31f58a6ee364c711" providerId="LiveId" clId="{4DAFAB3B-2EDE-4B47-9E46-5D03F02CECDA}" dt="2024-02-15T08:14:57.547" v="472" actId="478"/>
          <ac:graphicFrameMkLst>
            <pc:docMk/>
            <pc:sldMk cId="382804617" sldId="936"/>
            <ac:graphicFrameMk id="3" creationId="{ABFEE2B5-9C78-91C7-5BE5-596D8D6B1468}"/>
          </ac:graphicFrameMkLst>
        </pc:graphicFrameChg>
        <pc:graphicFrameChg chg="add del mod modGraphic">
          <ac:chgData name="Jesudeigha Tebepah" userId="31f58a6ee364c711" providerId="LiveId" clId="{4DAFAB3B-2EDE-4B47-9E46-5D03F02CECDA}" dt="2024-02-19T03:05:27.555" v="1676" actId="478"/>
          <ac:graphicFrameMkLst>
            <pc:docMk/>
            <pc:sldMk cId="382804617" sldId="936"/>
            <ac:graphicFrameMk id="4" creationId="{BCEC2087-9D64-C2F4-B195-DF43BA506733}"/>
          </ac:graphicFrameMkLst>
        </pc:graphicFrameChg>
      </pc:sldChg>
      <pc:sldChg chg="addSp delSp modSp add mod">
        <pc:chgData name="Jesudeigha Tebepah" userId="31f58a6ee364c711" providerId="LiveId" clId="{4DAFAB3B-2EDE-4B47-9E46-5D03F02CECDA}" dt="2024-02-19T03:08:51.323" v="1704" actId="113"/>
        <pc:sldMkLst>
          <pc:docMk/>
          <pc:sldMk cId="1127922274" sldId="937"/>
        </pc:sldMkLst>
        <pc:graphicFrameChg chg="del">
          <ac:chgData name="Jesudeigha Tebepah" userId="31f58a6ee364c711" providerId="LiveId" clId="{4DAFAB3B-2EDE-4B47-9E46-5D03F02CECDA}" dt="2024-02-15T08:51:22.990" v="496" actId="478"/>
          <ac:graphicFrameMkLst>
            <pc:docMk/>
            <pc:sldMk cId="1127922274" sldId="937"/>
            <ac:graphicFrameMk id="3" creationId="{00CF2395-8C58-9AA7-4049-9DE1DE10DE47}"/>
          </ac:graphicFrameMkLst>
        </pc:graphicFrameChg>
        <pc:graphicFrameChg chg="add mod modGraphic">
          <ac:chgData name="Jesudeigha Tebepah" userId="31f58a6ee364c711" providerId="LiveId" clId="{4DAFAB3B-2EDE-4B47-9E46-5D03F02CECDA}" dt="2024-02-19T03:08:51.323" v="1704" actId="113"/>
          <ac:graphicFrameMkLst>
            <pc:docMk/>
            <pc:sldMk cId="1127922274" sldId="937"/>
            <ac:graphicFrameMk id="3" creationId="{070E2D00-36BD-1661-49CE-D9BC3F0C8E72}"/>
          </ac:graphicFrameMkLst>
        </pc:graphicFrameChg>
        <pc:graphicFrameChg chg="add del mod modGraphic">
          <ac:chgData name="Jesudeigha Tebepah" userId="31f58a6ee364c711" providerId="LiveId" clId="{4DAFAB3B-2EDE-4B47-9E46-5D03F02CECDA}" dt="2024-02-19T03:06:38.840" v="1688" actId="478"/>
          <ac:graphicFrameMkLst>
            <pc:docMk/>
            <pc:sldMk cId="1127922274" sldId="937"/>
            <ac:graphicFrameMk id="4" creationId="{8892EC84-989C-FFC2-A777-B6E22C482D38}"/>
          </ac:graphicFrameMkLst>
        </pc:graphicFrameChg>
        <pc:graphicFrameChg chg="add mod">
          <ac:chgData name="Jesudeigha Tebepah" userId="31f58a6ee364c711" providerId="LiveId" clId="{4DAFAB3B-2EDE-4B47-9E46-5D03F02CECDA}" dt="2024-02-15T08:52:53.792" v="511"/>
          <ac:graphicFrameMkLst>
            <pc:docMk/>
            <pc:sldMk cId="1127922274" sldId="937"/>
            <ac:graphicFrameMk id="5" creationId="{1ED8EC6F-3FD3-1D1E-582F-669990BCAA7C}"/>
          </ac:graphicFrameMkLst>
        </pc:graphicFrameChg>
      </pc:sldChg>
      <pc:sldChg chg="addSp delSp modSp add mod">
        <pc:chgData name="Jesudeigha Tebepah" userId="31f58a6ee364c711" providerId="LiveId" clId="{4DAFAB3B-2EDE-4B47-9E46-5D03F02CECDA}" dt="2024-02-19T03:10:28.517" v="1716" actId="403"/>
        <pc:sldMkLst>
          <pc:docMk/>
          <pc:sldMk cId="1606303553" sldId="938"/>
        </pc:sldMkLst>
        <pc:graphicFrameChg chg="add del mod modGraphic">
          <ac:chgData name="Jesudeigha Tebepah" userId="31f58a6ee364c711" providerId="LiveId" clId="{4DAFAB3B-2EDE-4B47-9E46-5D03F02CECDA}" dt="2024-02-19T03:09:00.482" v="1705" actId="478"/>
          <ac:graphicFrameMkLst>
            <pc:docMk/>
            <pc:sldMk cId="1606303553" sldId="938"/>
            <ac:graphicFrameMk id="3" creationId="{2745097B-1EEB-7D42-6B34-A190B4EC3329}"/>
          </ac:graphicFrameMkLst>
        </pc:graphicFrameChg>
        <pc:graphicFrameChg chg="add mod modGraphic">
          <ac:chgData name="Jesudeigha Tebepah" userId="31f58a6ee364c711" providerId="LiveId" clId="{4DAFAB3B-2EDE-4B47-9E46-5D03F02CECDA}" dt="2024-02-19T03:10:28.517" v="1716" actId="403"/>
          <ac:graphicFrameMkLst>
            <pc:docMk/>
            <pc:sldMk cId="1606303553" sldId="938"/>
            <ac:graphicFrameMk id="4" creationId="{77CEA2CD-2E5A-3235-3228-ABB65D00A27F}"/>
          </ac:graphicFrameMkLst>
        </pc:graphicFrameChg>
        <pc:graphicFrameChg chg="del">
          <ac:chgData name="Jesudeigha Tebepah" userId="31f58a6ee364c711" providerId="LiveId" clId="{4DAFAB3B-2EDE-4B47-9E46-5D03F02CECDA}" dt="2024-02-15T08:53:04.938" v="520" actId="478"/>
          <ac:graphicFrameMkLst>
            <pc:docMk/>
            <pc:sldMk cId="1606303553" sldId="938"/>
            <ac:graphicFrameMk id="4" creationId="{A7570DF6-2F0D-2C9E-7695-31C360E46124}"/>
          </ac:graphicFrameMkLst>
        </pc:graphicFrameChg>
      </pc:sldChg>
      <pc:sldChg chg="addSp delSp modSp add mod">
        <pc:chgData name="Jesudeigha Tebepah" userId="31f58a6ee364c711" providerId="LiveId" clId="{4DAFAB3B-2EDE-4B47-9E46-5D03F02CECDA}" dt="2024-02-19T03:57:04.126" v="1992" actId="404"/>
        <pc:sldMkLst>
          <pc:docMk/>
          <pc:sldMk cId="4218002343" sldId="939"/>
        </pc:sldMkLst>
        <pc:spChg chg="mod">
          <ac:chgData name="Jesudeigha Tebepah" userId="31f58a6ee364c711" providerId="LiveId" clId="{4DAFAB3B-2EDE-4B47-9E46-5D03F02CECDA}" dt="2024-02-19T01:53:37.111" v="1474" actId="403"/>
          <ac:spMkLst>
            <pc:docMk/>
            <pc:sldMk cId="4218002343" sldId="939"/>
            <ac:spMk id="2" creationId="{D80CC31E-B1EB-90BF-741E-E1087078FA9F}"/>
          </ac:spMkLst>
        </pc:spChg>
        <pc:spChg chg="add del mod">
          <ac:chgData name="Jesudeigha Tebepah" userId="31f58a6ee364c711" providerId="LiveId" clId="{4DAFAB3B-2EDE-4B47-9E46-5D03F02CECDA}" dt="2024-02-19T03:56:21.188" v="1984"/>
          <ac:spMkLst>
            <pc:docMk/>
            <pc:sldMk cId="4218002343" sldId="939"/>
            <ac:spMk id="5" creationId="{38F4D25B-3EE1-A569-A86D-C6FC686E8EBA}"/>
          </ac:spMkLst>
        </pc:spChg>
        <pc:graphicFrameChg chg="add mod modGraphic">
          <ac:chgData name="Jesudeigha Tebepah" userId="31f58a6ee364c711" providerId="LiveId" clId="{4DAFAB3B-2EDE-4B47-9E46-5D03F02CECDA}" dt="2024-02-19T03:57:04.126" v="1992" actId="404"/>
          <ac:graphicFrameMkLst>
            <pc:docMk/>
            <pc:sldMk cId="4218002343" sldId="939"/>
            <ac:graphicFrameMk id="6" creationId="{BB640563-F676-7B87-8DDB-A7834528B278}"/>
          </ac:graphicFrameMkLst>
        </pc:graphicFrameChg>
        <pc:graphicFrameChg chg="del">
          <ac:chgData name="Jesudeigha Tebepah" userId="31f58a6ee364c711" providerId="LiveId" clId="{4DAFAB3B-2EDE-4B47-9E46-5D03F02CECDA}" dt="2024-02-19T03:56:17.640" v="1983" actId="478"/>
          <ac:graphicFrameMkLst>
            <pc:docMk/>
            <pc:sldMk cId="4218002343" sldId="939"/>
            <ac:graphicFrameMk id="7" creationId="{E255A4CD-09B1-BF67-5B9B-3470B157C5B2}"/>
          </ac:graphicFrameMkLst>
        </pc:graphicFrameChg>
        <pc:graphicFrameChg chg="del">
          <ac:chgData name="Jesudeigha Tebepah" userId="31f58a6ee364c711" providerId="LiveId" clId="{4DAFAB3B-2EDE-4B47-9E46-5D03F02CECDA}" dt="2024-02-19T03:56:13.670" v="1982" actId="478"/>
          <ac:graphicFrameMkLst>
            <pc:docMk/>
            <pc:sldMk cId="4218002343" sldId="939"/>
            <ac:graphicFrameMk id="9" creationId="{09EAF3D4-A18D-D57C-95D3-7DD4FF1FC26A}"/>
          </ac:graphicFrameMkLst>
        </pc:graphicFrameChg>
      </pc:sldChg>
      <pc:sldChg chg="addSp delSp modSp add mod">
        <pc:chgData name="Jesudeigha Tebepah" userId="31f58a6ee364c711" providerId="LiveId" clId="{4DAFAB3B-2EDE-4B47-9E46-5D03F02CECDA}" dt="2024-02-19T03:22:24.538" v="1772"/>
        <pc:sldMkLst>
          <pc:docMk/>
          <pc:sldMk cId="2385774644" sldId="940"/>
        </pc:sldMkLst>
        <pc:spChg chg="mod">
          <ac:chgData name="Jesudeigha Tebepah" userId="31f58a6ee364c711" providerId="LiveId" clId="{4DAFAB3B-2EDE-4B47-9E46-5D03F02CECDA}" dt="2024-02-19T03:22:11.581" v="1768" actId="404"/>
          <ac:spMkLst>
            <pc:docMk/>
            <pc:sldMk cId="2385774644" sldId="940"/>
            <ac:spMk id="2" creationId="{77C02E66-2C6E-0736-380D-D29D800E8375}"/>
          </ac:spMkLst>
        </pc:spChg>
        <pc:spChg chg="add del mod">
          <ac:chgData name="Jesudeigha Tebepah" userId="31f58a6ee364c711" providerId="LiveId" clId="{4DAFAB3B-2EDE-4B47-9E46-5D03F02CECDA}" dt="2024-02-19T03:19:08.805" v="1729"/>
          <ac:spMkLst>
            <pc:docMk/>
            <pc:sldMk cId="2385774644" sldId="940"/>
            <ac:spMk id="5" creationId="{9A53BD42-E95C-1561-CE80-CA07BF53D104}"/>
          </ac:spMkLst>
        </pc:spChg>
        <pc:graphicFrameChg chg="add mod">
          <ac:chgData name="Jesudeigha Tebepah" userId="31f58a6ee364c711" providerId="LiveId" clId="{4DAFAB3B-2EDE-4B47-9E46-5D03F02CECDA}" dt="2024-02-19T03:21:13.096" v="1743" actId="14100"/>
          <ac:graphicFrameMkLst>
            <pc:docMk/>
            <pc:sldMk cId="2385774644" sldId="940"/>
            <ac:graphicFrameMk id="6" creationId="{CEFF4242-0193-AC46-A862-34771EC7016D}"/>
          </ac:graphicFrameMkLst>
        </pc:graphicFrameChg>
        <pc:graphicFrameChg chg="del">
          <ac:chgData name="Jesudeigha Tebepah" userId="31f58a6ee364c711" providerId="LiveId" clId="{4DAFAB3B-2EDE-4B47-9E46-5D03F02CECDA}" dt="2024-02-19T03:18:35.881" v="1723" actId="478"/>
          <ac:graphicFrameMkLst>
            <pc:docMk/>
            <pc:sldMk cId="2385774644" sldId="940"/>
            <ac:graphicFrameMk id="7" creationId="{7D3A7F65-CF0D-EDD0-0BFA-1DF788CCF1C7}"/>
          </ac:graphicFrameMkLst>
        </pc:graphicFrameChg>
        <pc:graphicFrameChg chg="add mod">
          <ac:chgData name="Jesudeigha Tebepah" userId="31f58a6ee364c711" providerId="LiveId" clId="{4DAFAB3B-2EDE-4B47-9E46-5D03F02CECDA}" dt="2024-02-19T03:22:24.538" v="1772"/>
          <ac:graphicFrameMkLst>
            <pc:docMk/>
            <pc:sldMk cId="2385774644" sldId="940"/>
            <ac:graphicFrameMk id="8" creationId="{1C3CE8A0-9502-9E81-4C36-1E5F3DD8ADE7}"/>
          </ac:graphicFrameMkLst>
        </pc:graphicFrameChg>
        <pc:graphicFrameChg chg="del">
          <ac:chgData name="Jesudeigha Tebepah" userId="31f58a6ee364c711" providerId="LiveId" clId="{4DAFAB3B-2EDE-4B47-9E46-5D03F02CECDA}" dt="2024-02-19T03:11:27.256" v="1722" actId="478"/>
          <ac:graphicFrameMkLst>
            <pc:docMk/>
            <pc:sldMk cId="2385774644" sldId="940"/>
            <ac:graphicFrameMk id="9" creationId="{4F094D8F-025E-6C52-9364-A8DD96FF81FB}"/>
          </ac:graphicFrameMkLst>
        </pc:graphicFrameChg>
      </pc:sldChg>
    </pc:docChg>
  </pc:docChgLst>
  <pc:docChgLst>
    <pc:chgData name="Jesudeigha Tebepah" userId="31f58a6ee364c711" providerId="LiveId" clId="{20163AAF-7FCA-F247-A516-91F024EFDC82}"/>
    <pc:docChg chg="delSld modSld">
      <pc:chgData name="Jesudeigha Tebepah" userId="31f58a6ee364c711" providerId="LiveId" clId="{20163AAF-7FCA-F247-A516-91F024EFDC82}" dt="2024-02-19T11:39:50.651" v="19" actId="20577"/>
      <pc:docMkLst>
        <pc:docMk/>
      </pc:docMkLst>
      <pc:sldChg chg="modSp">
        <pc:chgData name="Jesudeigha Tebepah" userId="31f58a6ee364c711" providerId="LiveId" clId="{20163AAF-7FCA-F247-A516-91F024EFDC82}" dt="2024-02-19T07:34:22.702" v="1" actId="20577"/>
        <pc:sldMkLst>
          <pc:docMk/>
          <pc:sldMk cId="1174010518" sldId="258"/>
        </pc:sldMkLst>
        <pc:spChg chg="mod">
          <ac:chgData name="Jesudeigha Tebepah" userId="31f58a6ee364c711" providerId="LiveId" clId="{20163AAF-7FCA-F247-A516-91F024EFDC82}" dt="2024-02-19T07:34:22.702" v="1" actId="20577"/>
          <ac:spMkLst>
            <pc:docMk/>
            <pc:sldMk cId="1174010518" sldId="258"/>
            <ac:spMk id="3" creationId="{7D792955-4D28-4674-9BE1-B0491A187477}"/>
          </ac:spMkLst>
        </pc:spChg>
      </pc:sldChg>
      <pc:sldChg chg="modSp">
        <pc:chgData name="Jesudeigha Tebepah" userId="31f58a6ee364c711" providerId="LiveId" clId="{20163AAF-7FCA-F247-A516-91F024EFDC82}" dt="2024-02-19T11:39:50.651" v="19" actId="20577"/>
        <pc:sldMkLst>
          <pc:docMk/>
          <pc:sldMk cId="1027185128" sldId="780"/>
        </pc:sldMkLst>
        <pc:spChg chg="mod">
          <ac:chgData name="Jesudeigha Tebepah" userId="31f58a6ee364c711" providerId="LiveId" clId="{20163AAF-7FCA-F247-A516-91F024EFDC82}" dt="2024-02-19T11:39:50.651" v="19" actId="20577"/>
          <ac:spMkLst>
            <pc:docMk/>
            <pc:sldMk cId="1027185128" sldId="780"/>
            <ac:spMk id="6" creationId="{49878025-4792-475F-9066-CE316F040A85}"/>
          </ac:spMkLst>
        </pc:spChg>
      </pc:sldChg>
      <pc:sldChg chg="del">
        <pc:chgData name="Jesudeigha Tebepah" userId="31f58a6ee364c711" providerId="LiveId" clId="{20163AAF-7FCA-F247-A516-91F024EFDC82}" dt="2024-02-19T08:16:16.770" v="2" actId="2696"/>
        <pc:sldMkLst>
          <pc:docMk/>
          <pc:sldMk cId="1269592840" sldId="918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 /><Relationship Id="rId2" Type="http://schemas.microsoft.com/office/2011/relationships/chartColorStyle" Target="colors1.xml" /><Relationship Id="rId1" Type="http://schemas.microsoft.com/office/2011/relationships/chartStyle" Target="style1.xml" 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 /><Relationship Id="rId2" Type="http://schemas.microsoft.com/office/2011/relationships/chartColorStyle" Target="colors10.xml" /><Relationship Id="rId1" Type="http://schemas.microsoft.com/office/2011/relationships/chartStyle" Target="style10.xml" /><Relationship Id="rId4" Type="http://schemas.openxmlformats.org/officeDocument/2006/relationships/package" Target="../embeddings/Microsoft_Excel_Worksheet4.xlsx" 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 /><Relationship Id="rId2" Type="http://schemas.microsoft.com/office/2011/relationships/chartColorStyle" Target="colors11.xml" /><Relationship Id="rId1" Type="http://schemas.microsoft.com/office/2011/relationships/chartStyle" Target="style11.xml" /><Relationship Id="rId4" Type="http://schemas.openxmlformats.org/officeDocument/2006/relationships/package" Target="../embeddings/Microsoft_Excel_Worksheet5.xlsx" 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 /><Relationship Id="rId2" Type="http://schemas.microsoft.com/office/2011/relationships/chartColorStyle" Target="colors12.xml" /><Relationship Id="rId1" Type="http://schemas.microsoft.com/office/2011/relationships/chartStyle" Target="style12.xml" 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 /><Relationship Id="rId2" Type="http://schemas.microsoft.com/office/2011/relationships/chartColorStyle" Target="colors2.xml" /><Relationship Id="rId1" Type="http://schemas.microsoft.com/office/2011/relationships/chartStyle" Target="style2.xml" 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 /><Relationship Id="rId2" Type="http://schemas.microsoft.com/office/2011/relationships/chartColorStyle" Target="colors3.xml" /><Relationship Id="rId1" Type="http://schemas.microsoft.com/office/2011/relationships/chartStyle" Target="style3.xml" 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 /><Relationship Id="rId2" Type="http://schemas.microsoft.com/office/2011/relationships/chartColorStyle" Target="colors4.xml" /><Relationship Id="rId1" Type="http://schemas.microsoft.com/office/2011/relationships/chartStyle" Target="style4.xml" 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 /><Relationship Id="rId2" Type="http://schemas.microsoft.com/office/2011/relationships/chartColorStyle" Target="colors5.xml" /><Relationship Id="rId1" Type="http://schemas.microsoft.com/office/2011/relationships/chartStyle" Target="style5.xml" /><Relationship Id="rId4" Type="http://schemas.openxmlformats.org/officeDocument/2006/relationships/package" Target="../embeddings/Microsoft_Excel_Worksheet.xlsx" 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 /><Relationship Id="rId2" Type="http://schemas.microsoft.com/office/2011/relationships/chartColorStyle" Target="colors6.xml" /><Relationship Id="rId1" Type="http://schemas.microsoft.com/office/2011/relationships/chartStyle" Target="style6.xml" /><Relationship Id="rId4" Type="http://schemas.openxmlformats.org/officeDocument/2006/relationships/package" Target="../embeddings/Microsoft_Excel_Worksheet1.xlsx" 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 /><Relationship Id="rId2" Type="http://schemas.microsoft.com/office/2011/relationships/chartColorStyle" Target="colors7.xml" /><Relationship Id="rId1" Type="http://schemas.microsoft.com/office/2011/relationships/chartStyle" Target="style7.xml" /><Relationship Id="rId4" Type="http://schemas.openxmlformats.org/officeDocument/2006/relationships/package" Target="../embeddings/Microsoft_Excel_Worksheet2.xlsx" 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 /><Relationship Id="rId2" Type="http://schemas.microsoft.com/office/2011/relationships/chartColorStyle" Target="colors8.xml" /><Relationship Id="rId1" Type="http://schemas.microsoft.com/office/2011/relationships/chartStyle" Target="style8.xml" 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 /><Relationship Id="rId2" Type="http://schemas.microsoft.com/office/2011/relationships/chartColorStyle" Target="colors9.xml" /><Relationship Id="rId1" Type="http://schemas.microsoft.com/office/2011/relationships/chartStyle" Target="style9.xml" /><Relationship Id="rId4" Type="http://schemas.openxmlformats.org/officeDocument/2006/relationships/package" Target="../embeddings/Microsoft_Excel_Worksheet3.xlsx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'maternal and reproductive healt'!$G$3</c:f>
              <c:strCache>
                <c:ptCount val="1"/>
                <c:pt idx="0">
                  <c:v>Bayelsa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72%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0-6CE5-4D12-A1CD-619A24304FC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5702DE86-8A8B-42EF-AD71-D8DB21177D86}" type="VALUE">
                      <a:rPr lang="en-US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6CE5-4D12-A1CD-619A24304FC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'maternal and reproductive healt'!$H$2:$I$2</c:f>
              <c:numCache>
                <c:formatCode>mmm\-yy</c:formatCode>
                <c:ptCount val="2"/>
                <c:pt idx="0">
                  <c:v>45261</c:v>
                </c:pt>
                <c:pt idx="1">
                  <c:v>45292</c:v>
                </c:pt>
              </c:numCache>
            </c:numRef>
          </c:cat>
          <c:val>
            <c:numRef>
              <c:f>'maternal and reproductive healt'!$H$3:$I$3</c:f>
              <c:numCache>
                <c:formatCode>0</c:formatCode>
                <c:ptCount val="2"/>
                <c:pt idx="0">
                  <c:v>71.7</c:v>
                </c:pt>
                <c:pt idx="1">
                  <c:v>81.5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CE5-4D12-A1CD-619A24304F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45407744"/>
        <c:axId val="948040320"/>
      </c:barChart>
      <c:dateAx>
        <c:axId val="134540774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8040320"/>
        <c:crosses val="autoZero"/>
        <c:auto val="1"/>
        <c:lblOffset val="100"/>
        <c:baseTimeUnit val="months"/>
      </c:dateAx>
      <c:valAx>
        <c:axId val="948040320"/>
        <c:scaling>
          <c:orientation val="minMax"/>
          <c:max val="100"/>
        </c:scaling>
        <c:delete val="1"/>
        <c:axPos val="l"/>
        <c:numFmt formatCode="0" sourceLinked="1"/>
        <c:majorTickMark val="none"/>
        <c:minorTickMark val="none"/>
        <c:tickLblPos val="nextTo"/>
        <c:crossAx val="13454077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% of children 6-59 months that received Vitamin 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0555555555555555E-2"/>
          <c:y val="0.12717224730235538"/>
          <c:w val="0.93888888888888888"/>
          <c:h val="0.673593327391998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'child health'!$I$2</c:f>
              <c:strCache>
                <c:ptCount val="1"/>
                <c:pt idx="0">
                  <c:v>Dec-23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'child health'!$H$3:$H$11</c:f>
              <c:strCache>
                <c:ptCount val="9"/>
                <c:pt idx="0">
                  <c:v>Bayelsa</c:v>
                </c:pt>
                <c:pt idx="1">
                  <c:v>Brass</c:v>
                </c:pt>
                <c:pt idx="2">
                  <c:v>Ekeremor</c:v>
                </c:pt>
                <c:pt idx="3">
                  <c:v>KOLGA</c:v>
                </c:pt>
                <c:pt idx="4">
                  <c:v>Nembe</c:v>
                </c:pt>
                <c:pt idx="5">
                  <c:v>Ogbia</c:v>
                </c:pt>
                <c:pt idx="6">
                  <c:v>Sagbama</c:v>
                </c:pt>
                <c:pt idx="7">
                  <c:v>SILGA</c:v>
                </c:pt>
                <c:pt idx="8">
                  <c:v>Yenagoa</c:v>
                </c:pt>
              </c:strCache>
            </c:strRef>
          </c:cat>
          <c:val>
            <c:numRef>
              <c:f>'child health'!$I$3:$I$11</c:f>
              <c:numCache>
                <c:formatCode>0</c:formatCode>
                <c:ptCount val="9"/>
                <c:pt idx="0">
                  <c:v>2.7</c:v>
                </c:pt>
                <c:pt idx="1">
                  <c:v>5</c:v>
                </c:pt>
                <c:pt idx="2">
                  <c:v>1.7</c:v>
                </c:pt>
                <c:pt idx="3">
                  <c:v>1.6</c:v>
                </c:pt>
                <c:pt idx="4">
                  <c:v>3.4</c:v>
                </c:pt>
                <c:pt idx="5">
                  <c:v>1.8</c:v>
                </c:pt>
                <c:pt idx="6">
                  <c:v>1.4</c:v>
                </c:pt>
                <c:pt idx="7">
                  <c:v>2.7</c:v>
                </c:pt>
                <c:pt idx="8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94-4D8A-BA82-7C6B944C6F5D}"/>
            </c:ext>
          </c:extLst>
        </c:ser>
        <c:ser>
          <c:idx val="1"/>
          <c:order val="1"/>
          <c:tx>
            <c:strRef>
              <c:f>'child health'!$J$2</c:f>
              <c:strCache>
                <c:ptCount val="1"/>
                <c:pt idx="0">
                  <c:v>Jan-24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'child health'!$H$3:$H$11</c:f>
              <c:strCache>
                <c:ptCount val="9"/>
                <c:pt idx="0">
                  <c:v>Bayelsa</c:v>
                </c:pt>
                <c:pt idx="1">
                  <c:v>Brass</c:v>
                </c:pt>
                <c:pt idx="2">
                  <c:v>Ekeremor</c:v>
                </c:pt>
                <c:pt idx="3">
                  <c:v>KOLGA</c:v>
                </c:pt>
                <c:pt idx="4">
                  <c:v>Nembe</c:v>
                </c:pt>
                <c:pt idx="5">
                  <c:v>Ogbia</c:v>
                </c:pt>
                <c:pt idx="6">
                  <c:v>Sagbama</c:v>
                </c:pt>
                <c:pt idx="7">
                  <c:v>SILGA</c:v>
                </c:pt>
                <c:pt idx="8">
                  <c:v>Yenagoa</c:v>
                </c:pt>
              </c:strCache>
            </c:strRef>
          </c:cat>
          <c:val>
            <c:numRef>
              <c:f>'child health'!$J$3:$J$11</c:f>
              <c:numCache>
                <c:formatCode>_(* #,##0_);_(* \(#,##0\);_(* "-"??_);_(@_)</c:formatCode>
                <c:ptCount val="9"/>
                <c:pt idx="0">
                  <c:v>14.065171518779954</c:v>
                </c:pt>
                <c:pt idx="1">
                  <c:v>21.944184028997036</c:v>
                </c:pt>
                <c:pt idx="2">
                  <c:v>10.646141673303102</c:v>
                </c:pt>
                <c:pt idx="3">
                  <c:v>7.424375725458253</c:v>
                </c:pt>
                <c:pt idx="4">
                  <c:v>19.174765429906</c:v>
                </c:pt>
                <c:pt idx="5">
                  <c:v>9.2357916068648365</c:v>
                </c:pt>
                <c:pt idx="6">
                  <c:v>9.135003925835651</c:v>
                </c:pt>
                <c:pt idx="7">
                  <c:v>12.875351811291925</c:v>
                </c:pt>
                <c:pt idx="8">
                  <c:v>18.259173815787737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94-4D8A-BA82-7C6B944C6F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04855792"/>
        <c:axId val="1209157248"/>
      </c:barChart>
      <c:catAx>
        <c:axId val="604855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157248"/>
        <c:crosses val="autoZero"/>
        <c:auto val="1"/>
        <c:lblAlgn val="ctr"/>
        <c:lblOffset val="100"/>
        <c:noMultiLvlLbl val="0"/>
      </c:catAx>
      <c:valAx>
        <c:axId val="1209157248"/>
        <c:scaling>
          <c:orientation val="minMax"/>
          <c:max val="100"/>
        </c:scaling>
        <c:delete val="1"/>
        <c:axPos val="l"/>
        <c:numFmt formatCode="0" sourceLinked="1"/>
        <c:majorTickMark val="none"/>
        <c:minorTickMark val="none"/>
        <c:tickLblPos val="nextTo"/>
        <c:crossAx val="604855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922578183761797"/>
          <c:y val="0.11562337127895696"/>
          <c:w val="0.4133639545056868"/>
          <c:h val="0.1172900262467191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rgbClr val="FFFFFF">
          <a:lumMod val="50000"/>
        </a:srgbClr>
      </a:solidFill>
    </a:ln>
    <a:effectLst/>
  </c:spPr>
  <c:txPr>
    <a:bodyPr/>
    <a:lstStyle/>
    <a:p>
      <a:pPr>
        <a:defRPr sz="1600" b="1">
          <a:solidFill>
            <a:sysClr val="windowText" lastClr="000000"/>
          </a:solidFill>
        </a:defRPr>
      </a:pPr>
      <a:endParaRPr lang="en-US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'Zero Reports Graph'!$A$2</c:f>
              <c:strCache>
                <c:ptCount val="1"/>
                <c:pt idx="0">
                  <c:v>Bayelsa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DC6-489E-ADF1-3A00CDA2A15E}"/>
              </c:ext>
            </c:extLst>
          </c:dPt>
          <c:dPt>
            <c:idx val="1"/>
            <c:invertIfNegative val="0"/>
            <c:bubble3D val="0"/>
            <c:spPr>
              <a:solidFill>
                <a:srgbClr val="00875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EDC6-489E-ADF1-3A00CDA2A15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'Zero Reports Graph'!$B$1:$C$1</c:f>
              <c:numCache>
                <c:formatCode>mmm\-yy</c:formatCode>
                <c:ptCount val="2"/>
                <c:pt idx="0">
                  <c:v>45261</c:v>
                </c:pt>
                <c:pt idx="1">
                  <c:v>45292</c:v>
                </c:pt>
              </c:numCache>
            </c:numRef>
          </c:cat>
          <c:val>
            <c:numRef>
              <c:f>'Zero Reports Graph'!$B$2:$C$2</c:f>
              <c:numCache>
                <c:formatCode>General</c:formatCode>
                <c:ptCount val="2"/>
                <c:pt idx="0">
                  <c:v>96</c:v>
                </c:pt>
                <c:pt idx="1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C6-489E-ADF1-3A00CDA2A1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76850896"/>
        <c:axId val="843547216"/>
      </c:barChart>
      <c:dateAx>
        <c:axId val="1376850896"/>
        <c:scaling>
          <c:orientation val="minMax"/>
        </c:scaling>
        <c:delete val="1"/>
        <c:axPos val="b"/>
        <c:numFmt formatCode="mmm\-yy" sourceLinked="1"/>
        <c:majorTickMark val="out"/>
        <c:minorTickMark val="none"/>
        <c:tickLblPos val="nextTo"/>
        <c:crossAx val="843547216"/>
        <c:crosses val="autoZero"/>
        <c:auto val="1"/>
        <c:lblOffset val="100"/>
        <c:baseTimeUnit val="months"/>
      </c:dateAx>
      <c:valAx>
        <c:axId val="8435472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7685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FFFFFF">
          <a:lumMod val="50000"/>
        </a:srgbClr>
      </a:solidFill>
    </a:ln>
    <a:effectLst/>
  </c:spPr>
  <c:txPr>
    <a:bodyPr/>
    <a:lstStyle/>
    <a:p>
      <a:pPr>
        <a:defRPr sz="2000" b="1">
          <a:solidFill>
            <a:sysClr val="windowText" lastClr="000000"/>
          </a:solidFill>
        </a:defRPr>
      </a:pPr>
      <a:endParaRPr lang="en-US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4652650886904924E-2"/>
          <c:y val="2.4703330157443502E-2"/>
          <c:w val="0.97069469822619014"/>
          <c:h val="0.879217514501933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'Zero Reports Graph'!$B$1</c:f>
              <c:strCache>
                <c:ptCount val="1"/>
                <c:pt idx="0">
                  <c:v>Dec-23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'Zero Reports Graph'!$A$3:$A$10</c:f>
              <c:strCache>
                <c:ptCount val="8"/>
                <c:pt idx="0">
                  <c:v>Brass</c:v>
                </c:pt>
                <c:pt idx="1">
                  <c:v>Ekeremor</c:v>
                </c:pt>
                <c:pt idx="2">
                  <c:v>KOLGA</c:v>
                </c:pt>
                <c:pt idx="3">
                  <c:v>Nembe</c:v>
                </c:pt>
                <c:pt idx="4">
                  <c:v>Ogbia</c:v>
                </c:pt>
                <c:pt idx="5">
                  <c:v>Sagbama</c:v>
                </c:pt>
                <c:pt idx="6">
                  <c:v>SILGA</c:v>
                </c:pt>
                <c:pt idx="7">
                  <c:v>Yenagoa</c:v>
                </c:pt>
              </c:strCache>
            </c:strRef>
          </c:cat>
          <c:val>
            <c:numRef>
              <c:f>'Zero Reports Graph'!$B$3:$B$10</c:f>
              <c:numCache>
                <c:formatCode>General</c:formatCode>
                <c:ptCount val="8"/>
                <c:pt idx="0">
                  <c:v>5</c:v>
                </c:pt>
                <c:pt idx="1">
                  <c:v>6</c:v>
                </c:pt>
                <c:pt idx="2">
                  <c:v>8</c:v>
                </c:pt>
                <c:pt idx="3">
                  <c:v>11</c:v>
                </c:pt>
                <c:pt idx="4">
                  <c:v>11</c:v>
                </c:pt>
                <c:pt idx="5">
                  <c:v>17</c:v>
                </c:pt>
                <c:pt idx="6">
                  <c:v>14</c:v>
                </c:pt>
                <c:pt idx="7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8F-471C-886B-269A29BCE8A9}"/>
            </c:ext>
          </c:extLst>
        </c:ser>
        <c:ser>
          <c:idx val="1"/>
          <c:order val="1"/>
          <c:tx>
            <c:strRef>
              <c:f>'Zero Reports Graph'!$C$1</c:f>
              <c:strCache>
                <c:ptCount val="1"/>
                <c:pt idx="0">
                  <c:v>Jan-24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'Zero Reports Graph'!$A$3:$A$10</c:f>
              <c:strCache>
                <c:ptCount val="8"/>
                <c:pt idx="0">
                  <c:v>Brass</c:v>
                </c:pt>
                <c:pt idx="1">
                  <c:v>Ekeremor</c:v>
                </c:pt>
                <c:pt idx="2">
                  <c:v>KOLGA</c:v>
                </c:pt>
                <c:pt idx="3">
                  <c:v>Nembe</c:v>
                </c:pt>
                <c:pt idx="4">
                  <c:v>Ogbia</c:v>
                </c:pt>
                <c:pt idx="5">
                  <c:v>Sagbama</c:v>
                </c:pt>
                <c:pt idx="6">
                  <c:v>SILGA</c:v>
                </c:pt>
                <c:pt idx="7">
                  <c:v>Yenagoa</c:v>
                </c:pt>
              </c:strCache>
            </c:strRef>
          </c:cat>
          <c:val>
            <c:numRef>
              <c:f>'Zero Reports Graph'!$C$3:$C$10</c:f>
              <c:numCache>
                <c:formatCode>General</c:formatCode>
                <c:ptCount val="8"/>
                <c:pt idx="0">
                  <c:v>3</c:v>
                </c:pt>
                <c:pt idx="1">
                  <c:v>3</c:v>
                </c:pt>
                <c:pt idx="2">
                  <c:v>1</c:v>
                </c:pt>
                <c:pt idx="3">
                  <c:v>3</c:v>
                </c:pt>
                <c:pt idx="4">
                  <c:v>12</c:v>
                </c:pt>
                <c:pt idx="5">
                  <c:v>10</c:v>
                </c:pt>
                <c:pt idx="6">
                  <c:v>9</c:v>
                </c:pt>
                <c:pt idx="7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8F-471C-886B-269A29BCE8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45423584"/>
        <c:axId val="1417261024"/>
      </c:barChart>
      <c:catAx>
        <c:axId val="1345423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7261024"/>
        <c:crosses val="autoZero"/>
        <c:auto val="1"/>
        <c:lblAlgn val="ctr"/>
        <c:lblOffset val="100"/>
        <c:noMultiLvlLbl val="0"/>
      </c:catAx>
      <c:valAx>
        <c:axId val="14172610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45423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9363649112119631"/>
          <c:y val="5.7062393857022671E-2"/>
          <c:w val="0.33128028402438359"/>
          <c:h val="0.1187446817991804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555555555555555E-2"/>
          <c:y val="0.25"/>
          <c:w val="0.93888888888888888"/>
          <c:h val="0.652438028579760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'maternal and reproductive healt'!$H$2</c:f>
              <c:strCache>
                <c:ptCount val="1"/>
                <c:pt idx="0">
                  <c:v>Dec-23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CFEC-4DE8-94E3-0F7F79233D7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'maternal and reproductive healt'!$G$4:$G$11</c:f>
              <c:strCache>
                <c:ptCount val="8"/>
                <c:pt idx="0">
                  <c:v>Brass</c:v>
                </c:pt>
                <c:pt idx="1">
                  <c:v>Ekeremor</c:v>
                </c:pt>
                <c:pt idx="2">
                  <c:v>KOLGA</c:v>
                </c:pt>
                <c:pt idx="3">
                  <c:v>Nembe</c:v>
                </c:pt>
                <c:pt idx="4">
                  <c:v>Ogbia</c:v>
                </c:pt>
                <c:pt idx="5">
                  <c:v>Sagbama</c:v>
                </c:pt>
                <c:pt idx="6">
                  <c:v>SILGA</c:v>
                </c:pt>
                <c:pt idx="7">
                  <c:v>Yenagoa</c:v>
                </c:pt>
              </c:strCache>
            </c:strRef>
          </c:cat>
          <c:val>
            <c:numRef>
              <c:f>'maternal and reproductive healt'!$H$4:$H$11</c:f>
              <c:numCache>
                <c:formatCode>0</c:formatCode>
                <c:ptCount val="8"/>
                <c:pt idx="0">
                  <c:v>45</c:v>
                </c:pt>
                <c:pt idx="1">
                  <c:v>12.5</c:v>
                </c:pt>
                <c:pt idx="2">
                  <c:v>100</c:v>
                </c:pt>
                <c:pt idx="3">
                  <c:v>18.3</c:v>
                </c:pt>
                <c:pt idx="4">
                  <c:v>97.3</c:v>
                </c:pt>
                <c:pt idx="5">
                  <c:v>100</c:v>
                </c:pt>
                <c:pt idx="6">
                  <c:v>50</c:v>
                </c:pt>
                <c:pt idx="7">
                  <c:v>98.2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EC-4DE8-94E3-0F7F79233D73}"/>
            </c:ext>
          </c:extLst>
        </c:ser>
        <c:ser>
          <c:idx val="1"/>
          <c:order val="1"/>
          <c:tx>
            <c:strRef>
              <c:f>'maternal and reproductive healt'!$I$2</c:f>
              <c:strCache>
                <c:ptCount val="1"/>
                <c:pt idx="0">
                  <c:v>Jan-24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1.0521372314189302E-2"/>
                  <c:y val="1.0962574461344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FEC-4DE8-94E3-0F7F79233D7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'maternal and reproductive healt'!$G$4:$G$11</c:f>
              <c:strCache>
                <c:ptCount val="8"/>
                <c:pt idx="0">
                  <c:v>Brass</c:v>
                </c:pt>
                <c:pt idx="1">
                  <c:v>Ekeremor</c:v>
                </c:pt>
                <c:pt idx="2">
                  <c:v>KOLGA</c:v>
                </c:pt>
                <c:pt idx="3">
                  <c:v>Nembe</c:v>
                </c:pt>
                <c:pt idx="4">
                  <c:v>Ogbia</c:v>
                </c:pt>
                <c:pt idx="5">
                  <c:v>Sagbama</c:v>
                </c:pt>
                <c:pt idx="6">
                  <c:v>SILGA</c:v>
                </c:pt>
                <c:pt idx="7">
                  <c:v>Yenagoa</c:v>
                </c:pt>
              </c:strCache>
            </c:strRef>
          </c:cat>
          <c:val>
            <c:numRef>
              <c:f>'maternal and reproductive healt'!$I$4:$I$11</c:f>
              <c:numCache>
                <c:formatCode>0</c:formatCode>
                <c:ptCount val="8"/>
                <c:pt idx="0">
                  <c:v>67.599999999999994</c:v>
                </c:pt>
                <c:pt idx="1">
                  <c:v>54.4</c:v>
                </c:pt>
                <c:pt idx="2">
                  <c:v>100</c:v>
                </c:pt>
                <c:pt idx="3">
                  <c:v>64.400000000000006</c:v>
                </c:pt>
                <c:pt idx="4">
                  <c:v>96.2</c:v>
                </c:pt>
                <c:pt idx="5">
                  <c:v>81</c:v>
                </c:pt>
                <c:pt idx="6">
                  <c:v>52.4</c:v>
                </c:pt>
                <c:pt idx="7">
                  <c:v>97.5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EC-4DE8-94E3-0F7F79233D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45410144"/>
        <c:axId val="1211848240"/>
      </c:barChart>
      <c:catAx>
        <c:axId val="1345410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1848240"/>
        <c:crosses val="autoZero"/>
        <c:auto val="1"/>
        <c:lblAlgn val="ctr"/>
        <c:lblOffset val="100"/>
        <c:noMultiLvlLbl val="0"/>
      </c:catAx>
      <c:valAx>
        <c:axId val="1211848240"/>
        <c:scaling>
          <c:orientation val="minMax"/>
          <c:max val="100"/>
        </c:scaling>
        <c:delete val="1"/>
        <c:axPos val="l"/>
        <c:numFmt formatCode="0" sourceLinked="1"/>
        <c:majorTickMark val="none"/>
        <c:minorTickMark val="none"/>
        <c:tickLblPos val="nextTo"/>
        <c:crossAx val="1345410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818000874890638"/>
          <c:y val="5.6133712452610049E-2"/>
          <c:w val="0.51669072615923006"/>
          <c:h val="0.1396795713035870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692038495188101E-2"/>
          <c:y val="0.22685185185185186"/>
          <c:w val="0.96885651793525807"/>
          <c:h val="0.657076771653543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'maternal and reproductive healt'!$L$2</c:f>
              <c:strCache>
                <c:ptCount val="1"/>
                <c:pt idx="0">
                  <c:v>Dec-23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BDA3C2BD-7FE7-40DB-B3EC-6E6DE8DCBCC3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9956-407C-B876-45A1511520E6}"/>
                </c:ext>
              </c:extLst>
            </c:dLbl>
            <c:dLbl>
              <c:idx val="3"/>
              <c:layout>
                <c:manualLayout>
                  <c:x val="-2.7777777777777776E-2"/>
                  <c:y val="-2.1218890680033321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956-407C-B876-45A1511520E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'maternal and reproductive healt'!$K$3:$K$11</c:f>
              <c:strCache>
                <c:ptCount val="9"/>
                <c:pt idx="0">
                  <c:v>Bayelsa</c:v>
                </c:pt>
                <c:pt idx="1">
                  <c:v>Brass</c:v>
                </c:pt>
                <c:pt idx="2">
                  <c:v>Ekeremor</c:v>
                </c:pt>
                <c:pt idx="3">
                  <c:v>KOLGA</c:v>
                </c:pt>
                <c:pt idx="4">
                  <c:v>Nembe</c:v>
                </c:pt>
                <c:pt idx="5">
                  <c:v>Ogbia</c:v>
                </c:pt>
                <c:pt idx="6">
                  <c:v>Sagbama</c:v>
                </c:pt>
                <c:pt idx="7">
                  <c:v>SILGA</c:v>
                </c:pt>
                <c:pt idx="8">
                  <c:v>Yenagoa</c:v>
                </c:pt>
              </c:strCache>
            </c:strRef>
          </c:cat>
          <c:val>
            <c:numRef>
              <c:f>'maternal and reproductive healt'!$L$3:$L$11</c:f>
              <c:numCache>
                <c:formatCode>0</c:formatCode>
                <c:ptCount val="9"/>
                <c:pt idx="0">
                  <c:v>67.599999999999994</c:v>
                </c:pt>
                <c:pt idx="1">
                  <c:v>31.7</c:v>
                </c:pt>
                <c:pt idx="2">
                  <c:v>6.3</c:v>
                </c:pt>
                <c:pt idx="3">
                  <c:v>100</c:v>
                </c:pt>
                <c:pt idx="4">
                  <c:v>36.6</c:v>
                </c:pt>
                <c:pt idx="5">
                  <c:v>54.1</c:v>
                </c:pt>
                <c:pt idx="6">
                  <c:v>70</c:v>
                </c:pt>
                <c:pt idx="7">
                  <c:v>36.4</c:v>
                </c:pt>
                <c:pt idx="8">
                  <c:v>97.4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956-407C-B876-45A1511520E6}"/>
            </c:ext>
          </c:extLst>
        </c:ser>
        <c:ser>
          <c:idx val="1"/>
          <c:order val="1"/>
          <c:tx>
            <c:strRef>
              <c:f>'maternal and reproductive healt'!$M$2</c:f>
              <c:strCache>
                <c:ptCount val="1"/>
                <c:pt idx="0">
                  <c:v>Jan-24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956-407C-B876-45A1511520E6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9646DC88-AD07-456F-B72E-84168DED3DB7}" type="VALUE">
                      <a:rPr lang="en-US" smtClean="0"/>
                      <a:pPr/>
                      <a:t>[VALUE]</a:t>
                    </a:fld>
                    <a:r>
                      <a:rPr lang="en-US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9956-407C-B876-45A1511520E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'maternal and reproductive healt'!$K$3:$K$11</c:f>
              <c:strCache>
                <c:ptCount val="9"/>
                <c:pt idx="0">
                  <c:v>Bayelsa</c:v>
                </c:pt>
                <c:pt idx="1">
                  <c:v>Brass</c:v>
                </c:pt>
                <c:pt idx="2">
                  <c:v>Ekeremor</c:v>
                </c:pt>
                <c:pt idx="3">
                  <c:v>KOLGA</c:v>
                </c:pt>
                <c:pt idx="4">
                  <c:v>Nembe</c:v>
                </c:pt>
                <c:pt idx="5">
                  <c:v>Ogbia</c:v>
                </c:pt>
                <c:pt idx="6">
                  <c:v>Sagbama</c:v>
                </c:pt>
                <c:pt idx="7">
                  <c:v>SILGA</c:v>
                </c:pt>
                <c:pt idx="8">
                  <c:v>Yenagoa</c:v>
                </c:pt>
              </c:strCache>
            </c:strRef>
          </c:cat>
          <c:val>
            <c:numRef>
              <c:f>'maternal and reproductive healt'!$M$3:$M$11</c:f>
              <c:numCache>
                <c:formatCode>0</c:formatCode>
                <c:ptCount val="9"/>
                <c:pt idx="0">
                  <c:v>52.1</c:v>
                </c:pt>
                <c:pt idx="1">
                  <c:v>48.6</c:v>
                </c:pt>
                <c:pt idx="2">
                  <c:v>30.9</c:v>
                </c:pt>
                <c:pt idx="3">
                  <c:v>100</c:v>
                </c:pt>
                <c:pt idx="4">
                  <c:v>18.600000000000001</c:v>
                </c:pt>
                <c:pt idx="5">
                  <c:v>67.900000000000006</c:v>
                </c:pt>
                <c:pt idx="6">
                  <c:v>6.9</c:v>
                </c:pt>
                <c:pt idx="7">
                  <c:v>28.6</c:v>
                </c:pt>
                <c:pt idx="8">
                  <c:v>77.5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956-407C-B876-45A1511520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07758368"/>
        <c:axId val="858006960"/>
      </c:barChart>
      <c:catAx>
        <c:axId val="1207758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8006960"/>
        <c:crosses val="autoZero"/>
        <c:auto val="1"/>
        <c:lblAlgn val="ctr"/>
        <c:lblOffset val="100"/>
        <c:noMultiLvlLbl val="0"/>
      </c:catAx>
      <c:valAx>
        <c:axId val="858006960"/>
        <c:scaling>
          <c:orientation val="minMax"/>
          <c:max val="100"/>
        </c:scaling>
        <c:delete val="1"/>
        <c:axPos val="l"/>
        <c:numFmt formatCode="0" sourceLinked="1"/>
        <c:majorTickMark val="none"/>
        <c:minorTickMark val="none"/>
        <c:tickLblPos val="nextTo"/>
        <c:crossAx val="1207758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3188382756779011"/>
          <c:y val="3.7700070264915009E-2"/>
          <c:w val="0.4650505249343832"/>
          <c:h val="0.128496281714785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ANC Coverage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2486453974193358E-2"/>
          <c:y val="0.21433795894444854"/>
          <c:w val="0.95751354602580663"/>
          <c:h val="0.611682180213360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'maternal and reproductive healt'!$B$2</c:f>
              <c:strCache>
                <c:ptCount val="1"/>
                <c:pt idx="0">
                  <c:v>Dec-23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Pt>
            <c:idx val="8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6B9F-49FF-91F1-7236C0F57BB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'maternal and reproductive healt'!$A$3:$A$11</c:f>
              <c:strCache>
                <c:ptCount val="9"/>
                <c:pt idx="0">
                  <c:v>Bayelsa</c:v>
                </c:pt>
                <c:pt idx="1">
                  <c:v>Brass</c:v>
                </c:pt>
                <c:pt idx="2">
                  <c:v>Ekeremor</c:v>
                </c:pt>
                <c:pt idx="3">
                  <c:v>KOLGA</c:v>
                </c:pt>
                <c:pt idx="4">
                  <c:v>Nembe</c:v>
                </c:pt>
                <c:pt idx="5">
                  <c:v>Ogbia</c:v>
                </c:pt>
                <c:pt idx="6">
                  <c:v>Sagbama</c:v>
                </c:pt>
                <c:pt idx="7">
                  <c:v>SILGA</c:v>
                </c:pt>
                <c:pt idx="8">
                  <c:v>Yenagoa</c:v>
                </c:pt>
              </c:strCache>
            </c:strRef>
          </c:cat>
          <c:val>
            <c:numRef>
              <c:f>'maternal and reproductive healt'!$B$3:$B$11</c:f>
              <c:numCache>
                <c:formatCode>0</c:formatCode>
                <c:ptCount val="9"/>
                <c:pt idx="0">
                  <c:v>37.655959393007642</c:v>
                </c:pt>
                <c:pt idx="1">
                  <c:v>22.5761334589948</c:v>
                </c:pt>
                <c:pt idx="2">
                  <c:v>21.248218346915756</c:v>
                </c:pt>
                <c:pt idx="3">
                  <c:v>21.773095471265147</c:v>
                </c:pt>
                <c:pt idx="4">
                  <c:v>37.995948185284526</c:v>
                </c:pt>
                <c:pt idx="5">
                  <c:v>15.752778787209254</c:v>
                </c:pt>
                <c:pt idx="6">
                  <c:v>22.796447013725302</c:v>
                </c:pt>
                <c:pt idx="7">
                  <c:v>16.591732283585447</c:v>
                </c:pt>
                <c:pt idx="8">
                  <c:v>99.516228077203294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9F-49FF-91F1-7236C0F57BBA}"/>
            </c:ext>
          </c:extLst>
        </c:ser>
        <c:ser>
          <c:idx val="1"/>
          <c:order val="1"/>
          <c:tx>
            <c:strRef>
              <c:f>'maternal and reproductive healt'!$C$2</c:f>
              <c:strCache>
                <c:ptCount val="1"/>
                <c:pt idx="0">
                  <c:v>Jan-24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Pt>
            <c:idx val="8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B9F-49FF-91F1-7236C0F57BBA}"/>
              </c:ext>
            </c:extLst>
          </c:dPt>
          <c:dLbls>
            <c:dLbl>
              <c:idx val="0"/>
              <c:layout>
                <c:manualLayout>
                  <c:x val="1.4205989078806327E-2"/>
                  <c:y val="-1.74320437681558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B9F-49FF-91F1-7236C0F57BBA}"/>
                </c:ext>
              </c:extLst>
            </c:dLbl>
            <c:dLbl>
              <c:idx val="1"/>
              <c:layout>
                <c:manualLayout>
                  <c:x val="1.6235416090064372E-2"/>
                  <c:y val="-4.35801094203896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B9F-49FF-91F1-7236C0F57BBA}"/>
                </c:ext>
              </c:extLst>
            </c:dLbl>
            <c:dLbl>
              <c:idx val="5"/>
              <c:layout>
                <c:manualLayout>
                  <c:x val="1.826484310132234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B9F-49FF-91F1-7236C0F57BBA}"/>
                </c:ext>
              </c:extLst>
            </c:dLbl>
            <c:dLbl>
              <c:idx val="7"/>
              <c:layout>
                <c:manualLayout>
                  <c:x val="1.0147135056290233E-2"/>
                  <c:y val="-6.537016413058453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B9F-49FF-91F1-7236C0F57BB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'maternal and reproductive healt'!$A$3:$A$11</c:f>
              <c:strCache>
                <c:ptCount val="9"/>
                <c:pt idx="0">
                  <c:v>Bayelsa</c:v>
                </c:pt>
                <c:pt idx="1">
                  <c:v>Brass</c:v>
                </c:pt>
                <c:pt idx="2">
                  <c:v>Ekeremor</c:v>
                </c:pt>
                <c:pt idx="3">
                  <c:v>KOLGA</c:v>
                </c:pt>
                <c:pt idx="4">
                  <c:v>Nembe</c:v>
                </c:pt>
                <c:pt idx="5">
                  <c:v>Ogbia</c:v>
                </c:pt>
                <c:pt idx="6">
                  <c:v>Sagbama</c:v>
                </c:pt>
                <c:pt idx="7">
                  <c:v>SILGA</c:v>
                </c:pt>
                <c:pt idx="8">
                  <c:v>Yenagoa</c:v>
                </c:pt>
              </c:strCache>
            </c:strRef>
          </c:cat>
          <c:val>
            <c:numRef>
              <c:f>'maternal and reproductive healt'!$C$3:$C$11</c:f>
              <c:numCache>
                <c:formatCode>0</c:formatCode>
                <c:ptCount val="9"/>
                <c:pt idx="0">
                  <c:v>40.174172541664902</c:v>
                </c:pt>
                <c:pt idx="1">
                  <c:v>23.645450504257845</c:v>
                </c:pt>
                <c:pt idx="2">
                  <c:v>32.433868732129497</c:v>
                </c:pt>
                <c:pt idx="3">
                  <c:v>34.894565909653799</c:v>
                </c:pt>
                <c:pt idx="4">
                  <c:v>48.210838795192217</c:v>
                </c:pt>
                <c:pt idx="5">
                  <c:v>18.258960673139978</c:v>
                </c:pt>
                <c:pt idx="6">
                  <c:v>29.283117479741698</c:v>
                </c:pt>
                <c:pt idx="7">
                  <c:v>17.651209052922308</c:v>
                </c:pt>
                <c:pt idx="8">
                  <c:v>90.215431245984732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B9F-49FF-91F1-7236C0F57B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45431744"/>
        <c:axId val="845299744"/>
      </c:barChart>
      <c:catAx>
        <c:axId val="1345431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5299744"/>
        <c:crosses val="autoZero"/>
        <c:auto val="1"/>
        <c:lblAlgn val="ctr"/>
        <c:lblOffset val="100"/>
        <c:noMultiLvlLbl val="0"/>
      </c:catAx>
      <c:valAx>
        <c:axId val="845299744"/>
        <c:scaling>
          <c:orientation val="minMax"/>
          <c:max val="100"/>
        </c:scaling>
        <c:delete val="1"/>
        <c:axPos val="l"/>
        <c:numFmt formatCode="0" sourceLinked="1"/>
        <c:majorTickMark val="none"/>
        <c:minorTickMark val="none"/>
        <c:tickLblPos val="nextTo"/>
        <c:crossAx val="1345431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2808899564775795"/>
          <c:y val="9.4067151458209333E-2"/>
          <c:w val="0.33976299488456557"/>
          <c:h val="6.0478725786230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bg1">
          <a:lumMod val="50000"/>
        </a:schemeClr>
      </a:solidFill>
    </a:ln>
    <a:effectLst/>
  </c:spPr>
  <c:txPr>
    <a:bodyPr/>
    <a:lstStyle/>
    <a:p>
      <a:pPr>
        <a:defRPr sz="1800"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 % of women aged 15 – 49 years using modern contraceptives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3.0555555555555555E-2"/>
          <c:y val="0.24564220658328498"/>
          <c:w val="0.93888888888888888"/>
          <c:h val="0.541055061922012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'maternal and reproductive healt'!$P$2</c:f>
              <c:strCache>
                <c:ptCount val="1"/>
                <c:pt idx="0">
                  <c:v>Dec-23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'maternal and reproductive healt'!$O$3:$O$11</c:f>
              <c:strCache>
                <c:ptCount val="9"/>
                <c:pt idx="0">
                  <c:v>Bayelsa</c:v>
                </c:pt>
                <c:pt idx="1">
                  <c:v>Brass</c:v>
                </c:pt>
                <c:pt idx="2">
                  <c:v>Ekeremor</c:v>
                </c:pt>
                <c:pt idx="3">
                  <c:v>KOLGA</c:v>
                </c:pt>
                <c:pt idx="4">
                  <c:v>Nembe</c:v>
                </c:pt>
                <c:pt idx="5">
                  <c:v>Ogbia</c:v>
                </c:pt>
                <c:pt idx="6">
                  <c:v>Sagbama</c:v>
                </c:pt>
                <c:pt idx="7">
                  <c:v>SILGA</c:v>
                </c:pt>
                <c:pt idx="8">
                  <c:v>Yenagoa</c:v>
                </c:pt>
              </c:strCache>
            </c:strRef>
          </c:cat>
          <c:val>
            <c:numRef>
              <c:f>'maternal and reproductive healt'!$P$3:$P$11</c:f>
              <c:numCache>
                <c:formatCode>0</c:formatCode>
                <c:ptCount val="9"/>
                <c:pt idx="0">
                  <c:v>5.4</c:v>
                </c:pt>
                <c:pt idx="1">
                  <c:v>1.4</c:v>
                </c:pt>
                <c:pt idx="2">
                  <c:v>2.1</c:v>
                </c:pt>
                <c:pt idx="3">
                  <c:v>25.6</c:v>
                </c:pt>
                <c:pt idx="4">
                  <c:v>7.9</c:v>
                </c:pt>
                <c:pt idx="5">
                  <c:v>5</c:v>
                </c:pt>
                <c:pt idx="6">
                  <c:v>5.9</c:v>
                </c:pt>
                <c:pt idx="7">
                  <c:v>2.1</c:v>
                </c:pt>
                <c:pt idx="8">
                  <c:v>7.7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B8-4989-8ED4-BDA06941C12A}"/>
            </c:ext>
          </c:extLst>
        </c:ser>
        <c:ser>
          <c:idx val="1"/>
          <c:order val="1"/>
          <c:tx>
            <c:strRef>
              <c:f>'maternal and reproductive healt'!$Q$2</c:f>
              <c:strCache>
                <c:ptCount val="1"/>
                <c:pt idx="0">
                  <c:v>Jan-24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2.50000000000000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CB8-4989-8ED4-BDA06941C12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'maternal and reproductive healt'!$O$3:$O$11</c:f>
              <c:strCache>
                <c:ptCount val="9"/>
                <c:pt idx="0">
                  <c:v>Bayelsa</c:v>
                </c:pt>
                <c:pt idx="1">
                  <c:v>Brass</c:v>
                </c:pt>
                <c:pt idx="2">
                  <c:v>Ekeremor</c:v>
                </c:pt>
                <c:pt idx="3">
                  <c:v>KOLGA</c:v>
                </c:pt>
                <c:pt idx="4">
                  <c:v>Nembe</c:v>
                </c:pt>
                <c:pt idx="5">
                  <c:v>Ogbia</c:v>
                </c:pt>
                <c:pt idx="6">
                  <c:v>Sagbama</c:v>
                </c:pt>
                <c:pt idx="7">
                  <c:v>SILGA</c:v>
                </c:pt>
                <c:pt idx="8">
                  <c:v>Yenagoa</c:v>
                </c:pt>
              </c:strCache>
            </c:strRef>
          </c:cat>
          <c:val>
            <c:numRef>
              <c:f>'maternal and reproductive healt'!$Q$3:$Q$11</c:f>
              <c:numCache>
                <c:formatCode>_(* #,##0_);_(* \(#,##0\);_(* "-"??_);_(@_)</c:formatCode>
                <c:ptCount val="9"/>
                <c:pt idx="0">
                  <c:v>5.1682040147939405</c:v>
                </c:pt>
                <c:pt idx="1">
                  <c:v>2.6253145492804908</c:v>
                </c:pt>
                <c:pt idx="2">
                  <c:v>1.4477251331109733</c:v>
                </c:pt>
                <c:pt idx="3">
                  <c:v>22.357495082345878</c:v>
                </c:pt>
                <c:pt idx="4">
                  <c:v>10.409158376234684</c:v>
                </c:pt>
                <c:pt idx="5">
                  <c:v>2.4463672993984686</c:v>
                </c:pt>
                <c:pt idx="6">
                  <c:v>5.8364138241988748</c:v>
                </c:pt>
                <c:pt idx="7">
                  <c:v>1.3270050756881218</c:v>
                </c:pt>
                <c:pt idx="8">
                  <c:v>8.1478833350589674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CB8-4989-8ED4-BDA06941C1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45419744"/>
        <c:axId val="1209654640"/>
      </c:barChart>
      <c:catAx>
        <c:axId val="1345419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09654640"/>
        <c:crosses val="autoZero"/>
        <c:auto val="1"/>
        <c:lblAlgn val="ctr"/>
        <c:lblOffset val="100"/>
        <c:noMultiLvlLbl val="0"/>
      </c:catAx>
      <c:valAx>
        <c:axId val="1209654640"/>
        <c:scaling>
          <c:orientation val="minMax"/>
          <c:max val="100"/>
        </c:scaling>
        <c:delete val="1"/>
        <c:axPos val="l"/>
        <c:numFmt formatCode="0" sourceLinked="1"/>
        <c:majorTickMark val="none"/>
        <c:minorTickMark val="none"/>
        <c:tickLblPos val="nextTo"/>
        <c:crossAx val="1345419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399949248344979"/>
          <c:y val="0.13683480738995393"/>
          <c:w val="0.4650505249343832"/>
          <c:h val="0.128496281714785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rgbClr val="FFFFFF">
          <a:lumMod val="50000"/>
        </a:srgbClr>
      </a:solidFill>
    </a:ln>
    <a:effectLst/>
  </c:spPr>
  <c:txPr>
    <a:bodyPr/>
    <a:lstStyle/>
    <a:p>
      <a:pPr>
        <a:defRPr sz="1800" b="1">
          <a:solidFill>
            <a:sysClr val="windowText" lastClr="000000"/>
          </a:solidFill>
        </a:defRPr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 % of infants under six months exclusively breastfed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'child health'!$A$3:$A$11</c:f>
              <c:strCache>
                <c:ptCount val="9"/>
                <c:pt idx="0">
                  <c:v>Bayelsa</c:v>
                </c:pt>
                <c:pt idx="1">
                  <c:v>Brass</c:v>
                </c:pt>
                <c:pt idx="2">
                  <c:v>Ekeremor</c:v>
                </c:pt>
                <c:pt idx="3">
                  <c:v>KOLGA</c:v>
                </c:pt>
                <c:pt idx="4">
                  <c:v>Nembe</c:v>
                </c:pt>
                <c:pt idx="5">
                  <c:v>Ogbia</c:v>
                </c:pt>
                <c:pt idx="6">
                  <c:v>Sagbama</c:v>
                </c:pt>
                <c:pt idx="7">
                  <c:v>SILGA</c:v>
                </c:pt>
                <c:pt idx="8">
                  <c:v>Yenagoa</c:v>
                </c:pt>
              </c:strCache>
            </c:strRef>
          </c:cat>
          <c:val>
            <c:numRef>
              <c:f>'child health'!$C$3:$C$11</c:f>
              <c:numCache>
                <c:formatCode>_(* #,##0_);_(* \(#,##0\);_(* "-"??_);_(@_)</c:formatCode>
                <c:ptCount val="9"/>
                <c:pt idx="0">
                  <c:v>4.4511635614821596</c:v>
                </c:pt>
                <c:pt idx="1">
                  <c:v>1.6280474117685728</c:v>
                </c:pt>
                <c:pt idx="2">
                  <c:v>0.23887464696331057</c:v>
                </c:pt>
                <c:pt idx="3">
                  <c:v>4.9186489181160935</c:v>
                </c:pt>
                <c:pt idx="4">
                  <c:v>20.16089622344402</c:v>
                </c:pt>
                <c:pt idx="5">
                  <c:v>5.7607419591020239</c:v>
                </c:pt>
                <c:pt idx="6">
                  <c:v>4.5419495043840197</c:v>
                </c:pt>
                <c:pt idx="7">
                  <c:v>0.3368551345977539</c:v>
                </c:pt>
                <c:pt idx="8">
                  <c:v>6.2322541387302683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5F-4BAA-9CCF-89494683E0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958648128"/>
        <c:axId val="845302720"/>
      </c:barChart>
      <c:catAx>
        <c:axId val="9586481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5302720"/>
        <c:crosses val="autoZero"/>
        <c:auto val="1"/>
        <c:lblAlgn val="ctr"/>
        <c:lblOffset val="100"/>
        <c:noMultiLvlLbl val="0"/>
      </c:catAx>
      <c:valAx>
        <c:axId val="845302720"/>
        <c:scaling>
          <c:orientation val="minMax"/>
          <c:max val="100"/>
        </c:scaling>
        <c:delete val="1"/>
        <c:axPos val="b"/>
        <c:numFmt formatCode="_(* #,##0_);_(* \(#,##0\);_(* &quot;-&quot;??_);_(@_)" sourceLinked="1"/>
        <c:majorTickMark val="none"/>
        <c:minorTickMark val="none"/>
        <c:tickLblPos val="nextTo"/>
        <c:crossAx val="958648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FFFFFF">
          <a:lumMod val="50000"/>
        </a:srgbClr>
      </a:solidFill>
    </a:ln>
    <a:effectLst/>
  </c:spPr>
  <c:txPr>
    <a:bodyPr/>
    <a:lstStyle/>
    <a:p>
      <a:pPr>
        <a:defRPr sz="1800" b="1">
          <a:solidFill>
            <a:sysClr val="windowText" lastClr="000000"/>
          </a:solidFill>
        </a:defRPr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% of children 6-59 months that received Vitamin 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'child health'!$H$3:$H$11</c:f>
              <c:strCache>
                <c:ptCount val="9"/>
                <c:pt idx="0">
                  <c:v>Bayelsa</c:v>
                </c:pt>
                <c:pt idx="1">
                  <c:v>Brass</c:v>
                </c:pt>
                <c:pt idx="2">
                  <c:v>Ekeremor</c:v>
                </c:pt>
                <c:pt idx="3">
                  <c:v>KOLGA</c:v>
                </c:pt>
                <c:pt idx="4">
                  <c:v>Nembe</c:v>
                </c:pt>
                <c:pt idx="5">
                  <c:v>Ogbia</c:v>
                </c:pt>
                <c:pt idx="6">
                  <c:v>Sagbama</c:v>
                </c:pt>
                <c:pt idx="7">
                  <c:v>SILGA</c:v>
                </c:pt>
                <c:pt idx="8">
                  <c:v>Yenagoa</c:v>
                </c:pt>
              </c:strCache>
            </c:strRef>
          </c:cat>
          <c:val>
            <c:numRef>
              <c:f>'child health'!$J$3:$J$11</c:f>
              <c:numCache>
                <c:formatCode>_(* #,##0_);_(* \(#,##0\);_(* "-"??_);_(@_)</c:formatCode>
                <c:ptCount val="9"/>
                <c:pt idx="0">
                  <c:v>14.065171518779954</c:v>
                </c:pt>
                <c:pt idx="1">
                  <c:v>21.944184028997036</c:v>
                </c:pt>
                <c:pt idx="2">
                  <c:v>10.646141673303102</c:v>
                </c:pt>
                <c:pt idx="3">
                  <c:v>7.424375725458253</c:v>
                </c:pt>
                <c:pt idx="4">
                  <c:v>19.174765429906</c:v>
                </c:pt>
                <c:pt idx="5">
                  <c:v>9.2357916068648365</c:v>
                </c:pt>
                <c:pt idx="6">
                  <c:v>9.135003925835651</c:v>
                </c:pt>
                <c:pt idx="7">
                  <c:v>12.875351811291925</c:v>
                </c:pt>
                <c:pt idx="8">
                  <c:v>18.259173815787737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74-4328-BA55-98BC5BD534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45414944"/>
        <c:axId val="847173824"/>
      </c:barChart>
      <c:catAx>
        <c:axId val="13454149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7173824"/>
        <c:crosses val="autoZero"/>
        <c:auto val="1"/>
        <c:lblAlgn val="ctr"/>
        <c:lblOffset val="100"/>
        <c:noMultiLvlLbl val="0"/>
      </c:catAx>
      <c:valAx>
        <c:axId val="847173824"/>
        <c:scaling>
          <c:orientation val="minMax"/>
          <c:max val="100"/>
        </c:scaling>
        <c:delete val="1"/>
        <c:axPos val="b"/>
        <c:numFmt formatCode="_(* #,##0_);_(* \(#,##0\);_(* &quot;-&quot;??_);_(@_)" sourceLinked="1"/>
        <c:majorTickMark val="none"/>
        <c:minorTickMark val="none"/>
        <c:tickLblPos val="nextTo"/>
        <c:crossAx val="1345414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FFFFFF">
          <a:lumMod val="50000"/>
        </a:srgbClr>
      </a:solidFill>
    </a:ln>
    <a:effectLst/>
  </c:spPr>
  <c:txPr>
    <a:bodyPr/>
    <a:lstStyle/>
    <a:p>
      <a:pPr>
        <a:defRPr sz="1800" b="1">
          <a:solidFill>
            <a:sysClr val="windowText" lastClr="000000"/>
          </a:solidFill>
        </a:defRPr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% of new diarrhoea cases &lt; 5 years - given ORS and zinc supplementation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'child health'!$P$3:$P$11</c:f>
              <c:strCache>
                <c:ptCount val="9"/>
                <c:pt idx="0">
                  <c:v>Bayelsa</c:v>
                </c:pt>
                <c:pt idx="1">
                  <c:v>Brass</c:v>
                </c:pt>
                <c:pt idx="2">
                  <c:v>Ekeremor</c:v>
                </c:pt>
                <c:pt idx="3">
                  <c:v>KOLGA</c:v>
                </c:pt>
                <c:pt idx="4">
                  <c:v>Nembe</c:v>
                </c:pt>
                <c:pt idx="5">
                  <c:v>Ogbia</c:v>
                </c:pt>
                <c:pt idx="6">
                  <c:v>Sagbama</c:v>
                </c:pt>
                <c:pt idx="7">
                  <c:v>SILGA</c:v>
                </c:pt>
                <c:pt idx="8">
                  <c:v>Yenagoa</c:v>
                </c:pt>
              </c:strCache>
            </c:strRef>
          </c:cat>
          <c:val>
            <c:numRef>
              <c:f>'child health'!$R$3:$R$11</c:f>
              <c:numCache>
                <c:formatCode>0</c:formatCode>
                <c:ptCount val="9"/>
                <c:pt idx="0">
                  <c:v>99.6</c:v>
                </c:pt>
                <c:pt idx="1">
                  <c:v>100</c:v>
                </c:pt>
                <c:pt idx="2">
                  <c:v>105.7</c:v>
                </c:pt>
                <c:pt idx="3">
                  <c:v>100</c:v>
                </c:pt>
                <c:pt idx="4">
                  <c:v>102.2</c:v>
                </c:pt>
                <c:pt idx="5">
                  <c:v>102.3</c:v>
                </c:pt>
                <c:pt idx="6">
                  <c:v>94.3</c:v>
                </c:pt>
                <c:pt idx="7">
                  <c:v>95.5</c:v>
                </c:pt>
                <c:pt idx="8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A7-46FE-A47B-F2B82443D6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04853872"/>
        <c:axId val="948042304"/>
      </c:barChart>
      <c:catAx>
        <c:axId val="6048538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8042304"/>
        <c:crosses val="autoZero"/>
        <c:auto val="1"/>
        <c:lblAlgn val="ctr"/>
        <c:lblOffset val="100"/>
        <c:noMultiLvlLbl val="0"/>
      </c:catAx>
      <c:valAx>
        <c:axId val="948042304"/>
        <c:scaling>
          <c:orientation val="minMax"/>
          <c:max val="100"/>
        </c:scaling>
        <c:delete val="1"/>
        <c:axPos val="b"/>
        <c:numFmt formatCode="0" sourceLinked="1"/>
        <c:majorTickMark val="none"/>
        <c:minorTickMark val="none"/>
        <c:tickLblPos val="nextTo"/>
        <c:crossAx val="604853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bg1">
          <a:lumMod val="50000"/>
        </a:schemeClr>
      </a:solidFill>
    </a:ln>
    <a:effectLst/>
  </c:spPr>
  <c:txPr>
    <a:bodyPr/>
    <a:lstStyle/>
    <a:p>
      <a:pPr>
        <a:defRPr sz="1600" b="1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 % of infants under six months exclusively breastfed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2773573417984519E-2"/>
          <c:y val="0.15745271454649995"/>
          <c:w val="0.92426317042187955"/>
          <c:h val="0.655069882596283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'child health'!$B$2</c:f>
              <c:strCache>
                <c:ptCount val="1"/>
                <c:pt idx="0">
                  <c:v>Dec-23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'child health'!$A$3:$A$11</c:f>
              <c:strCache>
                <c:ptCount val="9"/>
                <c:pt idx="0">
                  <c:v>Bayelsa</c:v>
                </c:pt>
                <c:pt idx="1">
                  <c:v>Brass</c:v>
                </c:pt>
                <c:pt idx="2">
                  <c:v>Ekeremor</c:v>
                </c:pt>
                <c:pt idx="3">
                  <c:v>KOLGA</c:v>
                </c:pt>
                <c:pt idx="4">
                  <c:v>Nembe</c:v>
                </c:pt>
                <c:pt idx="5">
                  <c:v>Ogbia</c:v>
                </c:pt>
                <c:pt idx="6">
                  <c:v>Sagbama</c:v>
                </c:pt>
                <c:pt idx="7">
                  <c:v>SILGA</c:v>
                </c:pt>
                <c:pt idx="8">
                  <c:v>Yenagoa</c:v>
                </c:pt>
              </c:strCache>
            </c:strRef>
          </c:cat>
          <c:val>
            <c:numRef>
              <c:f>'child health'!$B$3:$B$11</c:f>
              <c:numCache>
                <c:formatCode>0</c:formatCode>
                <c:ptCount val="9"/>
                <c:pt idx="0">
                  <c:v>4.3</c:v>
                </c:pt>
                <c:pt idx="1">
                  <c:v>4.2</c:v>
                </c:pt>
                <c:pt idx="2">
                  <c:v>0.32</c:v>
                </c:pt>
                <c:pt idx="3">
                  <c:v>3.6</c:v>
                </c:pt>
                <c:pt idx="4">
                  <c:v>19</c:v>
                </c:pt>
                <c:pt idx="5">
                  <c:v>6</c:v>
                </c:pt>
                <c:pt idx="6">
                  <c:v>1.4</c:v>
                </c:pt>
                <c:pt idx="7">
                  <c:v>0.69</c:v>
                </c:pt>
                <c:pt idx="8">
                  <c:v>5.9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54-4AC8-9072-76B65D81F671}"/>
            </c:ext>
          </c:extLst>
        </c:ser>
        <c:ser>
          <c:idx val="1"/>
          <c:order val="1"/>
          <c:tx>
            <c:strRef>
              <c:f>'child health'!$C$2</c:f>
              <c:strCache>
                <c:ptCount val="1"/>
                <c:pt idx="0">
                  <c:v>Jan-24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'child health'!$A$3:$A$11</c:f>
              <c:strCache>
                <c:ptCount val="9"/>
                <c:pt idx="0">
                  <c:v>Bayelsa</c:v>
                </c:pt>
                <c:pt idx="1">
                  <c:v>Brass</c:v>
                </c:pt>
                <c:pt idx="2">
                  <c:v>Ekeremor</c:v>
                </c:pt>
                <c:pt idx="3">
                  <c:v>KOLGA</c:v>
                </c:pt>
                <c:pt idx="4">
                  <c:v>Nembe</c:v>
                </c:pt>
                <c:pt idx="5">
                  <c:v>Ogbia</c:v>
                </c:pt>
                <c:pt idx="6">
                  <c:v>Sagbama</c:v>
                </c:pt>
                <c:pt idx="7">
                  <c:v>SILGA</c:v>
                </c:pt>
                <c:pt idx="8">
                  <c:v>Yenagoa</c:v>
                </c:pt>
              </c:strCache>
            </c:strRef>
          </c:cat>
          <c:val>
            <c:numRef>
              <c:f>'child health'!$C$3:$C$11</c:f>
              <c:numCache>
                <c:formatCode>_(* #,##0_);_(* \(#,##0\);_(* "-"??_);_(@_)</c:formatCode>
                <c:ptCount val="9"/>
                <c:pt idx="0">
                  <c:v>4.4511635614821596</c:v>
                </c:pt>
                <c:pt idx="1">
                  <c:v>1.6280474117685728</c:v>
                </c:pt>
                <c:pt idx="2">
                  <c:v>0.23887464696331057</c:v>
                </c:pt>
                <c:pt idx="3">
                  <c:v>4.9186489181160935</c:v>
                </c:pt>
                <c:pt idx="4">
                  <c:v>20.16089622344402</c:v>
                </c:pt>
                <c:pt idx="5">
                  <c:v>5.7607419591020239</c:v>
                </c:pt>
                <c:pt idx="6">
                  <c:v>4.5419495043840197</c:v>
                </c:pt>
                <c:pt idx="7">
                  <c:v>0.3368551345977539</c:v>
                </c:pt>
                <c:pt idx="8">
                  <c:v>6.2322541387302683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54-4AC8-9072-76B65D81F6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49337056"/>
        <c:axId val="842875216"/>
      </c:barChart>
      <c:catAx>
        <c:axId val="849337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42875216"/>
        <c:crosses val="autoZero"/>
        <c:auto val="1"/>
        <c:lblAlgn val="ctr"/>
        <c:lblOffset val="100"/>
        <c:noMultiLvlLbl val="0"/>
      </c:catAx>
      <c:valAx>
        <c:axId val="842875216"/>
        <c:scaling>
          <c:orientation val="minMax"/>
          <c:max val="100"/>
        </c:scaling>
        <c:delete val="1"/>
        <c:axPos val="l"/>
        <c:numFmt formatCode="0" sourceLinked="1"/>
        <c:majorTickMark val="none"/>
        <c:minorTickMark val="none"/>
        <c:tickLblPos val="nextTo"/>
        <c:crossAx val="849337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377768412027552"/>
          <c:y val="0.15189166531289794"/>
          <c:w val="0.34949697812096459"/>
          <c:h val="6.008704918007636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rgbClr val="FFFFFF">
          <a:lumMod val="50000"/>
        </a:srgbClr>
      </a:solidFill>
    </a:ln>
    <a:effectLst/>
  </c:spPr>
  <c:txPr>
    <a:bodyPr/>
    <a:lstStyle/>
    <a:p>
      <a:pPr>
        <a:defRPr sz="1800" b="1">
          <a:solidFill>
            <a:sysClr val="windowText" lastClr="000000"/>
          </a:solidFill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27F389-F55B-4E26-B8C9-25DDB0E1E07F}" type="datetimeFigureOut">
              <a:rPr lang="en-GB" smtClean="0"/>
              <a:t>19/02/2024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14363" y="1143000"/>
            <a:ext cx="56292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1BFF19-BED3-478E-B5D1-5F2BB8B0420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6055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 /><Relationship Id="rId1" Type="http://schemas.openxmlformats.org/officeDocument/2006/relationships/notesMaster" Target="../notesMasters/notesMaster1.xml" 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 /><Relationship Id="rId1" Type="http://schemas.openxmlformats.org/officeDocument/2006/relationships/notesMaster" Target="../notesMasters/notesMaster1.xml" 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 /><Relationship Id="rId1" Type="http://schemas.openxmlformats.org/officeDocument/2006/relationships/notesMaster" Target="../notesMasters/notesMaster1.xml" 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14363" y="1143000"/>
            <a:ext cx="56292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1BFF19-BED3-478E-B5D1-5F2BB8B0420B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19354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6230C1-7C88-C70F-837A-B77A65BDC5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Slide Image Placeholder 1">
            <a:extLst>
              <a:ext uri="{FF2B5EF4-FFF2-40B4-BE49-F238E27FC236}">
                <a16:creationId xmlns:a16="http://schemas.microsoft.com/office/drawing/2014/main" id="{16C702C8-5DA5-D764-49A4-EE8F9E076D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90" name="Notes Placeholder 2">
            <a:extLst>
              <a:ext uri="{FF2B5EF4-FFF2-40B4-BE49-F238E27FC236}">
                <a16:creationId xmlns:a16="http://schemas.microsoft.com/office/drawing/2014/main" id="{07269257-8AB8-64C1-7AFD-3C765C5768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591" name="Slide Number Placeholder 3">
            <a:extLst>
              <a:ext uri="{FF2B5EF4-FFF2-40B4-BE49-F238E27FC236}">
                <a16:creationId xmlns:a16="http://schemas.microsoft.com/office/drawing/2014/main" id="{3A9DB7B5-F7A9-5F22-3389-70B8817210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5AA91-F0B6-4190-B44F-D27FCA0ACBB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3877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2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104862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2DB536-76EB-4937-980A-C0BE8E45AE7D}" type="slidenum">
              <a:rPr lang="en-GB" smtClean="0"/>
              <a:t>24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90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59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5AA91-F0B6-4190-B44F-D27FCA0ACBB7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009306-DC58-07E7-10ED-8805B4146B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Slide Image Placeholder 1">
            <a:extLst>
              <a:ext uri="{FF2B5EF4-FFF2-40B4-BE49-F238E27FC236}">
                <a16:creationId xmlns:a16="http://schemas.microsoft.com/office/drawing/2014/main" id="{DDFD8575-4FF0-F451-0234-826F7100A1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90" name="Notes Placeholder 2">
            <a:extLst>
              <a:ext uri="{FF2B5EF4-FFF2-40B4-BE49-F238E27FC236}">
                <a16:creationId xmlns:a16="http://schemas.microsoft.com/office/drawing/2014/main" id="{4724F06D-B5B0-4ED5-A511-E56637C469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591" name="Slide Number Placeholder 3">
            <a:extLst>
              <a:ext uri="{FF2B5EF4-FFF2-40B4-BE49-F238E27FC236}">
                <a16:creationId xmlns:a16="http://schemas.microsoft.com/office/drawing/2014/main" id="{AC9C1803-0CAD-5E8F-4A9E-F597682F70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5AA91-F0B6-4190-B44F-D27FCA0ACBB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8672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74F585-5D00-17D6-50A6-D64149FA53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Slide Image Placeholder 1">
            <a:extLst>
              <a:ext uri="{FF2B5EF4-FFF2-40B4-BE49-F238E27FC236}">
                <a16:creationId xmlns:a16="http://schemas.microsoft.com/office/drawing/2014/main" id="{AA17048C-42DA-6EB5-CEBD-2501BCEA49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90" name="Notes Placeholder 2">
            <a:extLst>
              <a:ext uri="{FF2B5EF4-FFF2-40B4-BE49-F238E27FC236}">
                <a16:creationId xmlns:a16="http://schemas.microsoft.com/office/drawing/2014/main" id="{DAD43B24-1173-A887-AEDA-4B3F6780F9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591" name="Slide Number Placeholder 3">
            <a:extLst>
              <a:ext uri="{FF2B5EF4-FFF2-40B4-BE49-F238E27FC236}">
                <a16:creationId xmlns:a16="http://schemas.microsoft.com/office/drawing/2014/main" id="{57C83840-1570-145B-1FA4-CBC4DE41B8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5AA91-F0B6-4190-B44F-D27FCA0ACBB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61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8C70CB-5078-35F1-0798-CC94C266AA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Slide Image Placeholder 1">
            <a:extLst>
              <a:ext uri="{FF2B5EF4-FFF2-40B4-BE49-F238E27FC236}">
                <a16:creationId xmlns:a16="http://schemas.microsoft.com/office/drawing/2014/main" id="{CE16F4D2-40D9-4282-4B9E-5450B149CC5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90" name="Notes Placeholder 2">
            <a:extLst>
              <a:ext uri="{FF2B5EF4-FFF2-40B4-BE49-F238E27FC236}">
                <a16:creationId xmlns:a16="http://schemas.microsoft.com/office/drawing/2014/main" id="{43D4380F-B5B0-43F1-9F84-DE70544784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591" name="Slide Number Placeholder 3">
            <a:extLst>
              <a:ext uri="{FF2B5EF4-FFF2-40B4-BE49-F238E27FC236}">
                <a16:creationId xmlns:a16="http://schemas.microsoft.com/office/drawing/2014/main" id="{87D09347-9C58-1305-6715-2A9FF775B0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5AA91-F0B6-4190-B44F-D27FCA0ACBB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862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50F0F1-2711-657C-333B-5FA9F0D22A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Slide Image Placeholder 1">
            <a:extLst>
              <a:ext uri="{FF2B5EF4-FFF2-40B4-BE49-F238E27FC236}">
                <a16:creationId xmlns:a16="http://schemas.microsoft.com/office/drawing/2014/main" id="{7C0B36DC-5268-BBFB-71D4-72360FA406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90" name="Notes Placeholder 2">
            <a:extLst>
              <a:ext uri="{FF2B5EF4-FFF2-40B4-BE49-F238E27FC236}">
                <a16:creationId xmlns:a16="http://schemas.microsoft.com/office/drawing/2014/main" id="{FDF00E76-3D02-4FEE-86A9-827F62B965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591" name="Slide Number Placeholder 3">
            <a:extLst>
              <a:ext uri="{FF2B5EF4-FFF2-40B4-BE49-F238E27FC236}">
                <a16:creationId xmlns:a16="http://schemas.microsoft.com/office/drawing/2014/main" id="{82317412-DE87-ED78-7699-90C8B47393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5AA91-F0B6-4190-B44F-D27FCA0ACBB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98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7B2CEA-8F5F-FDE2-9805-A868431505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Slide Image Placeholder 1">
            <a:extLst>
              <a:ext uri="{FF2B5EF4-FFF2-40B4-BE49-F238E27FC236}">
                <a16:creationId xmlns:a16="http://schemas.microsoft.com/office/drawing/2014/main" id="{1741F415-0E4A-E376-8A68-8EBB02BBE6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90" name="Notes Placeholder 2">
            <a:extLst>
              <a:ext uri="{FF2B5EF4-FFF2-40B4-BE49-F238E27FC236}">
                <a16:creationId xmlns:a16="http://schemas.microsoft.com/office/drawing/2014/main" id="{EE26AE0D-385B-7126-D27E-1576332738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591" name="Slide Number Placeholder 3">
            <a:extLst>
              <a:ext uri="{FF2B5EF4-FFF2-40B4-BE49-F238E27FC236}">
                <a16:creationId xmlns:a16="http://schemas.microsoft.com/office/drawing/2014/main" id="{6ABA6632-EF2D-3DBF-CEB8-C2141C9ADE2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5AA91-F0B6-4190-B44F-D27FCA0ACBB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277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A4277C-3085-349C-3D25-08E1115C51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Slide Image Placeholder 1">
            <a:extLst>
              <a:ext uri="{FF2B5EF4-FFF2-40B4-BE49-F238E27FC236}">
                <a16:creationId xmlns:a16="http://schemas.microsoft.com/office/drawing/2014/main" id="{A741DDA4-265C-1F37-E828-A93A5792FD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90" name="Notes Placeholder 2">
            <a:extLst>
              <a:ext uri="{FF2B5EF4-FFF2-40B4-BE49-F238E27FC236}">
                <a16:creationId xmlns:a16="http://schemas.microsoft.com/office/drawing/2014/main" id="{67910FEB-2D5D-2331-0ED9-7D8F29AACF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591" name="Slide Number Placeholder 3">
            <a:extLst>
              <a:ext uri="{FF2B5EF4-FFF2-40B4-BE49-F238E27FC236}">
                <a16:creationId xmlns:a16="http://schemas.microsoft.com/office/drawing/2014/main" id="{63DAF93C-9D20-43FA-BF74-520A2A0B82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5AA91-F0B6-4190-B44F-D27FCA0ACBB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528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637E5F-2177-390C-F574-83E5F165AC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Slide Image Placeholder 1">
            <a:extLst>
              <a:ext uri="{FF2B5EF4-FFF2-40B4-BE49-F238E27FC236}">
                <a16:creationId xmlns:a16="http://schemas.microsoft.com/office/drawing/2014/main" id="{2C4A26CD-42C3-0ADB-57B1-F76CC98D08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590" name="Notes Placeholder 2">
            <a:extLst>
              <a:ext uri="{FF2B5EF4-FFF2-40B4-BE49-F238E27FC236}">
                <a16:creationId xmlns:a16="http://schemas.microsoft.com/office/drawing/2014/main" id="{60D712CB-2082-7CC2-0E63-80D9681A9A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591" name="Slide Number Placeholder 3">
            <a:extLst>
              <a:ext uri="{FF2B5EF4-FFF2-40B4-BE49-F238E27FC236}">
                <a16:creationId xmlns:a16="http://schemas.microsoft.com/office/drawing/2014/main" id="{27CEC73A-14F3-FB0E-67CE-F391577B98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5AA91-F0B6-4190-B44F-D27FCA0ACBB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784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 /><Relationship Id="rId2" Type="http://schemas.openxmlformats.org/officeDocument/2006/relationships/tags" Target="../tags/tag8.xml" /><Relationship Id="rId1" Type="http://schemas.openxmlformats.org/officeDocument/2006/relationships/tags" Target="../tags/tag7.xml" /><Relationship Id="rId6" Type="http://schemas.openxmlformats.org/officeDocument/2006/relationships/oleObject" Target="../embeddings/oleObject8.bin" /><Relationship Id="rId5" Type="http://schemas.openxmlformats.org/officeDocument/2006/relationships/image" Target="../media/image1.emf" /><Relationship Id="rId4" Type="http://schemas.openxmlformats.org/officeDocument/2006/relationships/oleObject" Target="../embeddings/oleObject7.bin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2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 /><Relationship Id="rId2" Type="http://schemas.openxmlformats.org/officeDocument/2006/relationships/tags" Target="../tags/tag4.xml" /><Relationship Id="rId1" Type="http://schemas.openxmlformats.org/officeDocument/2006/relationships/tags" Target="../tags/tag3.xml" /><Relationship Id="rId6" Type="http://schemas.openxmlformats.org/officeDocument/2006/relationships/oleObject" Target="../embeddings/oleObject4.bin" /><Relationship Id="rId5" Type="http://schemas.openxmlformats.org/officeDocument/2006/relationships/image" Target="../media/image1.emf" /><Relationship Id="rId4" Type="http://schemas.openxmlformats.org/officeDocument/2006/relationships/oleObject" Target="../embeddings/oleObject3.bin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2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2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gray">
          <a:xfrm>
            <a:off x="0" y="0"/>
            <a:ext cx="125158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>
              <a:defRPr/>
            </a:pPr>
            <a:endParaRPr lang="en-US" sz="1848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38689" y="3166487"/>
            <a:ext cx="8761095" cy="1219200"/>
          </a:xfrm>
        </p:spPr>
        <p:txBody>
          <a:bodyPr/>
          <a:lstStyle>
            <a:lvl1pPr marL="0" indent="0" algn="l">
              <a:buFontTx/>
              <a:buNone/>
              <a:defRPr sz="1848" i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6247" name="Rectangle 7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938689" y="2209804"/>
            <a:ext cx="10638473" cy="917575"/>
          </a:xfrm>
          <a:noFill/>
        </p:spPr>
        <p:txBody>
          <a:bodyPr lIns="0"/>
          <a:lstStyle>
            <a:lvl1pPr algn="l">
              <a:defRPr sz="277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625793" y="2209800"/>
            <a:ext cx="212769" cy="2185916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 rot="16200000">
            <a:off x="660689" y="4260156"/>
            <a:ext cx="189257" cy="260747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3543" y="4589586"/>
            <a:ext cx="1970477" cy="1720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 userDrawn="1"/>
        </p:nvSpPr>
        <p:spPr bwMode="auto">
          <a:xfrm>
            <a:off x="625793" y="2209800"/>
            <a:ext cx="212769" cy="2185916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4" name="Isosceles Triangle 13"/>
          <p:cNvSpPr/>
          <p:nvPr userDrawn="1"/>
        </p:nvSpPr>
        <p:spPr bwMode="auto">
          <a:xfrm rot="16200000">
            <a:off x="660689" y="4260156"/>
            <a:ext cx="189257" cy="260747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8139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6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18129"/>
            <a:ext cx="1668780" cy="2236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C17A9-1053-4EE0-8A3E-150254159B8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625793" y="1219199"/>
            <a:ext cx="11264265" cy="4946904"/>
          </a:xfrm>
        </p:spPr>
        <p:txBody>
          <a:bodyPr/>
          <a:lstStyle>
            <a:lvl1pPr marL="140808" indent="-140808">
              <a:defRPr sz="1540"/>
            </a:lvl1pPr>
            <a:lvl2pPr marL="352021" indent="-140808">
              <a:defRPr sz="1386"/>
            </a:lvl2pPr>
            <a:lvl3pPr marL="633638" indent="-140808">
              <a:defRPr sz="1232"/>
            </a:lvl3pPr>
            <a:lvl4pPr marL="774447" indent="-140808">
              <a:defRPr sz="1078"/>
            </a:lvl4pPr>
            <a:lvl5pPr marL="915255" indent="-140808">
              <a:defRPr sz="924"/>
            </a:lvl5pPr>
            <a:lvl6pPr>
              <a:defRPr sz="1386"/>
            </a:lvl6pPr>
            <a:lvl7pPr>
              <a:defRPr sz="1386"/>
            </a:lvl7pPr>
            <a:lvl8pPr>
              <a:defRPr sz="1386"/>
            </a:lvl8pPr>
            <a:lvl9pPr>
              <a:defRPr sz="13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1" y="6235700"/>
            <a:ext cx="11194733" cy="355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693"/>
            </a:lvl1pPr>
          </a:lstStyle>
          <a:p>
            <a:pPr lvl="0"/>
            <a:r>
              <a:rPr lang="en-US"/>
              <a:t>Note:</a:t>
            </a:r>
          </a:p>
          <a:p>
            <a:pPr lvl="0"/>
            <a:r>
              <a:rPr lang="en-US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615741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2175" y="1592"/>
          <a:ext cx="2172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12700" imgH="12700" progId="">
                  <p:embed/>
                </p:oleObj>
              </mc:Choice>
              <mc:Fallback>
                <p:oleObj name="think-cell Slide" r:id="rId4" imgW="12700" imgH="12700" progId="">
                  <p:embed/>
                  <p:pic>
                    <p:nvPicPr>
                      <p:cNvPr id="10" name="Object 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5" y="1592"/>
                        <a:ext cx="2172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4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2897" y="1905000"/>
            <a:ext cx="5842903" cy="4221163"/>
          </a:xfrm>
        </p:spPr>
        <p:txBody>
          <a:bodyPr/>
          <a:lstStyle>
            <a:lvl1pPr marL="140808" indent="-140808">
              <a:defRPr sz="1540"/>
            </a:lvl1pPr>
            <a:lvl2pPr marL="352021" indent="-140808">
              <a:defRPr sz="1386"/>
            </a:lvl2pPr>
            <a:lvl3pPr marL="633638" indent="-140808">
              <a:defRPr sz="1232"/>
            </a:lvl3pPr>
            <a:lvl4pPr marL="774447" indent="-140808">
              <a:defRPr sz="1078"/>
            </a:lvl4pPr>
            <a:lvl5pPr marL="915255" indent="-140808">
              <a:defRPr sz="924"/>
            </a:lvl5pPr>
            <a:lvl6pPr>
              <a:defRPr sz="1386"/>
            </a:lvl6pPr>
            <a:lvl7pPr>
              <a:defRPr sz="1386"/>
            </a:lvl7pPr>
            <a:lvl8pPr>
              <a:defRPr sz="1386"/>
            </a:lvl8pPr>
            <a:lvl9pPr>
              <a:defRPr sz="13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18129"/>
            <a:ext cx="1668780" cy="2236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88AE2-2149-41B9-BDAB-86D1134409E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12897" y="1219200"/>
            <a:ext cx="5842903" cy="639762"/>
          </a:xfrm>
          <a:noFill/>
          <a:effectLst/>
        </p:spPr>
        <p:txBody>
          <a:bodyPr anchor="ctr"/>
          <a:lstStyle>
            <a:lvl1pPr marL="0" indent="0" algn="ctr">
              <a:buNone/>
              <a:defRPr sz="1694" b="1" cap="small" baseline="0"/>
            </a:lvl1pPr>
            <a:lvl2pPr marL="352021" indent="0">
              <a:buNone/>
              <a:defRPr sz="1540" b="1"/>
            </a:lvl2pPr>
            <a:lvl3pPr marL="704042" indent="0">
              <a:buNone/>
              <a:defRPr sz="1386" b="1"/>
            </a:lvl3pPr>
            <a:lvl4pPr marL="1056063" indent="0">
              <a:buNone/>
              <a:defRPr sz="1232" b="1"/>
            </a:lvl4pPr>
            <a:lvl5pPr marL="1408085" indent="0">
              <a:buNone/>
              <a:defRPr sz="1232" b="1"/>
            </a:lvl5pPr>
            <a:lvl6pPr marL="1760106" indent="0">
              <a:buNone/>
              <a:defRPr sz="1232" b="1"/>
            </a:lvl6pPr>
            <a:lvl7pPr marL="2112127" indent="0">
              <a:buNone/>
              <a:defRPr sz="1232" b="1"/>
            </a:lvl7pPr>
            <a:lvl8pPr marL="2464148" indent="0">
              <a:buNone/>
              <a:defRPr sz="1232" b="1"/>
            </a:lvl8pPr>
            <a:lvl9pPr marL="2816169" indent="0">
              <a:buNone/>
              <a:defRPr sz="12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357881" y="1219200"/>
            <a:ext cx="5845075" cy="639762"/>
          </a:xfrm>
          <a:noFill/>
        </p:spPr>
        <p:txBody>
          <a:bodyPr anchor="ctr"/>
          <a:lstStyle>
            <a:lvl1pPr marL="0" indent="0" algn="ctr">
              <a:buNone/>
              <a:defRPr lang="en-US" sz="1694" b="1" cap="small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2021" indent="0">
              <a:buNone/>
              <a:defRPr sz="1540" b="1"/>
            </a:lvl2pPr>
            <a:lvl3pPr marL="704042" indent="0">
              <a:buNone/>
              <a:defRPr sz="1386" b="1"/>
            </a:lvl3pPr>
            <a:lvl4pPr marL="1056063" indent="0">
              <a:buNone/>
              <a:defRPr sz="1232" b="1"/>
            </a:lvl4pPr>
            <a:lvl5pPr marL="1408085" indent="0">
              <a:buNone/>
              <a:defRPr sz="1232" b="1"/>
            </a:lvl5pPr>
            <a:lvl6pPr marL="1760106" indent="0">
              <a:buNone/>
              <a:defRPr sz="1232" b="1"/>
            </a:lvl6pPr>
            <a:lvl7pPr marL="2112127" indent="0">
              <a:buNone/>
              <a:defRPr sz="1232" b="1"/>
            </a:lvl7pPr>
            <a:lvl8pPr marL="2464148" indent="0">
              <a:buNone/>
              <a:defRPr sz="1232" b="1"/>
            </a:lvl8pPr>
            <a:lvl9pPr marL="2816169" indent="0">
              <a:buNone/>
              <a:defRPr sz="1232" b="1"/>
            </a:lvl9pPr>
          </a:lstStyle>
          <a:p>
            <a:pPr marL="0" lvl="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</a:pPr>
            <a:r>
              <a:rPr lang="en-US"/>
              <a:t>Click to edit master text styles</a:t>
            </a:r>
          </a:p>
        </p:txBody>
      </p:sp>
      <p:graphicFrame>
        <p:nvGraphicFramePr>
          <p:cNvPr id="15" name="Object 14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75" y="1592"/>
          <a:ext cx="2172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12700" imgH="12700" progId="">
                  <p:embed/>
                </p:oleObj>
              </mc:Choice>
              <mc:Fallback>
                <p:oleObj name="think-cell Slide" r:id="rId6" imgW="12700" imgH="12700" progId="">
                  <p:embed/>
                  <p:pic>
                    <p:nvPicPr>
                      <p:cNvPr id="15" name="Object 1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5" y="1592"/>
                        <a:ext cx="2172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Content Placeholder 2"/>
          <p:cNvSpPr>
            <a:spLocks noGrp="1"/>
          </p:cNvSpPr>
          <p:nvPr>
            <p:ph sz="half" idx="14"/>
          </p:nvPr>
        </p:nvSpPr>
        <p:spPr>
          <a:xfrm>
            <a:off x="6357880" y="1905000"/>
            <a:ext cx="5842903" cy="4221163"/>
          </a:xfrm>
        </p:spPr>
        <p:txBody>
          <a:bodyPr/>
          <a:lstStyle>
            <a:lvl1pPr marL="140808" indent="-140808">
              <a:defRPr sz="1540"/>
            </a:lvl1pPr>
            <a:lvl2pPr marL="352021" indent="-140808">
              <a:defRPr sz="1386"/>
            </a:lvl2pPr>
            <a:lvl3pPr marL="633638" indent="-140808">
              <a:defRPr sz="1232"/>
            </a:lvl3pPr>
            <a:lvl4pPr marL="774447" indent="-140808">
              <a:defRPr sz="1078"/>
            </a:lvl4pPr>
            <a:lvl5pPr marL="915255" indent="-140808">
              <a:defRPr sz="924"/>
            </a:lvl5pPr>
            <a:lvl6pPr>
              <a:defRPr sz="1386"/>
            </a:lvl6pPr>
            <a:lvl7pPr>
              <a:defRPr sz="1386"/>
            </a:lvl7pPr>
            <a:lvl8pPr>
              <a:defRPr sz="1386"/>
            </a:lvl8pPr>
            <a:lvl9pPr>
              <a:defRPr sz="13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1" y="6235700"/>
            <a:ext cx="11194733" cy="355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693"/>
            </a:lvl1pPr>
          </a:lstStyle>
          <a:p>
            <a:pPr lvl="0"/>
            <a:r>
              <a:rPr lang="en-US"/>
              <a:t>Note:</a:t>
            </a:r>
          </a:p>
          <a:p>
            <a:pPr lvl="0"/>
            <a:r>
              <a:rPr lang="en-US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2946660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reflection endPos="0" dir="5400000" sy="-100000" algn="bl" rotWithShape="0"/>
          </a:effectLst>
        </p:spPr>
        <p:txBody>
          <a:bodyPr/>
          <a:lstStyle>
            <a:lvl1pPr>
              <a:defRPr sz="184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18129"/>
            <a:ext cx="1668780" cy="2236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F054A-1A36-443C-BE9A-7E62A227BE5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1" y="6235700"/>
            <a:ext cx="11194733" cy="355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693"/>
            </a:lvl1pPr>
          </a:lstStyle>
          <a:p>
            <a:pPr lvl="0"/>
            <a:r>
              <a:rPr lang="en-US"/>
              <a:t>Note:</a:t>
            </a:r>
          </a:p>
          <a:p>
            <a:pPr lvl="0"/>
            <a:r>
              <a:rPr lang="en-US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3706026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gray">
          <a:xfrm>
            <a:off x="0" y="0"/>
            <a:ext cx="125158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>
              <a:defRPr/>
            </a:pPr>
            <a:endParaRPr lang="en-US" sz="1848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pic>
        <p:nvPicPr>
          <p:cNvPr id="1146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075" y="1677101"/>
            <a:ext cx="5249704" cy="3503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075" y="1677101"/>
            <a:ext cx="5249704" cy="3503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32521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6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18129"/>
            <a:ext cx="1668780" cy="2236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C17A9-1053-4EE0-8A3E-150254159B8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625793" y="1219199"/>
            <a:ext cx="11264265" cy="4946904"/>
          </a:xfrm>
        </p:spPr>
        <p:txBody>
          <a:bodyPr/>
          <a:lstStyle>
            <a:lvl1pPr marL="140808" indent="-140808">
              <a:defRPr sz="1540"/>
            </a:lvl1pPr>
            <a:lvl2pPr marL="352021" indent="-140808">
              <a:defRPr sz="1386"/>
            </a:lvl2pPr>
            <a:lvl3pPr marL="633638" indent="-140808">
              <a:defRPr sz="1232"/>
            </a:lvl3pPr>
            <a:lvl4pPr marL="774447" indent="-140808">
              <a:defRPr sz="1078"/>
            </a:lvl4pPr>
            <a:lvl5pPr marL="915255" indent="-140808">
              <a:defRPr sz="924"/>
            </a:lvl5pPr>
            <a:lvl6pPr>
              <a:defRPr sz="1386"/>
            </a:lvl6pPr>
            <a:lvl7pPr>
              <a:defRPr sz="1386"/>
            </a:lvl7pPr>
            <a:lvl8pPr>
              <a:defRPr sz="1386"/>
            </a:lvl8pPr>
            <a:lvl9pPr>
              <a:defRPr sz="13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1" y="6235700"/>
            <a:ext cx="11194733" cy="355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693"/>
            </a:lvl1pPr>
          </a:lstStyle>
          <a:p>
            <a:pPr lvl="0"/>
            <a:r>
              <a:rPr lang="en-US"/>
              <a:t>Note:</a:t>
            </a:r>
          </a:p>
          <a:p>
            <a:pPr lvl="0"/>
            <a:r>
              <a:rPr lang="en-US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3550569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gray">
          <a:xfrm>
            <a:off x="0" y="0"/>
            <a:ext cx="125158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>
              <a:defRPr/>
            </a:pPr>
            <a:endParaRPr lang="en-US" sz="1848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66247" name="Rectangle 7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938689" y="2720790"/>
            <a:ext cx="10638473" cy="917575"/>
          </a:xfrm>
          <a:noFill/>
        </p:spPr>
        <p:txBody>
          <a:bodyPr lIns="0"/>
          <a:lstStyle>
            <a:lvl1pPr algn="l">
              <a:defRPr sz="277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625793" y="2209800"/>
            <a:ext cx="212769" cy="2185916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 rot="16200000">
            <a:off x="660689" y="4260156"/>
            <a:ext cx="189257" cy="260747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625793" y="2209800"/>
            <a:ext cx="212769" cy="2185916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4" name="Isosceles Triangle 13"/>
          <p:cNvSpPr/>
          <p:nvPr userDrawn="1"/>
        </p:nvSpPr>
        <p:spPr bwMode="auto">
          <a:xfrm rot="16200000">
            <a:off x="660689" y="4260156"/>
            <a:ext cx="189257" cy="260747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012680" y="6618129"/>
            <a:ext cx="1173361" cy="2236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70" b="0" i="1"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defRPr/>
            </a:pPr>
            <a:fld id="{4A0ACF5A-AF10-48F9-8A78-5825A055A0E9}" type="slidenum">
              <a:rPr lang="en-US" smtClean="0">
                <a:ea typeface="MS PGothic" panose="020B0600070205080204" pitchFamily="34" charset="-128"/>
              </a:rPr>
              <a:t>‹#›</a:t>
            </a:fld>
            <a:endParaRPr lang="en-US" dirty="0">
              <a:ea typeface="MS PGothic" panose="020B0600070205080204" pitchFamily="34" charset="-128"/>
            </a:endParaRPr>
          </a:p>
        </p:txBody>
      </p:sp>
      <p:pic>
        <p:nvPicPr>
          <p:cNvPr id="17" name="Picture 1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77162" y="6093070"/>
            <a:ext cx="800886" cy="66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2593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6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18129"/>
            <a:ext cx="1668780" cy="22369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C17A9-1053-4EE0-8A3E-150254159B8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625793" y="1219199"/>
            <a:ext cx="11264265" cy="4946904"/>
          </a:xfrm>
        </p:spPr>
        <p:txBody>
          <a:bodyPr/>
          <a:lstStyle>
            <a:lvl1pPr marL="140808" indent="-140808">
              <a:defRPr sz="1540"/>
            </a:lvl1pPr>
            <a:lvl2pPr marL="352021" indent="-140808">
              <a:defRPr sz="1386"/>
            </a:lvl2pPr>
            <a:lvl3pPr marL="633638" indent="-140808">
              <a:defRPr sz="1232"/>
            </a:lvl3pPr>
            <a:lvl4pPr marL="774447" indent="-140808">
              <a:defRPr sz="1078"/>
            </a:lvl4pPr>
            <a:lvl5pPr marL="915255" indent="-140808">
              <a:defRPr sz="924"/>
            </a:lvl5pPr>
            <a:lvl6pPr>
              <a:defRPr sz="1386"/>
            </a:lvl6pPr>
            <a:lvl7pPr>
              <a:defRPr sz="1386"/>
            </a:lvl7pPr>
            <a:lvl8pPr>
              <a:defRPr sz="1386"/>
            </a:lvl8pPr>
            <a:lvl9pPr>
              <a:defRPr sz="13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1" y="6235700"/>
            <a:ext cx="11194733" cy="355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693"/>
            </a:lvl1pPr>
          </a:lstStyle>
          <a:p>
            <a:pPr lvl="0"/>
            <a:r>
              <a:rPr lang="en-US"/>
              <a:t>Note:</a:t>
            </a:r>
          </a:p>
          <a:p>
            <a:pPr lvl="0"/>
            <a:r>
              <a:rPr lang="en-US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4197975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2175" y="1592"/>
          <a:ext cx="2172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12700" imgH="12700" progId="">
                  <p:embed/>
                </p:oleObj>
              </mc:Choice>
              <mc:Fallback>
                <p:oleObj name="think-cell Slide" r:id="rId4" imgW="12700" imgH="12700" progId="">
                  <p:embed/>
                  <p:pic>
                    <p:nvPicPr>
                      <p:cNvPr id="10" name="Object 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5" y="1592"/>
                        <a:ext cx="2172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4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2897" y="1905000"/>
            <a:ext cx="5842903" cy="4221163"/>
          </a:xfrm>
        </p:spPr>
        <p:txBody>
          <a:bodyPr/>
          <a:lstStyle>
            <a:lvl1pPr marL="140808" indent="-140808">
              <a:defRPr sz="1540"/>
            </a:lvl1pPr>
            <a:lvl2pPr marL="352021" indent="-140808">
              <a:defRPr sz="1386"/>
            </a:lvl2pPr>
            <a:lvl3pPr marL="633638" indent="-140808">
              <a:defRPr sz="1232"/>
            </a:lvl3pPr>
            <a:lvl4pPr marL="774447" indent="-140808">
              <a:defRPr sz="1078"/>
            </a:lvl4pPr>
            <a:lvl5pPr marL="915255" indent="-140808">
              <a:defRPr sz="924"/>
            </a:lvl5pPr>
            <a:lvl6pPr>
              <a:defRPr sz="1386"/>
            </a:lvl6pPr>
            <a:lvl7pPr>
              <a:defRPr sz="1386"/>
            </a:lvl7pPr>
            <a:lvl8pPr>
              <a:defRPr sz="1386"/>
            </a:lvl8pPr>
            <a:lvl9pPr>
              <a:defRPr sz="13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88AE2-2149-41B9-BDAB-86D1134409E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12897" y="1219200"/>
            <a:ext cx="5842903" cy="639762"/>
          </a:xfrm>
          <a:noFill/>
          <a:effectLst/>
        </p:spPr>
        <p:txBody>
          <a:bodyPr anchor="ctr"/>
          <a:lstStyle>
            <a:lvl1pPr marL="0" indent="0" algn="ctr">
              <a:buNone/>
              <a:defRPr sz="1694" b="1" cap="small" baseline="0"/>
            </a:lvl1pPr>
            <a:lvl2pPr marL="352021" indent="0">
              <a:buNone/>
              <a:defRPr sz="1540" b="1"/>
            </a:lvl2pPr>
            <a:lvl3pPr marL="704042" indent="0">
              <a:buNone/>
              <a:defRPr sz="1386" b="1"/>
            </a:lvl3pPr>
            <a:lvl4pPr marL="1056063" indent="0">
              <a:buNone/>
              <a:defRPr sz="1232" b="1"/>
            </a:lvl4pPr>
            <a:lvl5pPr marL="1408085" indent="0">
              <a:buNone/>
              <a:defRPr sz="1232" b="1"/>
            </a:lvl5pPr>
            <a:lvl6pPr marL="1760106" indent="0">
              <a:buNone/>
              <a:defRPr sz="1232" b="1"/>
            </a:lvl6pPr>
            <a:lvl7pPr marL="2112127" indent="0">
              <a:buNone/>
              <a:defRPr sz="1232" b="1"/>
            </a:lvl7pPr>
            <a:lvl8pPr marL="2464148" indent="0">
              <a:buNone/>
              <a:defRPr sz="1232" b="1"/>
            </a:lvl8pPr>
            <a:lvl9pPr marL="2816169" indent="0">
              <a:buNone/>
              <a:defRPr sz="12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357881" y="1219200"/>
            <a:ext cx="5845075" cy="639762"/>
          </a:xfrm>
          <a:noFill/>
        </p:spPr>
        <p:txBody>
          <a:bodyPr anchor="ctr"/>
          <a:lstStyle>
            <a:lvl1pPr marL="0" indent="0" algn="ctr">
              <a:buNone/>
              <a:defRPr lang="en-US" sz="1694" b="1" cap="small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2021" indent="0">
              <a:buNone/>
              <a:defRPr sz="1540" b="1"/>
            </a:lvl2pPr>
            <a:lvl3pPr marL="704042" indent="0">
              <a:buNone/>
              <a:defRPr sz="1386" b="1"/>
            </a:lvl3pPr>
            <a:lvl4pPr marL="1056063" indent="0">
              <a:buNone/>
              <a:defRPr sz="1232" b="1"/>
            </a:lvl4pPr>
            <a:lvl5pPr marL="1408085" indent="0">
              <a:buNone/>
              <a:defRPr sz="1232" b="1"/>
            </a:lvl5pPr>
            <a:lvl6pPr marL="1760106" indent="0">
              <a:buNone/>
              <a:defRPr sz="1232" b="1"/>
            </a:lvl6pPr>
            <a:lvl7pPr marL="2112127" indent="0">
              <a:buNone/>
              <a:defRPr sz="1232" b="1"/>
            </a:lvl7pPr>
            <a:lvl8pPr marL="2464148" indent="0">
              <a:buNone/>
              <a:defRPr sz="1232" b="1"/>
            </a:lvl8pPr>
            <a:lvl9pPr marL="2816169" indent="0">
              <a:buNone/>
              <a:defRPr sz="1232" b="1"/>
            </a:lvl9pPr>
          </a:lstStyle>
          <a:p>
            <a:pPr marL="0" lvl="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</a:pPr>
            <a:r>
              <a:rPr lang="en-US"/>
              <a:t>Click to edit master text styles</a:t>
            </a:r>
          </a:p>
        </p:txBody>
      </p:sp>
      <p:graphicFrame>
        <p:nvGraphicFramePr>
          <p:cNvPr id="15" name="Object 14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75" y="1592"/>
          <a:ext cx="2172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12700" imgH="12700" progId="">
                  <p:embed/>
                </p:oleObj>
              </mc:Choice>
              <mc:Fallback>
                <p:oleObj name="think-cell Slide" r:id="rId6" imgW="12700" imgH="12700" progId="">
                  <p:embed/>
                  <p:pic>
                    <p:nvPicPr>
                      <p:cNvPr id="15" name="Object 1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5" y="1592"/>
                        <a:ext cx="2172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Content Placeholder 2"/>
          <p:cNvSpPr>
            <a:spLocks noGrp="1"/>
          </p:cNvSpPr>
          <p:nvPr>
            <p:ph sz="half" idx="14"/>
          </p:nvPr>
        </p:nvSpPr>
        <p:spPr>
          <a:xfrm>
            <a:off x="6357880" y="1905000"/>
            <a:ext cx="5842903" cy="4221163"/>
          </a:xfrm>
        </p:spPr>
        <p:txBody>
          <a:bodyPr/>
          <a:lstStyle>
            <a:lvl1pPr marL="140808" indent="-140808">
              <a:defRPr sz="1540"/>
            </a:lvl1pPr>
            <a:lvl2pPr marL="352021" indent="-140808">
              <a:defRPr sz="1386"/>
            </a:lvl2pPr>
            <a:lvl3pPr marL="633638" indent="-140808">
              <a:defRPr sz="1232"/>
            </a:lvl3pPr>
            <a:lvl4pPr marL="774447" indent="-140808">
              <a:defRPr sz="1078"/>
            </a:lvl4pPr>
            <a:lvl5pPr marL="915255" indent="-140808">
              <a:defRPr sz="924"/>
            </a:lvl5pPr>
            <a:lvl6pPr>
              <a:defRPr sz="1386"/>
            </a:lvl6pPr>
            <a:lvl7pPr>
              <a:defRPr sz="1386"/>
            </a:lvl7pPr>
            <a:lvl8pPr>
              <a:defRPr sz="1386"/>
            </a:lvl8pPr>
            <a:lvl9pPr>
              <a:defRPr sz="13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1" y="6235700"/>
            <a:ext cx="11194733" cy="355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693"/>
            </a:lvl1pPr>
          </a:lstStyle>
          <a:p>
            <a:pPr lvl="0"/>
            <a:r>
              <a:rPr lang="en-US"/>
              <a:t>Note:</a:t>
            </a:r>
          </a:p>
          <a:p>
            <a:pPr lvl="0"/>
            <a:r>
              <a:rPr lang="en-US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183467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reflection endPos="0" dir="5400000" sy="-100000" algn="bl" rotWithShape="0"/>
          </a:effectLst>
        </p:spPr>
        <p:txBody>
          <a:bodyPr/>
          <a:lstStyle>
            <a:lvl1pPr>
              <a:defRPr sz="184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F054A-1A36-443C-BE9A-7E62A227BE5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1" y="6235700"/>
            <a:ext cx="11194733" cy="355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693"/>
            </a:lvl1pPr>
          </a:lstStyle>
          <a:p>
            <a:pPr lvl="0"/>
            <a:r>
              <a:rPr lang="en-US"/>
              <a:t>Note:</a:t>
            </a:r>
          </a:p>
          <a:p>
            <a:pPr lvl="0"/>
            <a:r>
              <a:rPr lang="en-US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2595160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gray">
          <a:xfrm>
            <a:off x="0" y="0"/>
            <a:ext cx="125158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>
              <a:defRPr/>
            </a:pPr>
            <a:endParaRPr lang="en-US" sz="1848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pic>
        <p:nvPicPr>
          <p:cNvPr id="1146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075" y="1677101"/>
            <a:ext cx="5249704" cy="3503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075" y="1274885"/>
            <a:ext cx="5249704" cy="390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2996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485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4858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0C9B-F926-4294-9A92-AFA5F83E2246}" type="datetimeFigureOut">
              <a:rPr lang="en-GB" smtClean="0"/>
              <a:t>19/02/2024</a:t>
            </a:fld>
            <a:endParaRPr lang="en-GB" dirty="0"/>
          </a:p>
        </p:txBody>
      </p:sp>
      <p:sp>
        <p:nvSpPr>
          <p:cNvPr id="104858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4858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B35E-8BC0-4120-B3C3-634E51F0110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0657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gray">
          <a:xfrm>
            <a:off x="0" y="0"/>
            <a:ext cx="125158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>
              <a:defRPr/>
            </a:pPr>
            <a:endParaRPr lang="en-US" sz="1848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38689" y="3166487"/>
            <a:ext cx="8761095" cy="1219200"/>
          </a:xfrm>
        </p:spPr>
        <p:txBody>
          <a:bodyPr/>
          <a:lstStyle>
            <a:lvl1pPr marL="0" indent="0" algn="l">
              <a:buFontTx/>
              <a:buNone/>
              <a:defRPr sz="1848" i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6247" name="Rectangle 7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938689" y="2209804"/>
            <a:ext cx="10638473" cy="917575"/>
          </a:xfrm>
          <a:noFill/>
        </p:spPr>
        <p:txBody>
          <a:bodyPr lIns="0"/>
          <a:lstStyle>
            <a:lvl1pPr algn="l">
              <a:defRPr sz="277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18129"/>
            <a:ext cx="1668780" cy="2236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625793" y="2209800"/>
            <a:ext cx="212769" cy="2185916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 rot="16200000">
            <a:off x="660689" y="4260156"/>
            <a:ext cx="189257" cy="260747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3543" y="4994812"/>
            <a:ext cx="1970477" cy="1315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 userDrawn="1"/>
        </p:nvSpPr>
        <p:spPr bwMode="auto">
          <a:xfrm>
            <a:off x="625793" y="2209800"/>
            <a:ext cx="212769" cy="2185916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4" name="Isosceles Triangle 13"/>
          <p:cNvSpPr/>
          <p:nvPr userDrawn="1"/>
        </p:nvSpPr>
        <p:spPr bwMode="auto">
          <a:xfrm rot="16200000">
            <a:off x="660689" y="4260156"/>
            <a:ext cx="189257" cy="260747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756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gray">
          <a:xfrm>
            <a:off x="0" y="0"/>
            <a:ext cx="125158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>
              <a:defRPr/>
            </a:pPr>
            <a:endParaRPr lang="en-US" sz="1848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66247" name="Rectangle 7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938689" y="2720790"/>
            <a:ext cx="10638473" cy="917575"/>
          </a:xfrm>
          <a:noFill/>
        </p:spPr>
        <p:txBody>
          <a:bodyPr lIns="0"/>
          <a:lstStyle>
            <a:lvl1pPr algn="l">
              <a:defRPr sz="277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18129"/>
            <a:ext cx="1668780" cy="2236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625793" y="2209800"/>
            <a:ext cx="212769" cy="2185916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 rot="16200000">
            <a:off x="660689" y="4260156"/>
            <a:ext cx="189257" cy="260747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625793" y="2209800"/>
            <a:ext cx="212769" cy="2185916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4" name="Isosceles Triangle 13"/>
          <p:cNvSpPr/>
          <p:nvPr userDrawn="1"/>
        </p:nvSpPr>
        <p:spPr bwMode="auto">
          <a:xfrm rot="16200000">
            <a:off x="660689" y="4260156"/>
            <a:ext cx="189257" cy="260747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012680" y="6618129"/>
            <a:ext cx="1173361" cy="2236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70" b="0" i="1"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defRPr/>
            </a:pPr>
            <a:fld id="{4A0ACF5A-AF10-48F9-8A78-5825A055A0E9}" type="slidenum">
              <a:rPr lang="en-US" smtClean="0">
                <a:ea typeface="MS PGothic" panose="020B0600070205080204" pitchFamily="34" charset="-128"/>
              </a:rPr>
              <a:t>‹#›</a:t>
            </a:fld>
            <a:endParaRPr lang="en-US" dirty="0">
              <a:ea typeface="MS PGothic" panose="020B0600070205080204" pitchFamily="34" charset="-128"/>
            </a:endParaRPr>
          </a:p>
        </p:txBody>
      </p:sp>
      <p:pic>
        <p:nvPicPr>
          <p:cNvPr id="17" name="Picture 1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27419" y="6272671"/>
            <a:ext cx="800886" cy="534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9256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 /><Relationship Id="rId13" Type="http://schemas.openxmlformats.org/officeDocument/2006/relationships/oleObject" Target="../embeddings/oleObject2.bin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image" Target="../media/image1.emf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oleObject" Target="../embeddings/oleObject1.bin" /><Relationship Id="rId5" Type="http://schemas.openxmlformats.org/officeDocument/2006/relationships/slideLayout" Target="../slideLayouts/slideLayout5.xml" /><Relationship Id="rId10" Type="http://schemas.openxmlformats.org/officeDocument/2006/relationships/tags" Target="../tags/tag2.xml" /><Relationship Id="rId4" Type="http://schemas.openxmlformats.org/officeDocument/2006/relationships/slideLayout" Target="../slideLayouts/slideLayout4.xml" /><Relationship Id="rId9" Type="http://schemas.openxmlformats.org/officeDocument/2006/relationships/tags" Target="../tags/tag1.xml" /><Relationship Id="rId14" Type="http://schemas.openxmlformats.org/officeDocument/2006/relationships/image" Target="../media/image2.png" 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 /><Relationship Id="rId13" Type="http://schemas.openxmlformats.org/officeDocument/2006/relationships/image" Target="../media/image2.png" /><Relationship Id="rId3" Type="http://schemas.openxmlformats.org/officeDocument/2006/relationships/slideLayout" Target="../slideLayouts/slideLayout10.xml" /><Relationship Id="rId7" Type="http://schemas.openxmlformats.org/officeDocument/2006/relationships/slideLayout" Target="../slideLayouts/slideLayout14.xml" /><Relationship Id="rId12" Type="http://schemas.openxmlformats.org/officeDocument/2006/relationships/image" Target="../media/image1.emf" /><Relationship Id="rId2" Type="http://schemas.openxmlformats.org/officeDocument/2006/relationships/slideLayout" Target="../slideLayouts/slideLayout9.xml" /><Relationship Id="rId1" Type="http://schemas.openxmlformats.org/officeDocument/2006/relationships/slideLayout" Target="../slideLayouts/slideLayout8.xml" /><Relationship Id="rId6" Type="http://schemas.openxmlformats.org/officeDocument/2006/relationships/slideLayout" Target="../slideLayouts/slideLayout13.xml" /><Relationship Id="rId11" Type="http://schemas.openxmlformats.org/officeDocument/2006/relationships/oleObject" Target="../embeddings/oleObject5.bin" /><Relationship Id="rId5" Type="http://schemas.openxmlformats.org/officeDocument/2006/relationships/slideLayout" Target="../slideLayouts/slideLayout12.xml" /><Relationship Id="rId10" Type="http://schemas.openxmlformats.org/officeDocument/2006/relationships/tags" Target="../tags/tag6.xml" /><Relationship Id="rId4" Type="http://schemas.openxmlformats.org/officeDocument/2006/relationships/slideLayout" Target="../slideLayouts/slideLayout11.xml" /><Relationship Id="rId9" Type="http://schemas.openxmlformats.org/officeDocument/2006/relationships/tags" Target="../tags/tag5.xml" /><Relationship Id="rId14" Type="http://schemas.openxmlformats.org/officeDocument/2006/relationships/oleObject" Target="../embeddings/oleObject6.bin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 hidden="1"/>
          <p:cNvGraphicFramePr>
            <a:graphicFrameLocks noChangeAspect="1"/>
          </p:cNvGraphicFramePr>
          <p:nvPr>
            <p:custDataLst>
              <p:tags r:id="rId9"/>
            </p:custDataLst>
          </p:nvPr>
        </p:nvGraphicFramePr>
        <p:xfrm>
          <a:off x="2175" y="1592"/>
          <a:ext cx="2172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1" imgW="12700" imgH="12700" progId="">
                  <p:embed/>
                </p:oleObj>
              </mc:Choice>
              <mc:Fallback>
                <p:oleObj name="think-cell Slide" r:id="rId11" imgW="12700" imgH="12700" progId="">
                  <p:embed/>
                  <p:pic>
                    <p:nvPicPr>
                      <p:cNvPr id="15" name="Object 1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5" y="1592"/>
                        <a:ext cx="2172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5793" y="1181104"/>
            <a:ext cx="11264265" cy="49450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5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18129"/>
            <a:ext cx="1668780" cy="2236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 eaLnBrk="1" hangingPunct="1">
              <a:defRPr sz="770" b="0" i="1"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defRPr/>
            </a:pPr>
            <a:endParaRPr lang="en-US" dirty="0">
              <a:ea typeface="MS PGothic" panose="020B0600070205080204" pitchFamily="34" charset="-128"/>
            </a:endParaRPr>
          </a:p>
        </p:txBody>
      </p:sp>
      <p:sp>
        <p:nvSpPr>
          <p:cNvPr id="265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73079" y="6618130"/>
            <a:ext cx="8135303" cy="2236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70" b="0" i="1"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defRPr/>
            </a:pPr>
            <a:endParaRPr lang="en-US" dirty="0">
              <a:ea typeface="MS PGothic" panose="020B0600070205080204" pitchFamily="34" charset="-128"/>
            </a:endParaRPr>
          </a:p>
        </p:txBody>
      </p:sp>
      <p:sp>
        <p:nvSpPr>
          <p:cNvPr id="265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012680" y="6618129"/>
            <a:ext cx="1173361" cy="2236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70" b="0" i="1"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defRPr/>
            </a:pPr>
            <a:fld id="{4A0ACF5A-AF10-48F9-8A78-5825A055A0E9}" type="slidenum">
              <a:rPr lang="en-US" smtClean="0">
                <a:ea typeface="MS PGothic" panose="020B0600070205080204" pitchFamily="34" charset="-128"/>
              </a:rPr>
              <a:t>‹#›</a:t>
            </a:fld>
            <a:endParaRPr lang="en-US" dirty="0">
              <a:ea typeface="MS PGothic" panose="020B0600070205080204" pitchFamily="34" charset="-128"/>
            </a:endParaRP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0" y="0"/>
            <a:ext cx="12515850" cy="903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914400"/>
            <a:ext cx="12307253" cy="152400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>
            <a:off x="12175503" y="914400"/>
            <a:ext cx="259046" cy="190500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0" y="6576950"/>
            <a:ext cx="11264265" cy="0"/>
          </a:xfrm>
          <a:prstGeom prst="line">
            <a:avLst/>
          </a:prstGeom>
          <a:noFill/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3" name="Object 12" hidden="1"/>
          <p:cNvGraphicFramePr>
            <a:graphicFrameLocks noChangeAspect="1"/>
          </p:cNvGraphicFramePr>
          <p:nvPr>
            <p:custDataLst>
              <p:tags r:id="rId10"/>
            </p:custDataLst>
          </p:nvPr>
        </p:nvGraphicFramePr>
        <p:xfrm>
          <a:off x="2175" y="1592"/>
          <a:ext cx="2172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3" imgW="12700" imgH="12700" progId="">
                  <p:embed/>
                </p:oleObj>
              </mc:Choice>
              <mc:Fallback>
                <p:oleObj name="think-cell Slide" r:id="rId13" imgW="12700" imgH="12700" progId="">
                  <p:embed/>
                  <p:pic>
                    <p:nvPicPr>
                      <p:cNvPr id="13" name="Object 1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5" y="1592"/>
                        <a:ext cx="2172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 bwMode="auto">
          <a:xfrm>
            <a:off x="0" y="914400"/>
            <a:ext cx="12307253" cy="152400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7" name="Isosceles Triangle 16"/>
          <p:cNvSpPr/>
          <p:nvPr/>
        </p:nvSpPr>
        <p:spPr bwMode="auto">
          <a:xfrm>
            <a:off x="12175503" y="914400"/>
            <a:ext cx="259046" cy="190500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0" y="6576950"/>
            <a:ext cx="11264265" cy="0"/>
          </a:xfrm>
          <a:prstGeom prst="line">
            <a:avLst/>
          </a:prstGeom>
          <a:noFill/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633663" y="6126167"/>
            <a:ext cx="800886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2690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96" r:id="rId7"/>
  </p:sldLayoutIdLst>
  <p:hf hdr="0" ftr="0" dt="0"/>
  <p:txStyles>
    <p:titleStyle>
      <a:lvl1pPr marL="91917" indent="0" algn="l" rtl="0" eaLnBrk="1" fontAlgn="base" hangingPunct="1">
        <a:spcBef>
          <a:spcPct val="0"/>
        </a:spcBef>
        <a:spcAft>
          <a:spcPct val="0"/>
        </a:spcAft>
        <a:defRPr sz="2464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5pPr>
      <a:lvl6pPr marL="352021"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6pPr>
      <a:lvl7pPr marL="704042"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7pPr>
      <a:lvl8pPr marL="1056063"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8pPr>
      <a:lvl9pPr marL="1408085"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9pPr>
    </p:titleStyle>
    <p:bodyStyle>
      <a:lvl1pPr marL="264016" indent="-264016" algn="l" rtl="0" eaLnBrk="1" fontAlgn="base" hangingPunct="1">
        <a:spcBef>
          <a:spcPct val="20000"/>
        </a:spcBef>
        <a:spcAft>
          <a:spcPct val="0"/>
        </a:spcAft>
        <a:buChar char="•"/>
        <a:defRPr sz="1540">
          <a:solidFill>
            <a:schemeClr val="tx1"/>
          </a:solidFill>
          <a:latin typeface="+mn-lt"/>
          <a:ea typeface="+mn-ea"/>
          <a:cs typeface="+mn-cs"/>
        </a:defRPr>
      </a:lvl1pPr>
      <a:lvl2pPr marL="572035" indent="-220014" algn="l" rtl="0" eaLnBrk="1" fontAlgn="base" hangingPunct="1">
        <a:spcBef>
          <a:spcPct val="20000"/>
        </a:spcBef>
        <a:spcAft>
          <a:spcPct val="0"/>
        </a:spcAft>
        <a:buChar char="–"/>
        <a:defRPr sz="1386">
          <a:solidFill>
            <a:schemeClr val="tx1"/>
          </a:solidFill>
          <a:latin typeface="+mn-lt"/>
          <a:ea typeface="+mn-ea"/>
          <a:cs typeface="+mn-cs"/>
        </a:defRPr>
      </a:lvl2pPr>
      <a:lvl3pPr marL="880053" indent="-176011" algn="l" rtl="0" eaLnBrk="1" fontAlgn="base" hangingPunct="1">
        <a:spcBef>
          <a:spcPct val="20000"/>
        </a:spcBef>
        <a:spcAft>
          <a:spcPct val="0"/>
        </a:spcAft>
        <a:buChar char="•"/>
        <a:defRPr sz="1232">
          <a:solidFill>
            <a:schemeClr val="tx1"/>
          </a:solidFill>
          <a:latin typeface="+mn-lt"/>
          <a:ea typeface="+mn-ea"/>
          <a:cs typeface="+mn-cs"/>
        </a:defRPr>
      </a:lvl3pPr>
      <a:lvl4pPr marL="1232074" indent="-176011" algn="l" rtl="0" eaLnBrk="1" fontAlgn="base" hangingPunct="1">
        <a:spcBef>
          <a:spcPct val="20000"/>
        </a:spcBef>
        <a:spcAft>
          <a:spcPct val="0"/>
        </a:spcAft>
        <a:buChar char="–"/>
        <a:defRPr sz="1078">
          <a:solidFill>
            <a:schemeClr val="tx1"/>
          </a:solidFill>
          <a:latin typeface="+mn-lt"/>
          <a:ea typeface="+mn-ea"/>
          <a:cs typeface="+mn-cs"/>
        </a:defRPr>
      </a:lvl4pPr>
      <a:lvl5pPr marL="1584095" indent="-176011" algn="l" rtl="0" eaLnBrk="1" fontAlgn="base" hangingPunct="1">
        <a:spcBef>
          <a:spcPct val="20000"/>
        </a:spcBef>
        <a:spcAft>
          <a:spcPct val="0"/>
        </a:spcAft>
        <a:buChar char="»"/>
        <a:defRPr sz="924">
          <a:solidFill>
            <a:schemeClr val="tx1"/>
          </a:solidFill>
          <a:latin typeface="+mn-lt"/>
          <a:ea typeface="+mn-ea"/>
          <a:cs typeface="+mn-cs"/>
        </a:defRPr>
      </a:lvl5pPr>
      <a:lvl6pPr marL="1936116" indent="-176011" algn="l" rtl="0" eaLnBrk="1" fontAlgn="base" hangingPunct="1">
        <a:spcBef>
          <a:spcPct val="20000"/>
        </a:spcBef>
        <a:spcAft>
          <a:spcPct val="0"/>
        </a:spcAft>
        <a:buChar char="»"/>
        <a:defRPr sz="1232">
          <a:solidFill>
            <a:schemeClr val="tx1"/>
          </a:solidFill>
          <a:latin typeface="+mn-lt"/>
          <a:ea typeface="+mn-ea"/>
          <a:cs typeface="+mn-cs"/>
        </a:defRPr>
      </a:lvl6pPr>
      <a:lvl7pPr marL="2288137" indent="-176011" algn="l" rtl="0" eaLnBrk="1" fontAlgn="base" hangingPunct="1">
        <a:spcBef>
          <a:spcPct val="20000"/>
        </a:spcBef>
        <a:spcAft>
          <a:spcPct val="0"/>
        </a:spcAft>
        <a:buChar char="»"/>
        <a:defRPr sz="1232">
          <a:solidFill>
            <a:schemeClr val="tx1"/>
          </a:solidFill>
          <a:latin typeface="+mn-lt"/>
          <a:ea typeface="+mn-ea"/>
          <a:cs typeface="+mn-cs"/>
        </a:defRPr>
      </a:lvl7pPr>
      <a:lvl8pPr marL="2640159" indent="-176011" algn="l" rtl="0" eaLnBrk="1" fontAlgn="base" hangingPunct="1">
        <a:spcBef>
          <a:spcPct val="20000"/>
        </a:spcBef>
        <a:spcAft>
          <a:spcPct val="0"/>
        </a:spcAft>
        <a:buChar char="»"/>
        <a:defRPr sz="1232">
          <a:solidFill>
            <a:schemeClr val="tx1"/>
          </a:solidFill>
          <a:latin typeface="+mn-lt"/>
          <a:ea typeface="+mn-ea"/>
          <a:cs typeface="+mn-cs"/>
        </a:defRPr>
      </a:lvl8pPr>
      <a:lvl9pPr marL="2992180" indent="-176011" algn="l" rtl="0" eaLnBrk="1" fontAlgn="base" hangingPunct="1">
        <a:spcBef>
          <a:spcPct val="20000"/>
        </a:spcBef>
        <a:spcAft>
          <a:spcPct val="0"/>
        </a:spcAft>
        <a:buChar char="»"/>
        <a:defRPr sz="1232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1pPr>
      <a:lvl2pPr marL="352021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2pPr>
      <a:lvl3pPr marL="704042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3pPr>
      <a:lvl4pPr marL="1056063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4pPr>
      <a:lvl5pPr marL="1408085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5pPr>
      <a:lvl6pPr marL="1760106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6pPr>
      <a:lvl7pPr marL="2112127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7pPr>
      <a:lvl8pPr marL="2464148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8pPr>
      <a:lvl9pPr marL="2816169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 hidden="1"/>
          <p:cNvGraphicFramePr>
            <a:graphicFrameLocks noChangeAspect="1"/>
          </p:cNvGraphicFramePr>
          <p:nvPr>
            <p:custDataLst>
              <p:tags r:id="rId9"/>
            </p:custDataLst>
          </p:nvPr>
        </p:nvGraphicFramePr>
        <p:xfrm>
          <a:off x="2175" y="1592"/>
          <a:ext cx="2172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1" imgW="12700" imgH="12700" progId="">
                  <p:embed/>
                </p:oleObj>
              </mc:Choice>
              <mc:Fallback>
                <p:oleObj name="think-cell Slide" r:id="rId11" imgW="12700" imgH="12700" progId="">
                  <p:embed/>
                  <p:pic>
                    <p:nvPicPr>
                      <p:cNvPr id="15" name="Object 1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5" y="1592"/>
                        <a:ext cx="2172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5793" y="1181104"/>
            <a:ext cx="11264265" cy="49450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5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28446" y="6631984"/>
            <a:ext cx="2616950" cy="251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027" b="1" i="1">
                <a:solidFill>
                  <a:srgbClr val="000000"/>
                </a:solidFill>
                <a:latin typeface="+mj-lt"/>
              </a:defRPr>
            </a:lvl1pPr>
          </a:lstStyle>
          <a:p>
            <a:pPr algn="l">
              <a:defRPr/>
            </a:pPr>
            <a:endParaRPr lang="en-US" dirty="0">
              <a:ea typeface="MS PGothic" panose="020B0600070205080204" pitchFamily="34" charset="-128"/>
            </a:endParaRPr>
          </a:p>
        </p:txBody>
      </p:sp>
      <p:sp>
        <p:nvSpPr>
          <p:cNvPr id="265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012680" y="6618129"/>
            <a:ext cx="1173361" cy="2236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70" b="0" i="1"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defRPr/>
            </a:pPr>
            <a:fld id="{4A0ACF5A-AF10-48F9-8A78-5825A055A0E9}" type="slidenum">
              <a:rPr lang="en-US" smtClean="0">
                <a:ea typeface="MS PGothic" panose="020B0600070205080204" pitchFamily="34" charset="-128"/>
              </a:rPr>
              <a:t>‹#›</a:t>
            </a:fld>
            <a:endParaRPr lang="en-US" dirty="0">
              <a:ea typeface="MS PGothic" panose="020B0600070205080204" pitchFamily="34" charset="-128"/>
            </a:endParaRP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0" y="0"/>
            <a:ext cx="12515850" cy="903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914400"/>
            <a:ext cx="12307253" cy="152400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>
            <a:off x="12175503" y="914400"/>
            <a:ext cx="259046" cy="190500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0" y="6576950"/>
            <a:ext cx="11264265" cy="0"/>
          </a:xfrm>
          <a:prstGeom prst="line">
            <a:avLst/>
          </a:prstGeom>
          <a:noFill/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627419" y="6272671"/>
            <a:ext cx="800886" cy="534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Object 12" hidden="1"/>
          <p:cNvGraphicFramePr>
            <a:graphicFrameLocks noChangeAspect="1"/>
          </p:cNvGraphicFramePr>
          <p:nvPr>
            <p:custDataLst>
              <p:tags r:id="rId10"/>
            </p:custDataLst>
          </p:nvPr>
        </p:nvGraphicFramePr>
        <p:xfrm>
          <a:off x="2175" y="1592"/>
          <a:ext cx="2172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12700" imgH="12700" progId="">
                  <p:embed/>
                </p:oleObj>
              </mc:Choice>
              <mc:Fallback>
                <p:oleObj name="think-cell Slide" r:id="rId14" imgW="12700" imgH="12700" progId="">
                  <p:embed/>
                  <p:pic>
                    <p:nvPicPr>
                      <p:cNvPr id="13" name="Object 1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5" y="1592"/>
                        <a:ext cx="2172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 bwMode="auto">
          <a:xfrm>
            <a:off x="0" y="914400"/>
            <a:ext cx="12307253" cy="152400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7" name="Isosceles Triangle 16"/>
          <p:cNvSpPr/>
          <p:nvPr/>
        </p:nvSpPr>
        <p:spPr bwMode="auto">
          <a:xfrm>
            <a:off x="12175503" y="914400"/>
            <a:ext cx="259046" cy="190500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0" y="6576950"/>
            <a:ext cx="11264265" cy="0"/>
          </a:xfrm>
          <a:prstGeom prst="line">
            <a:avLst/>
          </a:prstGeom>
          <a:noFill/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627419" y="6272671"/>
            <a:ext cx="800886" cy="534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9669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</p:sldLayoutIdLst>
  <p:hf hdr="0" ftr="0" dt="0"/>
  <p:txStyles>
    <p:titleStyle>
      <a:lvl1pPr marL="91917" indent="0" algn="l" rtl="0" eaLnBrk="1" fontAlgn="base" hangingPunct="1">
        <a:spcBef>
          <a:spcPct val="0"/>
        </a:spcBef>
        <a:spcAft>
          <a:spcPct val="0"/>
        </a:spcAft>
        <a:defRPr sz="2464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5pPr>
      <a:lvl6pPr marL="352021"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6pPr>
      <a:lvl7pPr marL="704042"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7pPr>
      <a:lvl8pPr marL="1056063"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8pPr>
      <a:lvl9pPr marL="1408085"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9pPr>
    </p:titleStyle>
    <p:bodyStyle>
      <a:lvl1pPr marL="264016" indent="-264016" algn="l" rtl="0" eaLnBrk="1" fontAlgn="base" hangingPunct="1">
        <a:spcBef>
          <a:spcPct val="20000"/>
        </a:spcBef>
        <a:spcAft>
          <a:spcPct val="0"/>
        </a:spcAft>
        <a:buChar char="•"/>
        <a:defRPr sz="1540">
          <a:solidFill>
            <a:schemeClr val="tx1"/>
          </a:solidFill>
          <a:latin typeface="+mn-lt"/>
          <a:ea typeface="+mn-ea"/>
          <a:cs typeface="+mn-cs"/>
        </a:defRPr>
      </a:lvl1pPr>
      <a:lvl2pPr marL="572035" indent="-220014" algn="l" rtl="0" eaLnBrk="1" fontAlgn="base" hangingPunct="1">
        <a:spcBef>
          <a:spcPct val="20000"/>
        </a:spcBef>
        <a:spcAft>
          <a:spcPct val="0"/>
        </a:spcAft>
        <a:buChar char="–"/>
        <a:defRPr sz="1386">
          <a:solidFill>
            <a:schemeClr val="tx1"/>
          </a:solidFill>
          <a:latin typeface="+mn-lt"/>
          <a:ea typeface="+mn-ea"/>
          <a:cs typeface="+mn-cs"/>
        </a:defRPr>
      </a:lvl2pPr>
      <a:lvl3pPr marL="880053" indent="-176011" algn="l" rtl="0" eaLnBrk="1" fontAlgn="base" hangingPunct="1">
        <a:spcBef>
          <a:spcPct val="20000"/>
        </a:spcBef>
        <a:spcAft>
          <a:spcPct val="0"/>
        </a:spcAft>
        <a:buChar char="•"/>
        <a:defRPr sz="1232">
          <a:solidFill>
            <a:schemeClr val="tx1"/>
          </a:solidFill>
          <a:latin typeface="+mn-lt"/>
          <a:ea typeface="+mn-ea"/>
          <a:cs typeface="+mn-cs"/>
        </a:defRPr>
      </a:lvl3pPr>
      <a:lvl4pPr marL="1232074" indent="-176011" algn="l" rtl="0" eaLnBrk="1" fontAlgn="base" hangingPunct="1">
        <a:spcBef>
          <a:spcPct val="20000"/>
        </a:spcBef>
        <a:spcAft>
          <a:spcPct val="0"/>
        </a:spcAft>
        <a:buChar char="–"/>
        <a:defRPr sz="1078">
          <a:solidFill>
            <a:schemeClr val="tx1"/>
          </a:solidFill>
          <a:latin typeface="+mn-lt"/>
          <a:ea typeface="+mn-ea"/>
          <a:cs typeface="+mn-cs"/>
        </a:defRPr>
      </a:lvl4pPr>
      <a:lvl5pPr marL="1584095" indent="-176011" algn="l" rtl="0" eaLnBrk="1" fontAlgn="base" hangingPunct="1">
        <a:spcBef>
          <a:spcPct val="20000"/>
        </a:spcBef>
        <a:spcAft>
          <a:spcPct val="0"/>
        </a:spcAft>
        <a:buChar char="»"/>
        <a:defRPr sz="924">
          <a:solidFill>
            <a:schemeClr val="tx1"/>
          </a:solidFill>
          <a:latin typeface="+mn-lt"/>
          <a:ea typeface="+mn-ea"/>
          <a:cs typeface="+mn-cs"/>
        </a:defRPr>
      </a:lvl5pPr>
      <a:lvl6pPr marL="1936116" indent="-176011" algn="l" rtl="0" eaLnBrk="1" fontAlgn="base" hangingPunct="1">
        <a:spcBef>
          <a:spcPct val="20000"/>
        </a:spcBef>
        <a:spcAft>
          <a:spcPct val="0"/>
        </a:spcAft>
        <a:buChar char="»"/>
        <a:defRPr sz="1232">
          <a:solidFill>
            <a:schemeClr val="tx1"/>
          </a:solidFill>
          <a:latin typeface="+mn-lt"/>
          <a:ea typeface="+mn-ea"/>
          <a:cs typeface="+mn-cs"/>
        </a:defRPr>
      </a:lvl6pPr>
      <a:lvl7pPr marL="2288137" indent="-176011" algn="l" rtl="0" eaLnBrk="1" fontAlgn="base" hangingPunct="1">
        <a:spcBef>
          <a:spcPct val="20000"/>
        </a:spcBef>
        <a:spcAft>
          <a:spcPct val="0"/>
        </a:spcAft>
        <a:buChar char="»"/>
        <a:defRPr sz="1232">
          <a:solidFill>
            <a:schemeClr val="tx1"/>
          </a:solidFill>
          <a:latin typeface="+mn-lt"/>
          <a:ea typeface="+mn-ea"/>
          <a:cs typeface="+mn-cs"/>
        </a:defRPr>
      </a:lvl7pPr>
      <a:lvl8pPr marL="2640159" indent="-176011" algn="l" rtl="0" eaLnBrk="1" fontAlgn="base" hangingPunct="1">
        <a:spcBef>
          <a:spcPct val="20000"/>
        </a:spcBef>
        <a:spcAft>
          <a:spcPct val="0"/>
        </a:spcAft>
        <a:buChar char="»"/>
        <a:defRPr sz="1232">
          <a:solidFill>
            <a:schemeClr val="tx1"/>
          </a:solidFill>
          <a:latin typeface="+mn-lt"/>
          <a:ea typeface="+mn-ea"/>
          <a:cs typeface="+mn-cs"/>
        </a:defRPr>
      </a:lvl8pPr>
      <a:lvl9pPr marL="2992180" indent="-176011" algn="l" rtl="0" eaLnBrk="1" fontAlgn="base" hangingPunct="1">
        <a:spcBef>
          <a:spcPct val="20000"/>
        </a:spcBef>
        <a:spcAft>
          <a:spcPct val="0"/>
        </a:spcAft>
        <a:buChar char="»"/>
        <a:defRPr sz="1232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1pPr>
      <a:lvl2pPr marL="352021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2pPr>
      <a:lvl3pPr marL="704042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3pPr>
      <a:lvl4pPr marL="1056063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4pPr>
      <a:lvl5pPr marL="1408085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5pPr>
      <a:lvl6pPr marL="1760106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6pPr>
      <a:lvl7pPr marL="2112127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7pPr>
      <a:lvl8pPr marL="2464148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8pPr>
      <a:lvl9pPr marL="2816169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3.xml" /><Relationship Id="rId5" Type="http://schemas.openxmlformats.org/officeDocument/2006/relationships/chart" Target="../charts/chart8.xml" /><Relationship Id="rId4" Type="http://schemas.openxmlformats.org/officeDocument/2006/relationships/chart" Target="../charts/chart7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3.xml" /><Relationship Id="rId4" Type="http://schemas.openxmlformats.org/officeDocument/2006/relationships/chart" Target="../charts/chart10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3.xml" /><Relationship Id="rId4" Type="http://schemas.openxmlformats.org/officeDocument/2006/relationships/chart" Target="../charts/chart12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7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7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7.xml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7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7.xml" 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1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notesSlide" Target="../notesSlides/notesSlide8.xml" /><Relationship Id="rId1" Type="http://schemas.openxmlformats.org/officeDocument/2006/relationships/slideLayout" Target="../slideLayouts/slideLayout7.xml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notesSlide" Target="../notesSlides/notesSlide9.xml" /><Relationship Id="rId1" Type="http://schemas.openxmlformats.org/officeDocument/2006/relationships/slideLayout" Target="../slideLayouts/slideLayout7.xml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notesSlide" Target="../notesSlides/notesSlide10.xml" /><Relationship Id="rId1" Type="http://schemas.openxmlformats.org/officeDocument/2006/relationships/slideLayout" Target="../slideLayouts/slideLayout7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3.xml" 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notesSlide" Target="../notesSlides/notesSlide11.xml" /><Relationship Id="rId1" Type="http://schemas.openxmlformats.org/officeDocument/2006/relationships/slideLayout" Target="../slideLayouts/slideLayout7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6.xml" 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 /><Relationship Id="rId3" Type="http://schemas.openxmlformats.org/officeDocument/2006/relationships/image" Target="../media/image7.jpeg" /><Relationship Id="rId7" Type="http://schemas.openxmlformats.org/officeDocument/2006/relationships/image" Target="../media/image11.jpeg" /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3.xml" /><Relationship Id="rId6" Type="http://schemas.openxmlformats.org/officeDocument/2006/relationships/image" Target="../media/image10.png" /><Relationship Id="rId5" Type="http://schemas.openxmlformats.org/officeDocument/2006/relationships/image" Target="../media/image9.jpeg" /><Relationship Id="rId10" Type="http://schemas.openxmlformats.org/officeDocument/2006/relationships/image" Target="../media/image13.jpeg" /><Relationship Id="rId4" Type="http://schemas.openxmlformats.org/officeDocument/2006/relationships/image" Target="../media/image8.png" /><Relationship Id="rId9" Type="http://schemas.openxmlformats.org/officeDocument/2006/relationships/image" Target="../media/image5.jpeg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3.xml" /><Relationship Id="rId4" Type="http://schemas.openxmlformats.org/officeDocument/2006/relationships/chart" Target="../charts/char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10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10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3.xml" /><Relationship Id="rId4" Type="http://schemas.openxmlformats.org/officeDocument/2006/relationships/chart" Target="../charts/chart5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792955-4D28-4674-9BE1-B0491A1874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37314" y="3220256"/>
            <a:ext cx="7261663" cy="1580344"/>
          </a:xfrm>
        </p:spPr>
        <p:txBody>
          <a:bodyPr/>
          <a:lstStyle/>
          <a:p>
            <a:pPr algn="ctr"/>
            <a:r>
              <a:rPr lang="en-US" sz="2874" b="1" dirty="0">
                <a:solidFill>
                  <a:schemeClr val="tx1"/>
                </a:solidFill>
              </a:rPr>
              <a:t>February, 2024</a:t>
            </a:r>
          </a:p>
          <a:p>
            <a:pPr algn="ctr"/>
            <a:endParaRPr lang="en-US" sz="2874" b="1" dirty="0">
              <a:solidFill>
                <a:schemeClr val="tx1"/>
              </a:solidFill>
            </a:endParaRPr>
          </a:p>
          <a:p>
            <a:pPr algn="ctr"/>
            <a:r>
              <a:rPr lang="en-US" sz="2874" b="1" i="0" dirty="0">
                <a:solidFill>
                  <a:schemeClr val="tx1"/>
                </a:solidFill>
              </a:rPr>
              <a:t>Data was downloaded February 19, 2024 @ 12.37am</a:t>
            </a:r>
            <a:endParaRPr lang="en-NG" sz="2874" b="1" i="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87C74D-004C-46B7-820E-18406C3C01C8}"/>
              </a:ext>
            </a:extLst>
          </p:cNvPr>
          <p:cNvSpPr>
            <a:spLocks noGrp="1"/>
          </p:cNvSpPr>
          <p:nvPr>
            <p:ph type="ctrTitle" sz="quarter"/>
          </p:nvPr>
        </p:nvSpPr>
        <p:spPr>
          <a:xfrm>
            <a:off x="448408" y="632769"/>
            <a:ext cx="11728939" cy="2216448"/>
          </a:xfrm>
        </p:spPr>
        <p:txBody>
          <a:bodyPr/>
          <a:lstStyle/>
          <a:p>
            <a:pPr algn="ctr"/>
            <a:r>
              <a:rPr lang="en-US" altLang="en-US" sz="4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Bayelsa State RMNCAHN Report for January, 2024</a:t>
            </a:r>
            <a:br>
              <a:rPr lang="en-US" altLang="en-US" sz="4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en-US" altLang="en-US" sz="4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Data Source: DHIS2 </a:t>
            </a:r>
            <a:endParaRPr lang="en-NG" sz="44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18FF1E-1CC8-4BE2-7523-F76C0DE736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81" y="4721909"/>
            <a:ext cx="2076302" cy="207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010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D645C48-2C65-0E44-8C87-E664147A1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549" y="149176"/>
            <a:ext cx="10335745" cy="694925"/>
          </a:xfrm>
        </p:spPr>
        <p:txBody>
          <a:bodyPr/>
          <a:lstStyle/>
          <a:p>
            <a:r>
              <a:rPr lang="en-NG" sz="2800" dirty="0"/>
              <a:t>Nutrition: Selected Indicators for </a:t>
            </a:r>
            <a:r>
              <a:rPr lang="en-US" sz="2800" dirty="0"/>
              <a:t>Bayelsa </a:t>
            </a:r>
            <a:r>
              <a:rPr lang="en-NG" sz="2800" dirty="0"/>
              <a:t>– </a:t>
            </a:r>
            <a:r>
              <a:rPr lang="en-US" sz="2800" dirty="0"/>
              <a:t>January, </a:t>
            </a:r>
            <a:r>
              <a:rPr lang="en-NG" sz="2800" dirty="0"/>
              <a:t>202</a:t>
            </a:r>
            <a:r>
              <a:rPr lang="en-US" sz="2800" dirty="0"/>
              <a:t>4</a:t>
            </a:r>
            <a:endParaRPr lang="en-NG" sz="2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D3FD41-31DF-BD44-88F8-13299369E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907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0ACF5A-AF10-48F9-8A78-5825A055A0E9}" type="slidenum">
              <a:rPr kumimoji="0" lang="en-US" sz="77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pPr marL="0" marR="0" lvl="0" indent="0" algn="r" defTabSz="8907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77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021BDA-471E-38FC-2C7F-A5A47440AE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98395" y="135226"/>
            <a:ext cx="749055" cy="749055"/>
          </a:xfrm>
          <a:prstGeom prst="rect">
            <a:avLst/>
          </a:prstGeom>
        </p:spPr>
      </p:pic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079043A2-0977-2ACE-B96D-7B2C4649E3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2219830"/>
              </p:ext>
            </p:extLst>
          </p:nvPr>
        </p:nvGraphicFramePr>
        <p:xfrm>
          <a:off x="0" y="1087081"/>
          <a:ext cx="4108557" cy="5754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2AAA8AF-C92D-1CEB-E440-ECDE6D44AE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156992"/>
              </p:ext>
            </p:extLst>
          </p:nvPr>
        </p:nvGraphicFramePr>
        <p:xfrm>
          <a:off x="4108557" y="1087081"/>
          <a:ext cx="4108557" cy="5754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7B711D74-4E28-D40B-8209-8FE14DEC25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1237421"/>
              </p:ext>
            </p:extLst>
          </p:nvPr>
        </p:nvGraphicFramePr>
        <p:xfrm>
          <a:off x="8217114" y="1087080"/>
          <a:ext cx="4298736" cy="5770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989940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D645C48-2C65-0E44-8C87-E664147A1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549" y="149176"/>
            <a:ext cx="10335745" cy="694925"/>
          </a:xfrm>
        </p:spPr>
        <p:txBody>
          <a:bodyPr/>
          <a:lstStyle/>
          <a:p>
            <a:r>
              <a:rPr lang="en-NG" sz="2400" dirty="0"/>
              <a:t>Nutrition: </a:t>
            </a:r>
            <a:r>
              <a:rPr lang="en-US" sz="2400" dirty="0"/>
              <a:t>Comparing </a:t>
            </a:r>
            <a:r>
              <a:rPr lang="en-NG" sz="2400" dirty="0"/>
              <a:t>Selected Indicators for </a:t>
            </a:r>
            <a:r>
              <a:rPr lang="en-US" sz="2400" dirty="0"/>
              <a:t>Bayelsa </a:t>
            </a:r>
            <a:r>
              <a:rPr lang="en-NG" sz="2400" dirty="0"/>
              <a:t>– </a:t>
            </a:r>
            <a:r>
              <a:rPr lang="en-US" sz="2400" dirty="0"/>
              <a:t> December 2023 &amp; January, 2024</a:t>
            </a:r>
            <a:endParaRPr lang="en-NG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D3FD41-31DF-BD44-88F8-13299369E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90717">
              <a:defRPr/>
            </a:pPr>
            <a:fld id="{4A0ACF5A-AF10-48F9-8A78-5825A055A0E9}" type="slidenum">
              <a:rPr lang="en-US">
                <a:latin typeface="Calibri"/>
                <a:ea typeface="MS PGothic" panose="020B0600070205080204" pitchFamily="34" charset="-128"/>
              </a:rPr>
              <a:pPr defTabSz="890717">
                <a:defRPr/>
              </a:pPr>
              <a:t>11</a:t>
            </a:fld>
            <a:endParaRPr lang="en-US">
              <a:latin typeface="Calibri"/>
              <a:ea typeface="MS PGothic" panose="020B0600070205080204" pitchFamily="34" charset="-12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8E37E8-706D-F5F5-8556-50516652E8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98395" y="135226"/>
            <a:ext cx="749055" cy="749055"/>
          </a:xfrm>
          <a:prstGeom prst="rect">
            <a:avLst/>
          </a:prstGeom>
        </p:spPr>
      </p:pic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C7362FB2-A221-87E5-350B-A3B886A54D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5370391"/>
              </p:ext>
            </p:extLst>
          </p:nvPr>
        </p:nvGraphicFramePr>
        <p:xfrm>
          <a:off x="0" y="975479"/>
          <a:ext cx="6083632" cy="5866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44ED71C7-76AF-45D8-C9DC-D8FFD9DF824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7592194"/>
              </p:ext>
            </p:extLst>
          </p:nvPr>
        </p:nvGraphicFramePr>
        <p:xfrm>
          <a:off x="6083632" y="987914"/>
          <a:ext cx="6432218" cy="5853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43150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8077F-BE11-417B-B30B-948F0CABA312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Non Reporting Facilities</a:t>
            </a:r>
            <a:endParaRPr lang="en-NG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A0ACF5A-AF10-48F9-8A78-5825A055A0E9}" type="slidenum">
              <a:rPr lang="en-US" smtClean="0">
                <a:ea typeface="MS PGothic" panose="020B0600070205080204" pitchFamily="34" charset="-128"/>
              </a:rPr>
              <a:t>12</a:t>
            </a:fld>
            <a:endParaRPr lang="en-US">
              <a:ea typeface="MS PGothic" panose="020B0600070205080204" pitchFamily="34" charset="-12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4A7299-210A-185E-CA52-D529D02774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77162" y="131279"/>
            <a:ext cx="749055" cy="749055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2D5F9EF-64C3-8C97-3F9A-90B89320F210}"/>
              </a:ext>
            </a:extLst>
          </p:cNvPr>
          <p:cNvSpPr/>
          <p:nvPr/>
        </p:nvSpPr>
        <p:spPr bwMode="auto">
          <a:xfrm>
            <a:off x="0" y="4579543"/>
            <a:ext cx="12515850" cy="2262275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  <a:miter lim="800000"/>
          </a:ln>
        </p:spPr>
        <p:txBody>
          <a:bodyPr vert="horz" wrap="square" lIns="91440" tIns="45720" rIns="91440" bIns="45720" numCol="1" rtlCol="0" anchor="t" anchorCtr="0" compatLnSpc="1"/>
          <a:lstStyle/>
          <a:p>
            <a:pPr marL="457200" indent="-457200" eaLnBrk="1" hangingPunct="1">
              <a:buFont typeface="+mj-lt"/>
              <a:buAutoNum type="arabicPeriod"/>
            </a:pPr>
            <a:r>
              <a:rPr lang="en-US" sz="2400" b="1" dirty="0">
                <a:solidFill>
                  <a:srgbClr val="000000"/>
                </a:solidFill>
              </a:rPr>
              <a:t>Facilities no reports for RMNCAHN Services in January 2024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en-US" sz="2400" b="1" i="0" dirty="0">
                <a:solidFill>
                  <a:srgbClr val="000000"/>
                </a:solidFill>
              </a:rPr>
              <a:t>Health Facilities Coded “Yellow” are BHCPF facilities </a:t>
            </a:r>
            <a:r>
              <a:rPr lang="en-US" sz="2400" b="1" dirty="0">
                <a:solidFill>
                  <a:srgbClr val="000000"/>
                </a:solidFill>
              </a:rPr>
              <a:t>with subpar report for RMNCAHN services</a:t>
            </a:r>
            <a:endParaRPr lang="en-US" sz="2400" b="1" i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940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6D7A45-01F4-6070-921C-267AE7D188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02E66-2C6E-0736-380D-D29D800E8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Comparing HFs with Zero Reports for RMNCAHN Services in Dec 2023 &amp; Jan 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904E06-1DFD-8ADC-5EE5-C9E100194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17A9-1053-4EE0-8A3E-150254159B86}" type="slidenum">
              <a:rPr lang="en-US" smtClean="0"/>
              <a:t>13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1A22F13-E544-70B2-D995-55DBEF2F89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98397" y="49952"/>
            <a:ext cx="749055" cy="749055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CEFF4242-0193-AC46-A862-34771EC7016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6216506"/>
              </p:ext>
            </p:extLst>
          </p:nvPr>
        </p:nvGraphicFramePr>
        <p:xfrm>
          <a:off x="0" y="1119169"/>
          <a:ext cx="2981738" cy="5498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1C3CE8A0-9502-9E81-4C36-1E5F3DD8ADE7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11192057"/>
              </p:ext>
            </p:extLst>
          </p:nvPr>
        </p:nvGraphicFramePr>
        <p:xfrm>
          <a:off x="2981738" y="1152940"/>
          <a:ext cx="9534111" cy="5655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3857746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0961" y="6356065"/>
            <a:ext cx="2743200" cy="365125"/>
          </a:xfrm>
        </p:spPr>
        <p:txBody>
          <a:bodyPr/>
          <a:lstStyle/>
          <a:p>
            <a:fld id="{4FAB73BC-B049-4115-A692-8D63A059BFB8}" type="slidenum">
              <a:rPr lang="en-US" sz="1400" b="1">
                <a:solidFill>
                  <a:schemeClr val="tx1"/>
                </a:solidFill>
              </a:rPr>
              <a:t>14</a:t>
            </a:fld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1048587" name="Title 1"/>
          <p:cNvSpPr txBox="1"/>
          <p:nvPr/>
        </p:nvSpPr>
        <p:spPr>
          <a:xfrm>
            <a:off x="0" y="-39057"/>
            <a:ext cx="11296357" cy="1131518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latin typeface="Arial Black" panose="020B0A04020102020204" pitchFamily="34" charset="0"/>
              </a:rPr>
              <a:t>Non-Reporting Facilities </a:t>
            </a:r>
            <a:r>
              <a:rPr lang="en-US" sz="3600" b="1" dirty="0">
                <a:latin typeface="Arial Black" panose="020B0A04020102020204" pitchFamily="34" charset="0"/>
              </a:rPr>
              <a:t>for RMNCAHN services in January, 2024</a:t>
            </a:r>
            <a:endParaRPr lang="en-NG" sz="3600" dirty="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A71FBC4-39C3-C362-0ED8-8A4DF2B32A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96357" y="-39057"/>
            <a:ext cx="1261695" cy="831371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AB0392B-059D-A58C-D990-DFE94E888D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96110"/>
              </p:ext>
            </p:extLst>
          </p:nvPr>
        </p:nvGraphicFramePr>
        <p:xfrm>
          <a:off x="0" y="1092460"/>
          <a:ext cx="12515850" cy="44867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73209">
                  <a:extLst>
                    <a:ext uri="{9D8B030D-6E8A-4147-A177-3AD203B41FA5}">
                      <a16:colId xmlns:a16="http://schemas.microsoft.com/office/drawing/2014/main" val="2123315216"/>
                    </a:ext>
                  </a:extLst>
                </a:gridCol>
                <a:gridCol w="3379567">
                  <a:extLst>
                    <a:ext uri="{9D8B030D-6E8A-4147-A177-3AD203B41FA5}">
                      <a16:colId xmlns:a16="http://schemas.microsoft.com/office/drawing/2014/main" val="477008111"/>
                    </a:ext>
                  </a:extLst>
                </a:gridCol>
                <a:gridCol w="2463074">
                  <a:extLst>
                    <a:ext uri="{9D8B030D-6E8A-4147-A177-3AD203B41FA5}">
                      <a16:colId xmlns:a16="http://schemas.microsoft.com/office/drawing/2014/main" val="740603735"/>
                    </a:ext>
                  </a:extLst>
                </a:gridCol>
              </a:tblGrid>
              <a:tr h="89734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800" b="1" u="none" strike="noStrike">
                          <a:effectLst/>
                        </a:rPr>
                        <a:t>BRASS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6102051"/>
                  </a:ext>
                </a:extLst>
              </a:tr>
              <a:tr h="89734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HF Name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Ownership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Category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2891526"/>
                  </a:ext>
                </a:extLst>
              </a:tr>
              <a:tr h="89734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Iruanitaman Limited (Iruanitaman Dycl)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Private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Primary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5805631"/>
                  </a:ext>
                </a:extLst>
              </a:tr>
              <a:tr h="89734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Navy Sickbay Clinic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Private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Primary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07491"/>
                  </a:ext>
                </a:extLst>
              </a:tr>
              <a:tr h="89734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Ibidi PHC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Public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 dirty="0">
                          <a:effectLst/>
                        </a:rPr>
                        <a:t>Primary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674588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F291C5-5E00-0122-F6B6-626D7E1908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Slide Number Placeholder 6">
            <a:extLst>
              <a:ext uri="{FF2B5EF4-FFF2-40B4-BE49-F238E27FC236}">
                <a16:creationId xmlns:a16="http://schemas.microsoft.com/office/drawing/2014/main" id="{726C38A6-F173-175F-C6AE-C81212841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0961" y="6356065"/>
            <a:ext cx="2743200" cy="365125"/>
          </a:xfrm>
        </p:spPr>
        <p:txBody>
          <a:bodyPr/>
          <a:lstStyle/>
          <a:p>
            <a:fld id="{4FAB73BC-B049-4115-A692-8D63A059BFB8}" type="slidenum">
              <a:rPr lang="en-US" sz="1400" b="1">
                <a:solidFill>
                  <a:schemeClr val="tx1"/>
                </a:solidFill>
              </a:rPr>
              <a:t>15</a:t>
            </a:fld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1048587" name="Title 1">
            <a:extLst>
              <a:ext uri="{FF2B5EF4-FFF2-40B4-BE49-F238E27FC236}">
                <a16:creationId xmlns:a16="http://schemas.microsoft.com/office/drawing/2014/main" id="{E576DC2F-0E6C-C5E0-052C-05177B353AA2}"/>
              </a:ext>
            </a:extLst>
          </p:cNvPr>
          <p:cNvSpPr txBox="1"/>
          <p:nvPr/>
        </p:nvSpPr>
        <p:spPr>
          <a:xfrm>
            <a:off x="0" y="-39057"/>
            <a:ext cx="11296357" cy="1131518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latin typeface="Arial Black" panose="020B0A04020102020204" pitchFamily="34" charset="0"/>
              </a:rPr>
              <a:t>Non-Reporting Facilities </a:t>
            </a:r>
            <a:r>
              <a:rPr lang="en-US" sz="3600" b="1" dirty="0">
                <a:latin typeface="Arial Black" panose="020B0A04020102020204" pitchFamily="34" charset="0"/>
              </a:rPr>
              <a:t>for RMNCAHN services in January, 2024</a:t>
            </a:r>
            <a:endParaRPr lang="en-NG" sz="3600" dirty="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D8DFDE2-CC69-7165-968C-8BF9A9E944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96357" y="-39057"/>
            <a:ext cx="1261695" cy="831371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C2402AB-575C-A38B-A79C-8BCDD0C54E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2909068"/>
              </p:ext>
            </p:extLst>
          </p:nvPr>
        </p:nvGraphicFramePr>
        <p:xfrm>
          <a:off x="0" y="1092461"/>
          <a:ext cx="12515850" cy="47360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73210">
                  <a:extLst>
                    <a:ext uri="{9D8B030D-6E8A-4147-A177-3AD203B41FA5}">
                      <a16:colId xmlns:a16="http://schemas.microsoft.com/office/drawing/2014/main" val="2101596699"/>
                    </a:ext>
                  </a:extLst>
                </a:gridCol>
                <a:gridCol w="3379567">
                  <a:extLst>
                    <a:ext uri="{9D8B030D-6E8A-4147-A177-3AD203B41FA5}">
                      <a16:colId xmlns:a16="http://schemas.microsoft.com/office/drawing/2014/main" val="1877371546"/>
                    </a:ext>
                  </a:extLst>
                </a:gridCol>
                <a:gridCol w="2463073">
                  <a:extLst>
                    <a:ext uri="{9D8B030D-6E8A-4147-A177-3AD203B41FA5}">
                      <a16:colId xmlns:a16="http://schemas.microsoft.com/office/drawing/2014/main" val="15855100"/>
                    </a:ext>
                  </a:extLst>
                </a:gridCol>
              </a:tblGrid>
              <a:tr h="965005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3200" b="1" u="none" strike="noStrike">
                          <a:effectLst/>
                        </a:rPr>
                        <a:t>EKEREMOR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4343138"/>
                  </a:ext>
                </a:extLst>
              </a:tr>
              <a:tr h="965005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HF Name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Ownership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Category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754672"/>
                  </a:ext>
                </a:extLst>
              </a:tr>
              <a:tr h="965005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Bilabiri PHC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Public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Primary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722915"/>
                  </a:ext>
                </a:extLst>
              </a:tr>
              <a:tr h="876072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Egbemo-Angalabiri Cottage Hospital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Public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Secondary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241319"/>
                  </a:ext>
                </a:extLst>
              </a:tr>
              <a:tr h="965005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Foutorugbene PHC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Public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 dirty="0">
                          <a:effectLst/>
                        </a:rPr>
                        <a:t>Primary</a:t>
                      </a:r>
                      <a:endParaRPr 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42843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10843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EBB18A-1FD3-4D67-4D78-971599AA60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Slide Number Placeholder 6">
            <a:extLst>
              <a:ext uri="{FF2B5EF4-FFF2-40B4-BE49-F238E27FC236}">
                <a16:creationId xmlns:a16="http://schemas.microsoft.com/office/drawing/2014/main" id="{42A94BB8-BB2D-7B21-121B-FBCF3A8B8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0961" y="6356065"/>
            <a:ext cx="2743200" cy="365125"/>
          </a:xfrm>
        </p:spPr>
        <p:txBody>
          <a:bodyPr/>
          <a:lstStyle/>
          <a:p>
            <a:fld id="{4FAB73BC-B049-4115-A692-8D63A059BFB8}" type="slidenum">
              <a:rPr lang="en-US" sz="1400" b="1">
                <a:solidFill>
                  <a:schemeClr val="tx1"/>
                </a:solidFill>
              </a:rPr>
              <a:t>16</a:t>
            </a:fld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1048587" name="Title 1">
            <a:extLst>
              <a:ext uri="{FF2B5EF4-FFF2-40B4-BE49-F238E27FC236}">
                <a16:creationId xmlns:a16="http://schemas.microsoft.com/office/drawing/2014/main" id="{B70D8F24-87F5-1390-23D2-3E6E22615CC3}"/>
              </a:ext>
            </a:extLst>
          </p:cNvPr>
          <p:cNvSpPr txBox="1"/>
          <p:nvPr/>
        </p:nvSpPr>
        <p:spPr>
          <a:xfrm>
            <a:off x="0" y="-39057"/>
            <a:ext cx="11296357" cy="1131518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latin typeface="Arial Black" panose="020B0A04020102020204" pitchFamily="34" charset="0"/>
              </a:rPr>
              <a:t>Non-Reporting Facilities </a:t>
            </a:r>
            <a:r>
              <a:rPr lang="en-US" sz="3600" b="1" dirty="0">
                <a:latin typeface="Arial Black" panose="020B0A04020102020204" pitchFamily="34" charset="0"/>
              </a:rPr>
              <a:t>for RMNCAHN services in January, 2024</a:t>
            </a:r>
            <a:endParaRPr lang="en-NG" sz="3600" dirty="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118816-C745-F51E-E9C8-170C444492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96357" y="-39057"/>
            <a:ext cx="1261695" cy="831371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2C56A56-B142-3085-61DE-40C6BFB0B3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327532"/>
              </p:ext>
            </p:extLst>
          </p:nvPr>
        </p:nvGraphicFramePr>
        <p:xfrm>
          <a:off x="0" y="1092462"/>
          <a:ext cx="12515850" cy="435418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73209">
                  <a:extLst>
                    <a:ext uri="{9D8B030D-6E8A-4147-A177-3AD203B41FA5}">
                      <a16:colId xmlns:a16="http://schemas.microsoft.com/office/drawing/2014/main" val="1397645221"/>
                    </a:ext>
                  </a:extLst>
                </a:gridCol>
                <a:gridCol w="3379567">
                  <a:extLst>
                    <a:ext uri="{9D8B030D-6E8A-4147-A177-3AD203B41FA5}">
                      <a16:colId xmlns:a16="http://schemas.microsoft.com/office/drawing/2014/main" val="1381071056"/>
                    </a:ext>
                  </a:extLst>
                </a:gridCol>
                <a:gridCol w="2463074">
                  <a:extLst>
                    <a:ext uri="{9D8B030D-6E8A-4147-A177-3AD203B41FA5}">
                      <a16:colId xmlns:a16="http://schemas.microsoft.com/office/drawing/2014/main" val="512605568"/>
                    </a:ext>
                  </a:extLst>
                </a:gridCol>
              </a:tblGrid>
              <a:tr h="87850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800" b="1" u="none" strike="noStrike">
                          <a:effectLst/>
                        </a:rPr>
                        <a:t>KOLOKUMA/OPOKUMA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7556155"/>
                  </a:ext>
                </a:extLst>
              </a:tr>
              <a:tr h="1737836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HF Name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Ownership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Category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060621"/>
                  </a:ext>
                </a:extLst>
              </a:tr>
              <a:tr h="1737836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Orubiri PHC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Public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 dirty="0">
                          <a:effectLst/>
                        </a:rPr>
                        <a:t>Primary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7742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08833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3B8381-484F-D75E-9FF5-372BB0287A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Slide Number Placeholder 6">
            <a:extLst>
              <a:ext uri="{FF2B5EF4-FFF2-40B4-BE49-F238E27FC236}">
                <a16:creationId xmlns:a16="http://schemas.microsoft.com/office/drawing/2014/main" id="{76701D38-585A-8F96-E645-AB990F245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0961" y="6356065"/>
            <a:ext cx="2743200" cy="365125"/>
          </a:xfrm>
        </p:spPr>
        <p:txBody>
          <a:bodyPr/>
          <a:lstStyle/>
          <a:p>
            <a:fld id="{4FAB73BC-B049-4115-A692-8D63A059BFB8}" type="slidenum">
              <a:rPr lang="en-US" sz="1400" b="1">
                <a:solidFill>
                  <a:schemeClr val="tx1"/>
                </a:solidFill>
              </a:rPr>
              <a:t>17</a:t>
            </a:fld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1048587" name="Title 1">
            <a:extLst>
              <a:ext uri="{FF2B5EF4-FFF2-40B4-BE49-F238E27FC236}">
                <a16:creationId xmlns:a16="http://schemas.microsoft.com/office/drawing/2014/main" id="{828BC48A-E2A9-C0BE-5E76-FB55DA57C00A}"/>
              </a:ext>
            </a:extLst>
          </p:cNvPr>
          <p:cNvSpPr txBox="1"/>
          <p:nvPr/>
        </p:nvSpPr>
        <p:spPr>
          <a:xfrm>
            <a:off x="0" y="-39057"/>
            <a:ext cx="11296357" cy="1131518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latin typeface="Arial Black" panose="020B0A04020102020204" pitchFamily="34" charset="0"/>
              </a:rPr>
              <a:t>Non-Reporting Facilities </a:t>
            </a:r>
            <a:r>
              <a:rPr lang="en-US" sz="3600" b="1" dirty="0">
                <a:latin typeface="Arial Black" panose="020B0A04020102020204" pitchFamily="34" charset="0"/>
              </a:rPr>
              <a:t>for RMNCAHN services in January, 2024</a:t>
            </a:r>
            <a:endParaRPr lang="en-NG" sz="3600" dirty="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E6F5EBC-EE44-8707-D2CE-D8BCDDEEBE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96357" y="-39057"/>
            <a:ext cx="1261695" cy="831371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C27E184-E9C3-BBE6-FE6C-7706B55F01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076980"/>
              </p:ext>
            </p:extLst>
          </p:nvPr>
        </p:nvGraphicFramePr>
        <p:xfrm>
          <a:off x="0" y="1092462"/>
          <a:ext cx="12515850" cy="43541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73209">
                  <a:extLst>
                    <a:ext uri="{9D8B030D-6E8A-4147-A177-3AD203B41FA5}">
                      <a16:colId xmlns:a16="http://schemas.microsoft.com/office/drawing/2014/main" val="3976479218"/>
                    </a:ext>
                  </a:extLst>
                </a:gridCol>
                <a:gridCol w="3379567">
                  <a:extLst>
                    <a:ext uri="{9D8B030D-6E8A-4147-A177-3AD203B41FA5}">
                      <a16:colId xmlns:a16="http://schemas.microsoft.com/office/drawing/2014/main" val="3016612416"/>
                    </a:ext>
                  </a:extLst>
                </a:gridCol>
                <a:gridCol w="2463074">
                  <a:extLst>
                    <a:ext uri="{9D8B030D-6E8A-4147-A177-3AD203B41FA5}">
                      <a16:colId xmlns:a16="http://schemas.microsoft.com/office/drawing/2014/main" val="364289790"/>
                    </a:ext>
                  </a:extLst>
                </a:gridCol>
              </a:tblGrid>
              <a:tr h="48853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800" b="1" u="none" strike="noStrike">
                          <a:effectLst/>
                        </a:rPr>
                        <a:t>NEMBE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389504"/>
                  </a:ext>
                </a:extLst>
              </a:tr>
              <a:tr h="96641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HF Name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Ownership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Category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7318086"/>
                  </a:ext>
                </a:extLst>
              </a:tr>
              <a:tr h="96641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 dirty="0" err="1">
                          <a:effectLst/>
                        </a:rPr>
                        <a:t>Okipiri</a:t>
                      </a:r>
                      <a:r>
                        <a:rPr lang="en-US" sz="2800" b="1" u="none" strike="noStrike" dirty="0">
                          <a:effectLst/>
                        </a:rPr>
                        <a:t> PHC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 dirty="0">
                          <a:effectLst/>
                        </a:rPr>
                        <a:t>Public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 dirty="0">
                          <a:effectLst/>
                        </a:rPr>
                        <a:t>Primary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806132"/>
                  </a:ext>
                </a:extLst>
              </a:tr>
              <a:tr h="96641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 dirty="0" err="1">
                          <a:effectLst/>
                        </a:rPr>
                        <a:t>Agbakabiriyai</a:t>
                      </a:r>
                      <a:r>
                        <a:rPr lang="en-US" sz="2800" b="1" u="none" strike="noStrike" dirty="0">
                          <a:effectLst/>
                        </a:rPr>
                        <a:t> PHC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Public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Primary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200610"/>
                  </a:ext>
                </a:extLst>
              </a:tr>
              <a:tr h="966411"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Fantuo PHC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>
                          <a:effectLst/>
                        </a:rPr>
                        <a:t>Public</a:t>
                      </a:r>
                      <a:endParaRPr lang="en-US" sz="2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1" u="none" strike="noStrike" dirty="0">
                          <a:effectLst/>
                        </a:rPr>
                        <a:t>Primary</a:t>
                      </a:r>
                      <a:endParaRPr lang="en-US" sz="2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2027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37584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8BFA35-6C53-43B7-BF34-E4956CBC9F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Slide Number Placeholder 6">
            <a:extLst>
              <a:ext uri="{FF2B5EF4-FFF2-40B4-BE49-F238E27FC236}">
                <a16:creationId xmlns:a16="http://schemas.microsoft.com/office/drawing/2014/main" id="{EC72FC85-7EA9-31E9-2E11-3F32713FB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0961" y="6356065"/>
            <a:ext cx="2743200" cy="365125"/>
          </a:xfrm>
        </p:spPr>
        <p:txBody>
          <a:bodyPr/>
          <a:lstStyle/>
          <a:p>
            <a:fld id="{4FAB73BC-B049-4115-A692-8D63A059BFB8}" type="slidenum">
              <a:rPr lang="en-US" sz="1400" b="1">
                <a:solidFill>
                  <a:schemeClr val="tx1"/>
                </a:solidFill>
              </a:rPr>
              <a:t>18</a:t>
            </a:fld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1048587" name="Title 1">
            <a:extLst>
              <a:ext uri="{FF2B5EF4-FFF2-40B4-BE49-F238E27FC236}">
                <a16:creationId xmlns:a16="http://schemas.microsoft.com/office/drawing/2014/main" id="{654F1AE8-5A13-F072-7672-A3982741CD1D}"/>
              </a:ext>
            </a:extLst>
          </p:cNvPr>
          <p:cNvSpPr txBox="1"/>
          <p:nvPr/>
        </p:nvSpPr>
        <p:spPr>
          <a:xfrm>
            <a:off x="0" y="-39057"/>
            <a:ext cx="11296357" cy="1131518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latin typeface="Arial Black" panose="020B0A04020102020204" pitchFamily="34" charset="0"/>
              </a:rPr>
              <a:t>Non-Reporting Facilities </a:t>
            </a:r>
            <a:r>
              <a:rPr lang="en-US" sz="3600" b="1" dirty="0">
                <a:latin typeface="Arial Black" panose="020B0A04020102020204" pitchFamily="34" charset="0"/>
              </a:rPr>
              <a:t>for RMNCAHN services in January, 2024</a:t>
            </a:r>
            <a:endParaRPr lang="en-NG" sz="3600" dirty="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AC91134-80B1-8AE4-C87E-4A0420D1A5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96357" y="-39057"/>
            <a:ext cx="1261695" cy="831371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890E179-D418-35F0-8734-5278AC9B43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803001"/>
              </p:ext>
            </p:extLst>
          </p:nvPr>
        </p:nvGraphicFramePr>
        <p:xfrm>
          <a:off x="0" y="1092462"/>
          <a:ext cx="12515850" cy="52539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73209">
                  <a:extLst>
                    <a:ext uri="{9D8B030D-6E8A-4147-A177-3AD203B41FA5}">
                      <a16:colId xmlns:a16="http://schemas.microsoft.com/office/drawing/2014/main" val="2649155807"/>
                    </a:ext>
                  </a:extLst>
                </a:gridCol>
                <a:gridCol w="3379567">
                  <a:extLst>
                    <a:ext uri="{9D8B030D-6E8A-4147-A177-3AD203B41FA5}">
                      <a16:colId xmlns:a16="http://schemas.microsoft.com/office/drawing/2014/main" val="2408657531"/>
                    </a:ext>
                  </a:extLst>
                </a:gridCol>
                <a:gridCol w="2463074">
                  <a:extLst>
                    <a:ext uri="{9D8B030D-6E8A-4147-A177-3AD203B41FA5}">
                      <a16:colId xmlns:a16="http://schemas.microsoft.com/office/drawing/2014/main" val="2750795494"/>
                    </a:ext>
                  </a:extLst>
                </a:gridCol>
              </a:tblGrid>
              <a:tr h="180589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>
                          <a:effectLst/>
                        </a:rPr>
                        <a:t>OGBIA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7494792"/>
                  </a:ext>
                </a:extLst>
              </a:tr>
              <a:tr h="35570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HF Name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Ownership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Category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8700499"/>
                  </a:ext>
                </a:extLst>
              </a:tr>
              <a:tr h="35570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Okiki PHC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Public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Primary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1899302"/>
                  </a:ext>
                </a:extLst>
              </a:tr>
              <a:tr h="35570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Emeyal 1 PHC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Public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Primary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319655"/>
                  </a:ext>
                </a:extLst>
              </a:tr>
              <a:tr h="35570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Otuoke Federal Medical Centre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Public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Tertiary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031535"/>
                  </a:ext>
                </a:extLst>
              </a:tr>
              <a:tr h="35570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Christ The King Catholic Hospital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Private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Primary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0085016"/>
                  </a:ext>
                </a:extLst>
              </a:tr>
              <a:tr h="35570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Total Care Clinic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Private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Primary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2133173"/>
                  </a:ext>
                </a:extLst>
              </a:tr>
              <a:tr h="35570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Amorekeni PHC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Public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Primary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6101766"/>
                  </a:ext>
                </a:extLst>
              </a:tr>
              <a:tr h="35570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Kolo General Hospital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Public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Secondary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3253273"/>
                  </a:ext>
                </a:extLst>
              </a:tr>
              <a:tr h="35570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Idema Cottage Hospital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Public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Secondary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5571862"/>
                  </a:ext>
                </a:extLst>
              </a:tr>
              <a:tr h="35570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Akipelai  Cottage  Hospital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Public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Primary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1268074"/>
                  </a:ext>
                </a:extLst>
              </a:tr>
              <a:tr h="35570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Abobiri PHC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Public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Primary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718177"/>
                  </a:ext>
                </a:extLst>
              </a:tr>
              <a:tr h="35570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Otuabagi Cottage Hospital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Public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Secondary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639085"/>
                  </a:ext>
                </a:extLst>
              </a:tr>
              <a:tr h="35570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Otuasega Cottage Hospital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Public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>
                          <a:effectLst/>
                        </a:rPr>
                        <a:t>Secondary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9985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147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BFB12-BDF9-8AA1-2F18-3EDD56DEE4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Slide Number Placeholder 6">
            <a:extLst>
              <a:ext uri="{FF2B5EF4-FFF2-40B4-BE49-F238E27FC236}">
                <a16:creationId xmlns:a16="http://schemas.microsoft.com/office/drawing/2014/main" id="{C3C104C6-CAC3-F6A5-94A5-8FA2BACF7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0961" y="6356065"/>
            <a:ext cx="2743200" cy="365125"/>
          </a:xfrm>
        </p:spPr>
        <p:txBody>
          <a:bodyPr/>
          <a:lstStyle/>
          <a:p>
            <a:fld id="{4FAB73BC-B049-4115-A692-8D63A059BFB8}" type="slidenum">
              <a:rPr lang="en-US" sz="1400" b="1">
                <a:solidFill>
                  <a:schemeClr val="tx1"/>
                </a:solidFill>
              </a:rPr>
              <a:t>19</a:t>
            </a:fld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1048587" name="Title 1">
            <a:extLst>
              <a:ext uri="{FF2B5EF4-FFF2-40B4-BE49-F238E27FC236}">
                <a16:creationId xmlns:a16="http://schemas.microsoft.com/office/drawing/2014/main" id="{D49670F5-8442-0DC7-9249-11314929224C}"/>
              </a:ext>
            </a:extLst>
          </p:cNvPr>
          <p:cNvSpPr txBox="1"/>
          <p:nvPr/>
        </p:nvSpPr>
        <p:spPr>
          <a:xfrm>
            <a:off x="0" y="-39057"/>
            <a:ext cx="11296357" cy="1131518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latin typeface="Arial Black" panose="020B0A04020102020204" pitchFamily="34" charset="0"/>
              </a:rPr>
              <a:t>Non-Reporting Facilities </a:t>
            </a:r>
            <a:r>
              <a:rPr lang="en-US" sz="3600" b="1" dirty="0">
                <a:latin typeface="Arial Black" panose="020B0A04020102020204" pitchFamily="34" charset="0"/>
              </a:rPr>
              <a:t>for RMNCAHN services in January, 2024</a:t>
            </a:r>
            <a:endParaRPr lang="en-NG" sz="3600" dirty="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139C80-7FC8-29B0-19D4-A5966C95EA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96357" y="-39057"/>
            <a:ext cx="1261695" cy="831371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016C051-93C8-D84B-9B9F-3A2786727B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524200"/>
              </p:ext>
            </p:extLst>
          </p:nvPr>
        </p:nvGraphicFramePr>
        <p:xfrm>
          <a:off x="0" y="1092461"/>
          <a:ext cx="12515850" cy="54692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73209">
                  <a:extLst>
                    <a:ext uri="{9D8B030D-6E8A-4147-A177-3AD203B41FA5}">
                      <a16:colId xmlns:a16="http://schemas.microsoft.com/office/drawing/2014/main" val="4013492146"/>
                    </a:ext>
                  </a:extLst>
                </a:gridCol>
                <a:gridCol w="3379567">
                  <a:extLst>
                    <a:ext uri="{9D8B030D-6E8A-4147-A177-3AD203B41FA5}">
                      <a16:colId xmlns:a16="http://schemas.microsoft.com/office/drawing/2014/main" val="4262471726"/>
                    </a:ext>
                  </a:extLst>
                </a:gridCol>
                <a:gridCol w="2463074">
                  <a:extLst>
                    <a:ext uri="{9D8B030D-6E8A-4147-A177-3AD203B41FA5}">
                      <a16:colId xmlns:a16="http://schemas.microsoft.com/office/drawing/2014/main" val="905911753"/>
                    </a:ext>
                  </a:extLst>
                </a:gridCol>
              </a:tblGrid>
              <a:tr h="41270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3200" b="1" u="none" strike="noStrike">
                          <a:effectLst/>
                        </a:rPr>
                        <a:t>SAGBAMA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136232"/>
                  </a:ext>
                </a:extLst>
              </a:tr>
              <a:tr h="412701"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HF Name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Ownership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Category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4448243"/>
                  </a:ext>
                </a:extLst>
              </a:tr>
              <a:tr h="41270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Agorogbene PHC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Public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Primary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2368641"/>
                  </a:ext>
                </a:extLst>
              </a:tr>
              <a:tr h="41270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Eriama PHC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Public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Primary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475777"/>
                  </a:ext>
                </a:extLst>
              </a:tr>
              <a:tr h="41270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Okumbiri PHC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Public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Primary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2715587"/>
                  </a:ext>
                </a:extLst>
              </a:tr>
              <a:tr h="41270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Angalabiri PHC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Public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Primary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217174"/>
                  </a:ext>
                </a:extLst>
              </a:tr>
              <a:tr h="41270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 err="1">
                          <a:effectLst/>
                        </a:rPr>
                        <a:t>Asamabiri</a:t>
                      </a:r>
                      <a:r>
                        <a:rPr lang="en-US" sz="2400" b="1" u="none" strike="noStrike" dirty="0">
                          <a:effectLst/>
                        </a:rPr>
                        <a:t> PHC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 dirty="0">
                          <a:effectLst/>
                        </a:rPr>
                        <a:t>Public</a:t>
                      </a:r>
                      <a:endParaRPr 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 dirty="0">
                          <a:effectLst/>
                        </a:rPr>
                        <a:t>Primary</a:t>
                      </a:r>
                      <a:endParaRPr 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9620"/>
                  </a:ext>
                </a:extLst>
              </a:tr>
              <a:tr h="41270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Aduku PHC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 dirty="0">
                          <a:effectLst/>
                        </a:rPr>
                        <a:t>Public</a:t>
                      </a:r>
                      <a:endParaRPr 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 dirty="0">
                          <a:effectLst/>
                        </a:rPr>
                        <a:t>Primary</a:t>
                      </a:r>
                      <a:endParaRPr 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926181"/>
                  </a:ext>
                </a:extLst>
              </a:tr>
              <a:tr h="41270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Kanaan PHC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Public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Primary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0507773"/>
                  </a:ext>
                </a:extLst>
              </a:tr>
              <a:tr h="41270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 dirty="0" err="1">
                          <a:effectLst/>
                        </a:rPr>
                        <a:t>Ossiama</a:t>
                      </a:r>
                      <a:r>
                        <a:rPr lang="en-US" sz="2400" b="1" u="none" strike="noStrike" dirty="0">
                          <a:effectLst/>
                        </a:rPr>
                        <a:t> PHC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 dirty="0">
                          <a:effectLst/>
                        </a:rPr>
                        <a:t>Public</a:t>
                      </a:r>
                      <a:endParaRPr 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 dirty="0">
                          <a:effectLst/>
                        </a:rPr>
                        <a:t>Primary</a:t>
                      </a:r>
                      <a:endParaRPr 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018876"/>
                  </a:ext>
                </a:extLst>
              </a:tr>
              <a:tr h="41270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u="none" strike="noStrike">
                          <a:effectLst/>
                        </a:rPr>
                        <a:t>Anyama-Ibeni PHC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>
                          <a:effectLst/>
                        </a:rPr>
                        <a:t>Public</a:t>
                      </a:r>
                      <a:endParaRPr lang="en-US" sz="3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3200" b="1" u="none" strike="noStrike" dirty="0">
                          <a:effectLst/>
                        </a:rPr>
                        <a:t>Primary</a:t>
                      </a:r>
                      <a:endParaRPr lang="en-US" sz="3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35746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7288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1E0E61C4-4D37-28E1-D23A-0E65714B95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8688" y="2546805"/>
            <a:ext cx="8761095" cy="3629405"/>
          </a:xfrm>
        </p:spPr>
        <p:txBody>
          <a:bodyPr/>
          <a:lstStyle/>
          <a:p>
            <a:pPr marL="812250" lvl="1" indent="-342900" defTabSz="938699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GB" sz="2400" dirty="0"/>
              <a:t>Brief State background</a:t>
            </a:r>
          </a:p>
          <a:p>
            <a:pPr marL="812250" lvl="1" indent="-342900" defTabSz="938699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GB" sz="2400" dirty="0"/>
              <a:t>Reports of key indicators</a:t>
            </a:r>
          </a:p>
          <a:p>
            <a:pPr marL="812250" lvl="1" indent="-342900" defTabSz="938699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GB" sz="2400" dirty="0"/>
              <a:t>Maternal indicators</a:t>
            </a:r>
          </a:p>
          <a:p>
            <a:pPr marL="1120268" lvl="2" indent="-342900" defTabSz="938699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GB" sz="2000" dirty="0"/>
              <a:t>LGA Performance</a:t>
            </a:r>
          </a:p>
          <a:p>
            <a:pPr marL="812250" lvl="1" indent="-342900" defTabSz="938699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GB" sz="2400" dirty="0"/>
              <a:t>Child health indicators</a:t>
            </a:r>
          </a:p>
          <a:p>
            <a:pPr marL="812250" lvl="1" indent="-342900" defTabSz="938699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GB" sz="2400" dirty="0"/>
              <a:t>Key Findings</a:t>
            </a:r>
            <a:endParaRPr lang="en-US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98077F-BE11-417B-B30B-948F0CABA312}"/>
              </a:ext>
            </a:extLst>
          </p:cNvPr>
          <p:cNvSpPr>
            <a:spLocks noGrp="1"/>
          </p:cNvSpPr>
          <p:nvPr>
            <p:ph type="ctrTitle" sz="quarter"/>
          </p:nvPr>
        </p:nvSpPr>
        <p:spPr>
          <a:xfrm>
            <a:off x="938689" y="1629231"/>
            <a:ext cx="10638473" cy="917575"/>
          </a:xfrm>
        </p:spPr>
        <p:txBody>
          <a:bodyPr anchor="t"/>
          <a:lstStyle/>
          <a:p>
            <a:r>
              <a:rPr lang="en-US" sz="3696" dirty="0"/>
              <a:t>Presentation Outline</a:t>
            </a:r>
            <a:br>
              <a:rPr lang="en-US" sz="3696" dirty="0"/>
            </a:br>
            <a:br>
              <a:rPr lang="en-US" sz="3696" dirty="0"/>
            </a:br>
            <a:endParaRPr lang="en-NG" sz="3696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42688" y="6618288"/>
            <a:ext cx="1173162" cy="223837"/>
          </a:xfrm>
        </p:spPr>
        <p:txBody>
          <a:bodyPr/>
          <a:lstStyle/>
          <a:p>
            <a:pPr>
              <a:defRPr/>
            </a:pPr>
            <a:fld id="{4A0ACF5A-AF10-48F9-8A78-5825A055A0E9}" type="slidenum">
              <a:rPr lang="en-US" smtClean="0">
                <a:ea typeface="MS PGothic" panose="020B0600070205080204" pitchFamily="34" charset="-128"/>
              </a:rPr>
              <a:t>2</a:t>
            </a:fld>
            <a:endParaRPr lang="en-US" dirty="0">
              <a:ea typeface="MS PGothic" panose="020B0600070205080204" pitchFamily="34" charset="-12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0ABDEB-1DC6-B7A4-3DD5-3249DD9433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41" y="5625049"/>
            <a:ext cx="1173162" cy="117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9958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35496B-92D2-0E36-D3DF-DB2309FBEF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Slide Number Placeholder 6">
            <a:extLst>
              <a:ext uri="{FF2B5EF4-FFF2-40B4-BE49-F238E27FC236}">
                <a16:creationId xmlns:a16="http://schemas.microsoft.com/office/drawing/2014/main" id="{BF0AD217-D4FC-AF1A-A35A-8A8D752E7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0961" y="6356065"/>
            <a:ext cx="2743200" cy="365125"/>
          </a:xfrm>
        </p:spPr>
        <p:txBody>
          <a:bodyPr/>
          <a:lstStyle/>
          <a:p>
            <a:fld id="{4FAB73BC-B049-4115-A692-8D63A059BFB8}" type="slidenum">
              <a:rPr lang="en-US" sz="1400" b="1">
                <a:solidFill>
                  <a:schemeClr val="tx1"/>
                </a:solidFill>
              </a:rPr>
              <a:t>20</a:t>
            </a:fld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1048587" name="Title 1">
            <a:extLst>
              <a:ext uri="{FF2B5EF4-FFF2-40B4-BE49-F238E27FC236}">
                <a16:creationId xmlns:a16="http://schemas.microsoft.com/office/drawing/2014/main" id="{9D6C22A4-00E9-3917-DF26-C0B2D1951312}"/>
              </a:ext>
            </a:extLst>
          </p:cNvPr>
          <p:cNvSpPr txBox="1"/>
          <p:nvPr/>
        </p:nvSpPr>
        <p:spPr>
          <a:xfrm>
            <a:off x="0" y="-39057"/>
            <a:ext cx="11296357" cy="1131518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latin typeface="Arial Black" panose="020B0A04020102020204" pitchFamily="34" charset="0"/>
              </a:rPr>
              <a:t>Non-Reporting Facilities </a:t>
            </a:r>
            <a:r>
              <a:rPr lang="en-US" sz="3600" b="1" dirty="0">
                <a:latin typeface="Arial Black" panose="020B0A04020102020204" pitchFamily="34" charset="0"/>
              </a:rPr>
              <a:t>for RMNCAHN services in January, 2024</a:t>
            </a:r>
            <a:endParaRPr lang="en-NG" sz="3600" dirty="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C862D7F-DA04-4EB3-2502-81D9727046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96357" y="-39057"/>
            <a:ext cx="1261695" cy="831371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1D28886-013F-A638-1B04-8B09A49BD0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370436"/>
              </p:ext>
            </p:extLst>
          </p:nvPr>
        </p:nvGraphicFramePr>
        <p:xfrm>
          <a:off x="0" y="1092461"/>
          <a:ext cx="12515850" cy="4791501"/>
        </p:xfrm>
        <a:graphic>
          <a:graphicData uri="http://schemas.openxmlformats.org/drawingml/2006/table">
            <a:tbl>
              <a:tblPr/>
              <a:tblGrid>
                <a:gridCol w="6673209">
                  <a:extLst>
                    <a:ext uri="{9D8B030D-6E8A-4147-A177-3AD203B41FA5}">
                      <a16:colId xmlns:a16="http://schemas.microsoft.com/office/drawing/2014/main" val="667869216"/>
                    </a:ext>
                  </a:extLst>
                </a:gridCol>
                <a:gridCol w="3379567">
                  <a:extLst>
                    <a:ext uri="{9D8B030D-6E8A-4147-A177-3AD203B41FA5}">
                      <a16:colId xmlns:a16="http://schemas.microsoft.com/office/drawing/2014/main" val="2218191108"/>
                    </a:ext>
                  </a:extLst>
                </a:gridCol>
                <a:gridCol w="2463074">
                  <a:extLst>
                    <a:ext uri="{9D8B030D-6E8A-4147-A177-3AD203B41FA5}">
                      <a16:colId xmlns:a16="http://schemas.microsoft.com/office/drawing/2014/main" val="2711243316"/>
                    </a:ext>
                  </a:extLst>
                </a:gridCol>
              </a:tblGrid>
              <a:tr h="43559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SOUTHERN IJAW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9726035"/>
                  </a:ext>
                </a:extLst>
              </a:tr>
              <a:tr h="43559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HF Name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Ownership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152654"/>
                  </a:ext>
                </a:extLst>
              </a:tr>
              <a:tr h="435591">
                <a:tc>
                  <a:txBody>
                    <a:bodyPr/>
                    <a:lstStyle/>
                    <a:p>
                      <a:pPr algn="l" fontAlgn="b"/>
                      <a:r>
                        <a:rPr lang="sv-SE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Niger Delta University Sick Bay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Tertiary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6709382"/>
                  </a:ext>
                </a:extLst>
              </a:tr>
              <a:tr h="4355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Amassoma General Hospital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Secondary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045026"/>
                  </a:ext>
                </a:extLst>
              </a:tr>
              <a:tr h="4355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Ikebiri PHC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9776170"/>
                  </a:ext>
                </a:extLst>
              </a:tr>
              <a:tr h="4355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Ikienghenbiri PHC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5764495"/>
                  </a:ext>
                </a:extLst>
              </a:tr>
              <a:tr h="4355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Oporoma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PHC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995506"/>
                  </a:ext>
                </a:extLst>
              </a:tr>
              <a:tr h="4355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Oweikorogha PHC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002317"/>
                  </a:ext>
                </a:extLst>
              </a:tr>
              <a:tr h="4355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Peremabiri Cottage Hospital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Secondary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7570309"/>
                  </a:ext>
                </a:extLst>
              </a:tr>
              <a:tr h="4355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Lobia 2 PHC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4438260"/>
                  </a:ext>
                </a:extLst>
              </a:tr>
              <a:tr h="43559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Ukubie PHC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66789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8046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9D8E61-D147-BC04-D5AB-13AB38E9BE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Slide Number Placeholder 6">
            <a:extLst>
              <a:ext uri="{FF2B5EF4-FFF2-40B4-BE49-F238E27FC236}">
                <a16:creationId xmlns:a16="http://schemas.microsoft.com/office/drawing/2014/main" id="{75DDB052-2FE6-2BF6-ACF2-B467817DB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0961" y="6356065"/>
            <a:ext cx="2743200" cy="365125"/>
          </a:xfrm>
        </p:spPr>
        <p:txBody>
          <a:bodyPr/>
          <a:lstStyle/>
          <a:p>
            <a:fld id="{4FAB73BC-B049-4115-A692-8D63A059BFB8}" type="slidenum">
              <a:rPr lang="en-US" sz="1400" b="1">
                <a:solidFill>
                  <a:schemeClr val="tx1"/>
                </a:solidFill>
              </a:rPr>
              <a:t>21</a:t>
            </a:fld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1048587" name="Title 1">
            <a:extLst>
              <a:ext uri="{FF2B5EF4-FFF2-40B4-BE49-F238E27FC236}">
                <a16:creationId xmlns:a16="http://schemas.microsoft.com/office/drawing/2014/main" id="{50B77D72-44FB-0083-63A1-DD04E3E289EE}"/>
              </a:ext>
            </a:extLst>
          </p:cNvPr>
          <p:cNvSpPr txBox="1"/>
          <p:nvPr/>
        </p:nvSpPr>
        <p:spPr>
          <a:xfrm>
            <a:off x="0" y="-39057"/>
            <a:ext cx="11296357" cy="1131518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latin typeface="Arial Black" panose="020B0A04020102020204" pitchFamily="34" charset="0"/>
              </a:rPr>
              <a:t>Non-Reporting Facilities </a:t>
            </a:r>
            <a:r>
              <a:rPr lang="en-US" sz="3600" b="1" dirty="0">
                <a:latin typeface="Arial Black" panose="020B0A04020102020204" pitchFamily="34" charset="0"/>
              </a:rPr>
              <a:t>for RMNCAHN services in January, 2024</a:t>
            </a:r>
            <a:endParaRPr lang="en-NG" sz="3600" dirty="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912BC66-B477-FFBB-CAA0-768F8CB8E6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96357" y="-39057"/>
            <a:ext cx="1261695" cy="831371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70E2D00-36BD-1661-49CE-D9BC3F0C8E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48751"/>
              </p:ext>
            </p:extLst>
          </p:nvPr>
        </p:nvGraphicFramePr>
        <p:xfrm>
          <a:off x="0" y="1092460"/>
          <a:ext cx="12515850" cy="5425825"/>
        </p:xfrm>
        <a:graphic>
          <a:graphicData uri="http://schemas.openxmlformats.org/drawingml/2006/table">
            <a:tbl>
              <a:tblPr/>
              <a:tblGrid>
                <a:gridCol w="6673209">
                  <a:extLst>
                    <a:ext uri="{9D8B030D-6E8A-4147-A177-3AD203B41FA5}">
                      <a16:colId xmlns:a16="http://schemas.microsoft.com/office/drawing/2014/main" val="3847662315"/>
                    </a:ext>
                  </a:extLst>
                </a:gridCol>
                <a:gridCol w="3379567">
                  <a:extLst>
                    <a:ext uri="{9D8B030D-6E8A-4147-A177-3AD203B41FA5}">
                      <a16:colId xmlns:a16="http://schemas.microsoft.com/office/drawing/2014/main" val="2216559662"/>
                    </a:ext>
                  </a:extLst>
                </a:gridCol>
                <a:gridCol w="2463074">
                  <a:extLst>
                    <a:ext uri="{9D8B030D-6E8A-4147-A177-3AD203B41FA5}">
                      <a16:colId xmlns:a16="http://schemas.microsoft.com/office/drawing/2014/main" val="3978852476"/>
                    </a:ext>
                  </a:extLst>
                </a:gridCol>
              </a:tblGrid>
              <a:tr h="331588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YENAGOA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8538853"/>
                  </a:ext>
                </a:extLst>
              </a:tr>
              <a:tr h="331588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HF Name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Ownership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7247612"/>
                  </a:ext>
                </a:extLst>
              </a:tr>
              <a:tr h="331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Yenagoa Federal Medical Centre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Tertiary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131141"/>
                  </a:ext>
                </a:extLst>
              </a:tr>
              <a:tr h="331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Believer's Faith Medical Clinic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Private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8491751"/>
                  </a:ext>
                </a:extLst>
              </a:tr>
              <a:tr h="331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Yenaka Primary Health Clinic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7014547"/>
                  </a:ext>
                </a:extLst>
              </a:tr>
              <a:tr h="331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Egbebiri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PHC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1772980"/>
                  </a:ext>
                </a:extLst>
              </a:tr>
              <a:tr h="331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Polaku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PHC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8467834"/>
                  </a:ext>
                </a:extLst>
              </a:tr>
              <a:tr h="331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Diete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Koki Memorial Hospital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Secondary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3276806"/>
                  </a:ext>
                </a:extLst>
              </a:tr>
              <a:tr h="331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Express Care Clinic Ltd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Private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770125"/>
                  </a:ext>
                </a:extLst>
              </a:tr>
              <a:tr h="331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Family Care Clinic And Services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Private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Secondary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1812463"/>
                  </a:ext>
                </a:extLst>
              </a:tr>
              <a:tr h="331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Gilead Medical Clinic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Private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937663"/>
                  </a:ext>
                </a:extLst>
              </a:tr>
              <a:tr h="331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Grand Care Hospital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Private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300103"/>
                  </a:ext>
                </a:extLst>
              </a:tr>
              <a:tr h="331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Living Rock Specialist Clinic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Private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0605717"/>
                  </a:ext>
                </a:extLst>
              </a:tr>
              <a:tr h="547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Mercy Seat Hospital And Medical Service Ltd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Private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64826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79222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BFFEC5-14B7-BF97-0311-933EFA315B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6" name="Slide Number Placeholder 6">
            <a:extLst>
              <a:ext uri="{FF2B5EF4-FFF2-40B4-BE49-F238E27FC236}">
                <a16:creationId xmlns:a16="http://schemas.microsoft.com/office/drawing/2014/main" id="{6B814AC2-7000-9096-858B-AC44FEA49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0961" y="6356065"/>
            <a:ext cx="2743200" cy="365125"/>
          </a:xfrm>
        </p:spPr>
        <p:txBody>
          <a:bodyPr/>
          <a:lstStyle/>
          <a:p>
            <a:fld id="{4FAB73BC-B049-4115-A692-8D63A059BFB8}" type="slidenum">
              <a:rPr lang="en-US" sz="1400" b="1">
                <a:solidFill>
                  <a:schemeClr val="tx1"/>
                </a:solidFill>
              </a:rPr>
              <a:t>22</a:t>
            </a:fld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1048587" name="Title 1">
            <a:extLst>
              <a:ext uri="{FF2B5EF4-FFF2-40B4-BE49-F238E27FC236}">
                <a16:creationId xmlns:a16="http://schemas.microsoft.com/office/drawing/2014/main" id="{CBB38D3D-E496-DC7E-EBF2-D4BECED7FDC0}"/>
              </a:ext>
            </a:extLst>
          </p:cNvPr>
          <p:cNvSpPr txBox="1"/>
          <p:nvPr/>
        </p:nvSpPr>
        <p:spPr>
          <a:xfrm>
            <a:off x="0" y="-39057"/>
            <a:ext cx="11296357" cy="1131518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>
                <a:latin typeface="Arial Black" panose="020B0A04020102020204" pitchFamily="34" charset="0"/>
              </a:rPr>
              <a:t>Non-Reporting Facilities </a:t>
            </a:r>
            <a:r>
              <a:rPr lang="en-US" sz="3600" b="1" dirty="0">
                <a:latin typeface="Arial Black" panose="020B0A04020102020204" pitchFamily="34" charset="0"/>
              </a:rPr>
              <a:t>for RMNCAHN services in January, 2024</a:t>
            </a:r>
            <a:endParaRPr lang="en-NG" sz="3600" dirty="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0CB4337-4085-7365-48AD-CA525DC5D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96357" y="-39057"/>
            <a:ext cx="1261695" cy="831371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7CEA2CD-2E5A-3235-3228-ABB65D00A2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410819"/>
              </p:ext>
            </p:extLst>
          </p:nvPr>
        </p:nvGraphicFramePr>
        <p:xfrm>
          <a:off x="0" y="1092460"/>
          <a:ext cx="12515850" cy="5253990"/>
        </p:xfrm>
        <a:graphic>
          <a:graphicData uri="http://schemas.openxmlformats.org/drawingml/2006/table">
            <a:tbl>
              <a:tblPr/>
              <a:tblGrid>
                <a:gridCol w="6774171">
                  <a:extLst>
                    <a:ext uri="{9D8B030D-6E8A-4147-A177-3AD203B41FA5}">
                      <a16:colId xmlns:a16="http://schemas.microsoft.com/office/drawing/2014/main" val="2604066182"/>
                    </a:ext>
                  </a:extLst>
                </a:gridCol>
                <a:gridCol w="2896022">
                  <a:extLst>
                    <a:ext uri="{9D8B030D-6E8A-4147-A177-3AD203B41FA5}">
                      <a16:colId xmlns:a16="http://schemas.microsoft.com/office/drawing/2014/main" val="3781452648"/>
                    </a:ext>
                  </a:extLst>
                </a:gridCol>
                <a:gridCol w="2845657">
                  <a:extLst>
                    <a:ext uri="{9D8B030D-6E8A-4147-A177-3AD203B41FA5}">
                      <a16:colId xmlns:a16="http://schemas.microsoft.com/office/drawing/2014/main" val="2321008986"/>
                    </a:ext>
                  </a:extLst>
                </a:gridCol>
              </a:tblGrid>
              <a:tr h="354533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YENAGOA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534641"/>
                  </a:ext>
                </a:extLst>
              </a:tr>
              <a:tr h="35453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HF Name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Ownership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Category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634244"/>
                  </a:ext>
                </a:extLst>
              </a:tr>
              <a:tr h="3545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Bayelsa State House of Assembly Clinic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3262408"/>
                  </a:ext>
                </a:extLst>
              </a:tr>
              <a:tr h="3545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Ark Hospital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Private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4392977"/>
                  </a:ext>
                </a:extLst>
              </a:tr>
              <a:tr h="3545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Frank West Specialist Hospital Ltd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Private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5444530"/>
                  </a:ext>
                </a:extLst>
              </a:tr>
              <a:tr h="3545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Ripus Hospital Ltd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Private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1789142"/>
                  </a:ext>
                </a:extLst>
              </a:tr>
              <a:tr h="3545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The Bay Clinic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Private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264309"/>
                  </a:ext>
                </a:extLst>
              </a:tr>
              <a:tr h="3545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Trinidex Medical Services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Private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4412856"/>
                  </a:ext>
                </a:extLst>
              </a:tr>
              <a:tr h="3545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Yenagoa Hospital and Martenity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2404641"/>
                  </a:ext>
                </a:extLst>
              </a:tr>
              <a:tr h="3545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 George Hospital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Private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147789"/>
                  </a:ext>
                </a:extLst>
              </a:tr>
              <a:tr h="3545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Ogboloma PHC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1557775"/>
                  </a:ext>
                </a:extLst>
              </a:tr>
              <a:tr h="3545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Ayama Primary Health Clinic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6107844"/>
                  </a:ext>
                </a:extLst>
              </a:tr>
              <a:tr h="3545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Niger Delta University Teaching Hospital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Tertiary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8017362"/>
                  </a:ext>
                </a:extLst>
              </a:tr>
              <a:tr h="35453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Mercy &amp; Favour Clinic &amp; Diagonistic Services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Primary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82109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3035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DC94FA-A0DF-4FBF-8245-9C8FF9307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2515850" cy="662609"/>
          </a:xfrm>
        </p:spPr>
        <p:txBody>
          <a:bodyPr/>
          <a:lstStyle/>
          <a:p>
            <a:r>
              <a:rPr lang="en-US" sz="3600" dirty="0"/>
              <a:t>Key Findings</a:t>
            </a:r>
            <a:endParaRPr lang="en-NG" sz="360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49878025-4792-475F-9066-CE316F040A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2522" y="1223888"/>
            <a:ext cx="12231756" cy="5634111"/>
          </a:xfrm>
        </p:spPr>
        <p:txBody>
          <a:bodyPr>
            <a:noAutofit/>
          </a:bodyPr>
          <a:lstStyle/>
          <a:p>
            <a:pPr>
              <a:spcBef>
                <a:spcPts val="748"/>
              </a:spcBef>
              <a:spcAft>
                <a:spcPts val="584"/>
              </a:spcAft>
            </a:pPr>
            <a:r>
              <a:rPr lang="en-US" sz="2400" b="1" dirty="0"/>
              <a:t>Deliveries by skilled birth attendants (SBAs) increased to 82% and the total number of deliveries in the State increased </a:t>
            </a:r>
          </a:p>
          <a:p>
            <a:pPr>
              <a:spcBef>
                <a:spcPts val="748"/>
              </a:spcBef>
              <a:spcAft>
                <a:spcPts val="584"/>
              </a:spcAft>
            </a:pPr>
            <a:r>
              <a:rPr lang="en-US" sz="2400" b="1" dirty="0"/>
              <a:t>Deliveries monitored by partograph reduced to 51%</a:t>
            </a:r>
          </a:p>
          <a:p>
            <a:pPr>
              <a:spcBef>
                <a:spcPts val="748"/>
              </a:spcBef>
              <a:spcAft>
                <a:spcPts val="584"/>
              </a:spcAft>
            </a:pPr>
            <a:r>
              <a:rPr lang="en-US" sz="2400" b="1" dirty="0"/>
              <a:t>65 facilities no report.</a:t>
            </a:r>
          </a:p>
          <a:p>
            <a:pPr>
              <a:spcBef>
                <a:spcPts val="748"/>
              </a:spcBef>
              <a:spcAft>
                <a:spcPts val="584"/>
              </a:spcAft>
            </a:pPr>
            <a:r>
              <a:rPr lang="en-US" sz="2400" b="1" dirty="0"/>
              <a:t>ANC coverage increased in all LGAs except Yenagoa.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8CDD482-D311-24E5-8A59-FACD1633A9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98395" y="135226"/>
            <a:ext cx="749055" cy="74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1851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1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z="1400" b="1">
                <a:solidFill>
                  <a:schemeClr val="tx1"/>
                </a:solidFill>
              </a:rPr>
              <a:t>24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048622" name="Title 1"/>
          <p:cNvSpPr txBox="1"/>
          <p:nvPr/>
        </p:nvSpPr>
        <p:spPr>
          <a:xfrm>
            <a:off x="0" y="92952"/>
            <a:ext cx="11598395" cy="883874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 Black" panose="020B0A04020102020204" pitchFamily="34" charset="0"/>
              </a:rPr>
              <a:t>ACTION PLAN</a:t>
            </a:r>
            <a:endParaRPr lang="x-none" sz="240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419430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5713109"/>
              </p:ext>
            </p:extLst>
          </p:nvPr>
        </p:nvGraphicFramePr>
        <p:xfrm>
          <a:off x="0" y="1044215"/>
          <a:ext cx="12515850" cy="57976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94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94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499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61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11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945844">
                <a:tc>
                  <a:txBody>
                    <a:bodyPr/>
                    <a:lstStyle/>
                    <a:p>
                      <a:r>
                        <a:rPr lang="en-US" sz="1800" b="1" dirty="0"/>
                        <a:t>Issues</a:t>
                      </a:r>
                      <a:r>
                        <a:rPr lang="en-US" sz="1800" b="1" baseline="0" dirty="0"/>
                        <a:t> Identified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baseline="0" dirty="0"/>
                        <a:t>Mitigation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Recommendation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Responsible</a:t>
                      </a:r>
                      <a:r>
                        <a:rPr lang="en-US" sz="1800" b="1" baseline="0" dirty="0"/>
                        <a:t> Person</a:t>
                      </a:r>
                      <a:endParaRPr lang="en-US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/>
                        <a:t>Status/</a:t>
                      </a:r>
                    </a:p>
                    <a:p>
                      <a:r>
                        <a:rPr lang="en-US" sz="1800" b="1" dirty="0"/>
                        <a:t>comment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51759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dirty="0"/>
                        <a:t>65 health facilities in Bayelsa State have missing data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baseline="0" dirty="0"/>
                        <a:t>Decreased SBA births in </a:t>
                      </a:r>
                      <a:r>
                        <a:rPr lang="en-US" sz="1800" b="1" baseline="0" dirty="0" err="1"/>
                        <a:t>Sagbama</a:t>
                      </a:r>
                      <a:endParaRPr lang="en-US" sz="1800" b="1" baseline="0" dirty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</a:pPr>
                      <a:endParaRPr lang="en-US" sz="1800" b="1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1" baseline="0" dirty="0"/>
                        <a:t>The data team shared the Non-reporting facilities with the LGA M&amp;Es of Friday, update has also been shared with them today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lang="en-US" sz="1800" b="1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dirty="0"/>
                        <a:t>Continuous weekly service delivery data analysis and supervision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dirty="0"/>
                        <a:t>Give feedback to all HFs on reporting status as necessary, especially during data validation.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b="1" dirty="0"/>
                        <a:t>Continuous on-the-job mentoring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</a:pPr>
                      <a:r>
                        <a:rPr lang="en-US" sz="1800" b="1" dirty="0"/>
                        <a:t>DPHCs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</a:pPr>
                      <a:r>
                        <a:rPr lang="en-US" sz="1800" b="1" dirty="0"/>
                        <a:t>LEMCHIC Coordinators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</a:pPr>
                      <a:r>
                        <a:rPr lang="en-US" sz="1800" b="1" dirty="0"/>
                        <a:t>LGA M&amp;Es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 b="1" baseline="0" dirty="0"/>
                        <a:t>Ongoing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79389AC-A236-2C50-86D3-A0B452A6B3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38462" y="92952"/>
            <a:ext cx="1077387" cy="951262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967D5B-6214-4A02-8D13-3C7E37BBAFB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35829" y="6703004"/>
            <a:ext cx="880021" cy="229783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0ACF5A-AF10-48F9-8A78-5825A055A0E9}" type="slidenum">
              <a:rPr lang="en-US" smtClean="0">
                <a:ea typeface="MS PGothic" panose="020B0600070205080204" pitchFamily="34" charset="-128"/>
              </a:rPr>
              <a:t>25</a:t>
            </a:fld>
            <a:endParaRPr lang="en-US" dirty="0">
              <a:ea typeface="MS PGothic" panose="020B0600070205080204" pitchFamily="34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5FC913-8D83-4AAE-A82D-F7F1B2718F5E}"/>
              </a:ext>
            </a:extLst>
          </p:cNvPr>
          <p:cNvSpPr txBox="1"/>
          <p:nvPr/>
        </p:nvSpPr>
        <p:spPr>
          <a:xfrm>
            <a:off x="4910065" y="538148"/>
            <a:ext cx="3868222" cy="80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T" sz="4517" b="1" dirty="0"/>
              <a:t>THANK YOU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8FB586-E73E-AD11-EAA5-DE22B2E5F9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16923" y="1346525"/>
            <a:ext cx="5528603" cy="376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672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17A9-1053-4EE0-8A3E-150254159B86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54700" y="46972"/>
            <a:ext cx="6810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8B40"/>
                </a:solidFill>
              </a:rPr>
              <a:t>State Background</a:t>
            </a:r>
            <a:endParaRPr lang="en-US" b="1" dirty="0">
              <a:solidFill>
                <a:srgbClr val="008B4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815" y="1093257"/>
            <a:ext cx="5064893" cy="538099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345723" y="1093255"/>
            <a:ext cx="6738425" cy="5380999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5345723" y="1198347"/>
            <a:ext cx="6685688" cy="4823901"/>
            <a:chOff x="4995060" y="1243216"/>
            <a:chExt cx="6978050" cy="4875460"/>
          </a:xfrm>
        </p:grpSpPr>
        <p:pic>
          <p:nvPicPr>
            <p:cNvPr id="11" name="Picture 10" descr="lga.png"/>
            <p:cNvPicPr>
              <a:picLocks noChangeAspect="1"/>
            </p:cNvPicPr>
            <p:nvPr/>
          </p:nvPicPr>
          <p:blipFill>
            <a:blip r:embed="rId2" cstate="print"/>
            <a:srcRect r="41111"/>
            <a:stretch>
              <a:fillRect/>
            </a:stretch>
          </p:blipFill>
          <p:spPr>
            <a:xfrm>
              <a:off x="8813191" y="1243216"/>
              <a:ext cx="2950668" cy="804039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grpSp>
          <p:nvGrpSpPr>
            <p:cNvPr id="12" name="Group 11"/>
            <p:cNvGrpSpPr/>
            <p:nvPr/>
          </p:nvGrpSpPr>
          <p:grpSpPr>
            <a:xfrm>
              <a:off x="4995060" y="1318630"/>
              <a:ext cx="6978050" cy="4800046"/>
              <a:chOff x="4772951" y="1090368"/>
              <a:chExt cx="6978050" cy="4800046"/>
            </a:xfrm>
          </p:grpSpPr>
          <p:pic>
            <p:nvPicPr>
              <p:cNvPr id="13" name="Picture 12" descr="population1.jpg"/>
              <p:cNvPicPr>
                <a:picLocks noChangeAspect="1"/>
              </p:cNvPicPr>
              <p:nvPr/>
            </p:nvPicPr>
            <p:blipFill>
              <a:blip r:embed="rId3" cstate="print"/>
              <a:srcRect l="3832" t="8985" r="5818" b="9831"/>
              <a:stretch>
                <a:fillRect/>
              </a:stretch>
            </p:blipFill>
            <p:spPr>
              <a:xfrm>
                <a:off x="4792966" y="1090368"/>
                <a:ext cx="2060314" cy="736957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pic>
            <p:nvPicPr>
              <p:cNvPr id="14" name="Picture 13" descr="u5.png"/>
              <p:cNvPicPr>
                <a:picLocks noChangeAspect="1"/>
              </p:cNvPicPr>
              <p:nvPr/>
            </p:nvPicPr>
            <p:blipFill>
              <a:blip r:embed="rId4" cstate="print"/>
              <a:srcRect t="20586" b="20586"/>
              <a:stretch>
                <a:fillRect/>
              </a:stretch>
            </p:blipFill>
            <p:spPr>
              <a:xfrm>
                <a:off x="4792965" y="2687082"/>
                <a:ext cx="2172047" cy="667864"/>
              </a:xfrm>
              <a:prstGeom prst="rect">
                <a:avLst/>
              </a:prstGeom>
            </p:spPr>
          </p:pic>
          <p:pic>
            <p:nvPicPr>
              <p:cNvPr id="15" name="Picture 14" descr="u1.jpg"/>
              <p:cNvPicPr>
                <a:picLocks noChangeAspect="1"/>
              </p:cNvPicPr>
              <p:nvPr/>
            </p:nvPicPr>
            <p:blipFill>
              <a:blip r:embed="rId5" cstate="print"/>
              <a:srcRect l="4997" t="13113" r="8212" b="52354"/>
              <a:stretch>
                <a:fillRect/>
              </a:stretch>
            </p:blipFill>
            <p:spPr>
              <a:xfrm>
                <a:off x="8712153" y="2640003"/>
                <a:ext cx="2842446" cy="39637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4792965" y="1868743"/>
                <a:ext cx="2044502" cy="528812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en-US" sz="2800" i="0" u="none" strike="noStrike" dirty="0">
                    <a:effectLst/>
                  </a:rPr>
                  <a:t>2,769,283</a:t>
                </a:r>
                <a:endParaRPr lang="en-US" sz="28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8712149" y="1974955"/>
                <a:ext cx="2829600" cy="528812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b="1" dirty="0"/>
                  <a:t>8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772951" y="3555371"/>
                <a:ext cx="2172047" cy="528812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553,857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712152" y="3062998"/>
                <a:ext cx="2829599" cy="528812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110,771</a:t>
                </a:r>
                <a:endParaRPr lang="en-GB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957428" y="5486026"/>
                <a:ext cx="1803093" cy="404388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b="1" dirty="0">
                    <a:solidFill>
                      <a:srgbClr val="C00000"/>
                    </a:solidFill>
                  </a:rPr>
                  <a:t>299 HF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8712148" y="4660494"/>
                <a:ext cx="3038853" cy="528812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138,646</a:t>
                </a:r>
              </a:p>
            </p:txBody>
          </p:sp>
        </p:grpSp>
      </p:grpSp>
      <p:pic>
        <p:nvPicPr>
          <p:cNvPr id="23" name="Picture 22" descr="A close up of a sign&#10;&#10;Description automatically generated">
            <a:extLst>
              <a:ext uri="{FF2B5EF4-FFF2-40B4-BE49-F238E27FC236}">
                <a16:creationId xmlns:a16="http://schemas.microsoft.com/office/drawing/2014/main" id="{F98A0E8D-2052-49C5-8607-AA6475327E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128" y="4396412"/>
            <a:ext cx="2081044" cy="1204341"/>
          </a:xfrm>
          <a:prstGeom prst="rect">
            <a:avLst/>
          </a:prstGeom>
        </p:spPr>
      </p:pic>
      <p:pic>
        <p:nvPicPr>
          <p:cNvPr id="24" name="Picture 4" descr="Maternity free vector download (14 Free vector) for commercial use. format:  ai, eps, cdr, svg vector illustration graphic art design">
            <a:extLst>
              <a:ext uri="{FF2B5EF4-FFF2-40B4-BE49-F238E27FC236}">
                <a16:creationId xmlns:a16="http://schemas.microsoft.com/office/drawing/2014/main" id="{C37A06E8-EAC0-F045-A264-38B932360D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440431" y="3786989"/>
            <a:ext cx="2028758" cy="100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5" y="1093255"/>
            <a:ext cx="4897839" cy="521962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3767343-0809-4AB1-A6AC-AF6A4E012EA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58258" y="60940"/>
            <a:ext cx="749055" cy="7490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2" y="1"/>
            <a:ext cx="1027139" cy="90671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9665068" y="5898076"/>
            <a:ext cx="196771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105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22100" y="5396000"/>
            <a:ext cx="2557248" cy="400110"/>
          </a:xfrm>
          <a:prstGeom prst="rect">
            <a:avLst/>
          </a:prstGeom>
          <a:solidFill>
            <a:srgbClr val="2CE82C"/>
          </a:solidFill>
        </p:spPr>
        <p:txBody>
          <a:bodyPr wrap="square" rtlCol="0">
            <a:spAutoFit/>
          </a:bodyPr>
          <a:lstStyle/>
          <a:p>
            <a:r>
              <a:rPr lang="en-US" sz="2000" b="1" dirty="0"/>
              <a:t>RMNCAH+N Facilities</a:t>
            </a:r>
          </a:p>
        </p:txBody>
      </p:sp>
    </p:spTree>
    <p:extLst>
      <p:ext uri="{BB962C8B-B14F-4D97-AF65-F5344CB8AC3E}">
        <p14:creationId xmlns:p14="http://schemas.microsoft.com/office/powerpoint/2010/main" val="4088234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8077F-BE11-417B-B30B-948F0CABA312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3696" dirty="0"/>
              <a:t>Maternal Health Indicators </a:t>
            </a:r>
            <a:endParaRPr lang="en-NG" sz="3696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A0ACF5A-AF10-48F9-8A78-5825A055A0E9}" type="slidenum">
              <a:rPr lang="en-US" smtClean="0">
                <a:ea typeface="MS PGothic" panose="020B0600070205080204" pitchFamily="34" charset="-128"/>
              </a:rPr>
              <a:t>4</a:t>
            </a:fld>
            <a:endParaRPr lang="en-US" dirty="0">
              <a:ea typeface="MS PGothic" panose="020B0600070205080204" pitchFamily="34" charset="-12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4A7299-210A-185E-CA52-D529D02774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77162" y="131279"/>
            <a:ext cx="749055" cy="74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864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8D354-B39F-B25B-85F7-0E22DAB24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</a:t>
            </a:r>
            <a:r>
              <a:rPr lang="en-US" sz="2400" b="1" i="0" u="none" strike="noStrike" dirty="0">
                <a:effectLst/>
                <a:latin typeface="Calibri" panose="020F0502020204030204" pitchFamily="34" charset="0"/>
              </a:rPr>
              <a:t>% of Deliveries Taken by Skilled Birth Attendants in December 2023 &amp; January 2024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718B71-C6D7-C2D3-2BC3-C4034CBAD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17A9-1053-4EE0-8A3E-150254159B86}" type="slidenum">
              <a:rPr lang="en-US" smtClean="0"/>
              <a:t>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F4BA725-BF0D-3B95-BA8D-0C5D1FD536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98397" y="49952"/>
            <a:ext cx="749055" cy="749055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0E15B31-4854-4877-1E45-12216C1268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801610"/>
              </p:ext>
            </p:extLst>
          </p:nvPr>
        </p:nvGraphicFramePr>
        <p:xfrm>
          <a:off x="-1" y="1065565"/>
          <a:ext cx="2544418" cy="11258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72209">
                  <a:extLst>
                    <a:ext uri="{9D8B030D-6E8A-4147-A177-3AD203B41FA5}">
                      <a16:colId xmlns:a16="http://schemas.microsoft.com/office/drawing/2014/main" val="3054977262"/>
                    </a:ext>
                  </a:extLst>
                </a:gridCol>
                <a:gridCol w="1272209">
                  <a:extLst>
                    <a:ext uri="{9D8B030D-6E8A-4147-A177-3AD203B41FA5}">
                      <a16:colId xmlns:a16="http://schemas.microsoft.com/office/drawing/2014/main" val="2288772606"/>
                    </a:ext>
                  </a:extLst>
                </a:gridCol>
              </a:tblGrid>
              <a:tr h="20002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effectLst/>
                        </a:rPr>
                        <a:t>Total Deliveries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33372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1" u="none" strike="noStrike">
                          <a:effectLst/>
                        </a:rPr>
                        <a:t>Dec-23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1" u="none" strike="noStrike">
                          <a:effectLst/>
                        </a:rPr>
                        <a:t>593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87104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1" u="none" strike="noStrike">
                          <a:effectLst/>
                        </a:rPr>
                        <a:t>Jan-24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1" u="none" strike="noStrike" dirty="0">
                          <a:effectLst/>
                        </a:rPr>
                        <a:t>612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278197"/>
                  </a:ext>
                </a:extLst>
              </a:tr>
            </a:tbl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60915D13-9F31-037C-CC2E-138E3C75E78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5873403"/>
              </p:ext>
            </p:extLst>
          </p:nvPr>
        </p:nvGraphicFramePr>
        <p:xfrm>
          <a:off x="0" y="2191420"/>
          <a:ext cx="3511826" cy="46665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83AFB371-382B-3150-F04C-7DACE93C38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938195"/>
              </p:ext>
            </p:extLst>
          </p:nvPr>
        </p:nvGraphicFramePr>
        <p:xfrm>
          <a:off x="2859314" y="1065565"/>
          <a:ext cx="9656535" cy="5792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664516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40A47-EE18-5FAC-6E83-B358C18097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D34D6-1187-2A04-F9EE-3A891C05B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Comparing </a:t>
            </a:r>
            <a:r>
              <a:rPr lang="en-US" sz="2400" b="1" i="0" u="none" strike="noStrike" dirty="0">
                <a:effectLst/>
                <a:latin typeface="Calibri" panose="020F0502020204030204" pitchFamily="34" charset="0"/>
              </a:rPr>
              <a:t>% of Deliveries </a:t>
            </a:r>
            <a:r>
              <a:rPr lang="en-US" sz="2400" dirty="0">
                <a:latin typeface="Calibri" panose="020F0502020204030204" pitchFamily="34" charset="0"/>
              </a:rPr>
              <a:t>Monitored using </a:t>
            </a:r>
            <a:r>
              <a:rPr lang="en-US" sz="2400" b="1" i="0" u="none" strike="noStrike" dirty="0">
                <a:effectLst/>
                <a:latin typeface="Calibri" panose="020F0502020204030204" pitchFamily="34" charset="0"/>
              </a:rPr>
              <a:t>Partograph in December 2023 &amp; January 2024</a:t>
            </a:r>
            <a:endParaRPr lang="en-US" sz="2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FED6F7-CDE4-178F-616C-ACDD9326E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17A9-1053-4EE0-8A3E-150254159B86}" type="slidenum">
              <a:rPr lang="en-US" smtClean="0"/>
              <a:t>6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E8AC464-AE85-E216-32BA-CB1F38A762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98397" y="49952"/>
            <a:ext cx="749055" cy="749055"/>
          </a:xfrm>
          <a:prstGeom prst="rect">
            <a:avLst/>
          </a:prstGeom>
        </p:spPr>
      </p:pic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BC174C3E-2106-82F4-1F86-711E9A39ABEE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14961042"/>
              </p:ext>
            </p:extLst>
          </p:nvPr>
        </p:nvGraphicFramePr>
        <p:xfrm>
          <a:off x="92764" y="1219199"/>
          <a:ext cx="12423085" cy="55888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B732C94D-61DF-F8F9-BEA2-AE5C72E3A8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942994"/>
              </p:ext>
            </p:extLst>
          </p:nvPr>
        </p:nvGraphicFramePr>
        <p:xfrm>
          <a:off x="-2" y="1065565"/>
          <a:ext cx="3164116" cy="12857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82058">
                  <a:extLst>
                    <a:ext uri="{9D8B030D-6E8A-4147-A177-3AD203B41FA5}">
                      <a16:colId xmlns:a16="http://schemas.microsoft.com/office/drawing/2014/main" val="3054977262"/>
                    </a:ext>
                  </a:extLst>
                </a:gridCol>
                <a:gridCol w="1582058">
                  <a:extLst>
                    <a:ext uri="{9D8B030D-6E8A-4147-A177-3AD203B41FA5}">
                      <a16:colId xmlns:a16="http://schemas.microsoft.com/office/drawing/2014/main" val="2288772606"/>
                    </a:ext>
                  </a:extLst>
                </a:gridCol>
              </a:tblGrid>
              <a:tr h="428583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effectLst/>
                        </a:rPr>
                        <a:t>Total Deliveries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333726"/>
                  </a:ext>
                </a:extLst>
              </a:tr>
              <a:tr h="428583"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1" u="none" strike="noStrike">
                          <a:effectLst/>
                        </a:rPr>
                        <a:t>Dec-23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1" u="none" strike="noStrike">
                          <a:effectLst/>
                        </a:rPr>
                        <a:t>593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871043"/>
                  </a:ext>
                </a:extLst>
              </a:tr>
              <a:tr h="428583"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1" u="none" strike="noStrike">
                          <a:effectLst/>
                        </a:rPr>
                        <a:t>Jan-24</a:t>
                      </a:r>
                      <a:endParaRPr lang="en-US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1" u="none" strike="noStrike" dirty="0">
                          <a:effectLst/>
                        </a:rPr>
                        <a:t>612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2781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5107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CC54AB-B6E7-2CD3-73E1-AD7C3CAB9C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CC31E-B1EB-90BF-741E-E1087078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HFs with Subpar SBA Reports for </a:t>
            </a:r>
            <a:r>
              <a:rPr lang="en-US" sz="4000" b="1" i="0" u="none" strike="noStrike" dirty="0">
                <a:effectLst/>
                <a:latin typeface="Calibri" panose="020F0502020204030204" pitchFamily="34" charset="0"/>
              </a:rPr>
              <a:t> January 2024</a:t>
            </a:r>
            <a:endParaRPr lang="en-US" sz="3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A3B830-01BB-A063-1D65-116FF2ED4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17A9-1053-4EE0-8A3E-150254159B86}" type="slidenum">
              <a:rPr lang="en-US" smtClean="0"/>
              <a:t>7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A844C26-8869-5FBD-282C-080E0D40A0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98397" y="49952"/>
            <a:ext cx="749055" cy="749055"/>
          </a:xfrm>
          <a:prstGeom prst="rect">
            <a:avLst/>
          </a:prstGeom>
        </p:spPr>
      </p:pic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B640563-F676-7B87-8DDB-A7834528B27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134778913"/>
              </p:ext>
            </p:extLst>
          </p:nvPr>
        </p:nvGraphicFramePr>
        <p:xfrm>
          <a:off x="0" y="1117600"/>
          <a:ext cx="12515851" cy="6080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07946">
                  <a:extLst>
                    <a:ext uri="{9D8B030D-6E8A-4147-A177-3AD203B41FA5}">
                      <a16:colId xmlns:a16="http://schemas.microsoft.com/office/drawing/2014/main" val="866127167"/>
                    </a:ext>
                  </a:extLst>
                </a:gridCol>
                <a:gridCol w="4155749">
                  <a:extLst>
                    <a:ext uri="{9D8B030D-6E8A-4147-A177-3AD203B41FA5}">
                      <a16:colId xmlns:a16="http://schemas.microsoft.com/office/drawing/2014/main" val="428658198"/>
                    </a:ext>
                  </a:extLst>
                </a:gridCol>
                <a:gridCol w="2697591">
                  <a:extLst>
                    <a:ext uri="{9D8B030D-6E8A-4147-A177-3AD203B41FA5}">
                      <a16:colId xmlns:a16="http://schemas.microsoft.com/office/drawing/2014/main" val="1915434101"/>
                    </a:ext>
                  </a:extLst>
                </a:gridCol>
                <a:gridCol w="2454565">
                  <a:extLst>
                    <a:ext uri="{9D8B030D-6E8A-4147-A177-3AD203B41FA5}">
                      <a16:colId xmlns:a16="http://schemas.microsoft.com/office/drawing/2014/main" val="1876329677"/>
                    </a:ext>
                  </a:extLst>
                </a:gridCol>
              </a:tblGrid>
              <a:tr h="238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LGA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HF Name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Total Deliveries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Deliveries by SBAs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18261956"/>
                  </a:ext>
                </a:extLst>
              </a:tr>
              <a:tr h="23851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BRASS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Egweama PHC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2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18130915"/>
                  </a:ext>
                </a:extLst>
              </a:tr>
              <a:tr h="2385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 err="1">
                          <a:effectLst/>
                        </a:rPr>
                        <a:t>Bekeriri</a:t>
                      </a:r>
                      <a:r>
                        <a:rPr lang="en-US" sz="1600" b="1" u="none" strike="noStrike" dirty="0">
                          <a:effectLst/>
                        </a:rPr>
                        <a:t> PHC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11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36825985"/>
                  </a:ext>
                </a:extLst>
              </a:tr>
              <a:tr h="23851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EKEREMOR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Agge PHC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1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14437017"/>
                  </a:ext>
                </a:extLst>
              </a:tr>
              <a:tr h="2385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Egbemo-Angalabiri</a:t>
                      </a:r>
                      <a:r>
                        <a:rPr lang="en-US" sz="1200" b="1" u="none" strike="noStrike" dirty="0">
                          <a:effectLst/>
                        </a:rPr>
                        <a:t> Model PHC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6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77897921"/>
                  </a:ext>
                </a:extLst>
              </a:tr>
              <a:tr h="2385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Letubgene PHC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1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30619999"/>
                  </a:ext>
                </a:extLst>
              </a:tr>
              <a:tr h="2385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Ekeremor PHC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5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55226312"/>
                  </a:ext>
                </a:extLst>
              </a:tr>
              <a:tr h="2385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Toru-Ndoro PHC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8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1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17249766"/>
                  </a:ext>
                </a:extLst>
              </a:tr>
              <a:tr h="2385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Peretorugbene PHC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6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8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22844880"/>
                  </a:ext>
                </a:extLst>
              </a:tr>
              <a:tr h="2385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Ogbogbene PHC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4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42260318"/>
                  </a:ext>
                </a:extLst>
              </a:tr>
              <a:tr h="2385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Isampou PHC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3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23589181"/>
                  </a:ext>
                </a:extLst>
              </a:tr>
              <a:tr h="238510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NEMBE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Nembe - Bassambiri Cottage Hospital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2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1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3545488"/>
                  </a:ext>
                </a:extLst>
              </a:tr>
              <a:tr h="2385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Atubo PHC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9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78415"/>
                  </a:ext>
                </a:extLst>
              </a:tr>
              <a:tr h="2385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Ikensi PHC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13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70685085"/>
                  </a:ext>
                </a:extLst>
              </a:tr>
              <a:tr h="2385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Obioku PHC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3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43029697"/>
                  </a:ext>
                </a:extLst>
              </a:tr>
              <a:tr h="2385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Ekperikiri PHC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2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345454"/>
                  </a:ext>
                </a:extLst>
              </a:tr>
              <a:tr h="2385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Akakumama PHC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14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24181335"/>
                  </a:ext>
                </a:extLst>
              </a:tr>
              <a:tr h="2385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OGBIA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Ogbia Town PHC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2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6259595"/>
                  </a:ext>
                </a:extLst>
              </a:tr>
              <a:tr h="23851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SAGBAMA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Ebedebiri PHC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1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76776986"/>
                  </a:ext>
                </a:extLst>
              </a:tr>
              <a:tr h="2385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Sagbama PHC 2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10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26498064"/>
                  </a:ext>
                </a:extLst>
              </a:tr>
              <a:tr h="238510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>
                          <a:effectLst/>
                        </a:rPr>
                        <a:t>Soithern Ijaw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 Ogboinbiri Cottage Hospital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5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96252925"/>
                  </a:ext>
                </a:extLst>
              </a:tr>
              <a:tr h="2385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 Lasukugbene PHC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3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47921553"/>
                  </a:ext>
                </a:extLst>
              </a:tr>
              <a:tr h="2385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 Angiama PHC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2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3778436"/>
                  </a:ext>
                </a:extLst>
              </a:tr>
              <a:tr h="2385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YENAGOA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>
                          <a:effectLst/>
                        </a:rPr>
                        <a:t>Asueifai (New Life) Hospital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13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8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125944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80023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8D354-B39F-B25B-85F7-0E22DAB24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Other Selected Maternal Health Indicators for January 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718B71-C6D7-C2D3-2BC3-C4034CBAD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17A9-1053-4EE0-8A3E-150254159B86}" type="slidenum">
              <a:rPr lang="en-US" smtClean="0"/>
              <a:t>8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F4BA725-BF0D-3B95-BA8D-0C5D1FD536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98397" y="49952"/>
            <a:ext cx="749055" cy="749055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45744AA-BE7F-D0AC-BCE2-E61CA2A056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9000039"/>
              </p:ext>
            </p:extLst>
          </p:nvPr>
        </p:nvGraphicFramePr>
        <p:xfrm>
          <a:off x="0" y="1013471"/>
          <a:ext cx="6257924" cy="58283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E3D149FB-A4D9-506C-E0E7-7F14EFD6049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133022"/>
              </p:ext>
            </p:extLst>
          </p:nvPr>
        </p:nvGraphicFramePr>
        <p:xfrm>
          <a:off x="6257924" y="1013470"/>
          <a:ext cx="6257924" cy="58445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08199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36FCC-9C95-9041-96E3-9779B4AA8DF6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NG"/>
              <a:t>CHILD HEALTH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9326B3-D667-6A48-8AB9-CB01ACACA7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A0ACF5A-AF10-48F9-8A78-5825A055A0E9}" type="slidenum">
              <a:rPr lang="en-US" smtClean="0">
                <a:ea typeface="MS PGothic" panose="020B0600070205080204" pitchFamily="34" charset="-128"/>
              </a:rPr>
              <a:t>9</a:t>
            </a:fld>
            <a:endParaRPr lang="en-US" dirty="0">
              <a:ea typeface="MS PGothic" panose="020B0600070205080204" pitchFamily="34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0FEFFC-E36B-9136-25E6-3F6E70D5C5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98395" y="135226"/>
            <a:ext cx="749055" cy="74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422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VAN_Nigeria">
  <a:themeElements>
    <a:clrScheme name="Nigeria VAN">
      <a:dk1>
        <a:srgbClr val="000000"/>
      </a:dk1>
      <a:lt1>
        <a:srgbClr val="FFFFFF"/>
      </a:lt1>
      <a:dk2>
        <a:srgbClr val="000000"/>
      </a:dk2>
      <a:lt2>
        <a:srgbClr val="E5E5E5"/>
      </a:lt2>
      <a:accent1>
        <a:srgbClr val="008753"/>
      </a:accent1>
      <a:accent2>
        <a:srgbClr val="F2F2F2"/>
      </a:accent2>
      <a:accent3>
        <a:srgbClr val="BFBFBF"/>
      </a:accent3>
      <a:accent4>
        <a:srgbClr val="7F7F7F"/>
      </a:accent4>
      <a:accent5>
        <a:srgbClr val="595959"/>
      </a:accent5>
      <a:accent6>
        <a:srgbClr val="262626"/>
      </a:accent6>
      <a:hlink>
        <a:srgbClr val="44969F"/>
      </a:hlink>
      <a:folHlink>
        <a:srgbClr val="44969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</a:ln>
      </a:spPr>
      <a:bodyPr vert="horz" wrap="square" lIns="91440" tIns="45720" rIns="91440" bIns="45720" numCol="1" anchor="t" anchorCtr="0" compatLnSpc="1"/>
      <a:lstStyle>
        <a:defPPr eaLnBrk="1" hangingPunct="1">
          <a:defRPr sz="900" b="0" i="0" dirty="0" smtClean="0">
            <a:solidFill>
              <a:srgbClr val="000000"/>
            </a:solidFill>
            <a:latin typeface="+mj-lt"/>
          </a:defRPr>
        </a:defPPr>
      </a:lstStyle>
    </a:spDef>
    <a:lnDef>
      <a:spPr bwMode="auto">
        <a:noFill/>
        <a:ln w="9525" cap="flat" cmpd="sng" algn="ctr">
          <a:solidFill>
            <a:schemeClr val="accent4"/>
          </a:solidFill>
          <a:prstDash val="solid"/>
          <a:round/>
          <a:headEnd type="none" w="med" len="med"/>
          <a:tailEnd type="none" w="med" len="med"/>
        </a:ln>
      </a:spPr>
      <a:bodyPr/>
      <a:lstStyle/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PHCDA Mar 2019 Temp" id="{3AAE0384-AD27-421D-84C4-7BB6D7F3D024}" vid="{3EF07874-77DB-4C5B-A23A-6FA75497618A}"/>
    </a:ext>
  </a:extLst>
</a:theme>
</file>

<file path=ppt/theme/theme2.xml><?xml version="1.0" encoding="utf-8"?>
<a:theme xmlns:a="http://schemas.openxmlformats.org/drawingml/2006/main" name="2_VAN_Nigeria">
  <a:themeElements>
    <a:clrScheme name="Nigeria VAN">
      <a:dk1>
        <a:srgbClr val="000000"/>
      </a:dk1>
      <a:lt1>
        <a:srgbClr val="FFFFFF"/>
      </a:lt1>
      <a:dk2>
        <a:srgbClr val="000000"/>
      </a:dk2>
      <a:lt2>
        <a:srgbClr val="E5E5E5"/>
      </a:lt2>
      <a:accent1>
        <a:srgbClr val="008753"/>
      </a:accent1>
      <a:accent2>
        <a:srgbClr val="F2F2F2"/>
      </a:accent2>
      <a:accent3>
        <a:srgbClr val="BFBFBF"/>
      </a:accent3>
      <a:accent4>
        <a:srgbClr val="7F7F7F"/>
      </a:accent4>
      <a:accent5>
        <a:srgbClr val="595959"/>
      </a:accent5>
      <a:accent6>
        <a:srgbClr val="262626"/>
      </a:accent6>
      <a:hlink>
        <a:srgbClr val="44969F"/>
      </a:hlink>
      <a:folHlink>
        <a:srgbClr val="44969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</a:ln>
      </a:spPr>
      <a:bodyPr vert="horz" wrap="square" lIns="91440" tIns="45720" rIns="91440" bIns="45720" numCol="1" anchor="t" anchorCtr="0" compatLnSpc="1"/>
      <a:lstStyle>
        <a:defPPr eaLnBrk="1" hangingPunct="1">
          <a:defRPr sz="900" b="0" i="0" dirty="0" smtClean="0">
            <a:solidFill>
              <a:srgbClr val="000000"/>
            </a:solidFill>
            <a:latin typeface="+mj-lt"/>
          </a:defRPr>
        </a:defPPr>
      </a:lstStyle>
    </a:spDef>
    <a:lnDef>
      <a:spPr bwMode="auto">
        <a:noFill/>
        <a:ln w="9525" cap="flat" cmpd="sng" algn="ctr">
          <a:solidFill>
            <a:schemeClr val="accent4"/>
          </a:solidFill>
          <a:prstDash val="solid"/>
          <a:round/>
          <a:headEnd type="none" w="med" len="med"/>
          <a:tailEnd type="none" w="med" len="med"/>
        </a:ln>
      </a:spPr>
      <a:bodyPr/>
      <a:lstStyle/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PHCDA Mar 2019 Temp" id="{3AAE0384-AD27-421D-84C4-7BB6D7F3D024}" vid="{3EF07874-77DB-4C5B-A23A-6FA75497618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1158</TotalTime>
  <Words>1208</Words>
  <Application>Microsoft Office PowerPoint</Application>
  <PresentationFormat>Custom</PresentationFormat>
  <Paragraphs>448</Paragraphs>
  <Slides>25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1_VAN_Nigeria</vt:lpstr>
      <vt:lpstr>2_VAN_Nigeria</vt:lpstr>
      <vt:lpstr>Bayelsa State RMNCAHN Report for January, 2024 Data Source: DHIS2 </vt:lpstr>
      <vt:lpstr>Presentation Outline  </vt:lpstr>
      <vt:lpstr>PowerPoint Presentation</vt:lpstr>
      <vt:lpstr>Maternal Health Indicators </vt:lpstr>
      <vt:lpstr>Comparing % of Deliveries Taken by Skilled Birth Attendants in December 2023 &amp; January 2024</vt:lpstr>
      <vt:lpstr>Comparing % of Deliveries Monitored using Partograph in December 2023 &amp; January 2024</vt:lpstr>
      <vt:lpstr>HFs with Subpar SBA Reports for  January 2024</vt:lpstr>
      <vt:lpstr>Other Selected Maternal Health Indicators for January 2024</vt:lpstr>
      <vt:lpstr>CHILD HEALTH </vt:lpstr>
      <vt:lpstr>Nutrition: Selected Indicators for Bayelsa – January, 2024</vt:lpstr>
      <vt:lpstr>Nutrition: Comparing Selected Indicators for Bayelsa –  December 2023 &amp; January, 2024</vt:lpstr>
      <vt:lpstr>Non Reporting Facilities</vt:lpstr>
      <vt:lpstr>Comparing HFs with Zero Reports for RMNCAHN Services in Dec 2023 &amp; Jan 2024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Key Findings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Routine Immunization Performance Monitoring</dc:title>
  <dc:creator>Rasheed</dc:creator>
  <cp:lastModifiedBy>Jesudeigha Tebepah</cp:lastModifiedBy>
  <cp:revision>7</cp:revision>
  <dcterms:created xsi:type="dcterms:W3CDTF">2019-09-19T19:12:19Z</dcterms:created>
  <dcterms:modified xsi:type="dcterms:W3CDTF">2024-02-19T11:39:59Z</dcterms:modified>
</cp:coreProperties>
</file>