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4.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9" r:id="rId2"/>
    <p:sldMasterId id="2147483682" r:id="rId3"/>
    <p:sldMasterId id="2147483694" r:id="rId4"/>
    <p:sldMasterId id="2147483706" r:id="rId5"/>
  </p:sldMasterIdLst>
  <p:notesMasterIdLst>
    <p:notesMasterId r:id="rId166"/>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 id="327" r:id="rId77"/>
    <p:sldId id="328" r:id="rId78"/>
    <p:sldId id="329" r:id="rId79"/>
    <p:sldId id="330" r:id="rId80"/>
    <p:sldId id="331" r:id="rId81"/>
    <p:sldId id="332" r:id="rId82"/>
    <p:sldId id="333" r:id="rId83"/>
    <p:sldId id="334" r:id="rId84"/>
    <p:sldId id="335" r:id="rId85"/>
    <p:sldId id="336" r:id="rId86"/>
    <p:sldId id="337" r:id="rId87"/>
    <p:sldId id="338" r:id="rId88"/>
    <p:sldId id="339" r:id="rId89"/>
    <p:sldId id="340" r:id="rId90"/>
    <p:sldId id="341" r:id="rId91"/>
    <p:sldId id="342" r:id="rId92"/>
    <p:sldId id="343" r:id="rId93"/>
    <p:sldId id="344" r:id="rId94"/>
    <p:sldId id="345" r:id="rId95"/>
    <p:sldId id="346" r:id="rId96"/>
    <p:sldId id="347" r:id="rId97"/>
    <p:sldId id="348" r:id="rId98"/>
    <p:sldId id="349" r:id="rId99"/>
    <p:sldId id="350" r:id="rId100"/>
    <p:sldId id="351" r:id="rId101"/>
    <p:sldId id="352" r:id="rId102"/>
    <p:sldId id="353" r:id="rId103"/>
    <p:sldId id="354" r:id="rId104"/>
    <p:sldId id="355" r:id="rId105"/>
    <p:sldId id="356" r:id="rId106"/>
    <p:sldId id="357" r:id="rId107"/>
    <p:sldId id="358" r:id="rId108"/>
    <p:sldId id="359" r:id="rId109"/>
    <p:sldId id="360" r:id="rId110"/>
    <p:sldId id="361" r:id="rId111"/>
    <p:sldId id="362" r:id="rId112"/>
    <p:sldId id="363" r:id="rId113"/>
    <p:sldId id="364" r:id="rId114"/>
    <p:sldId id="365" r:id="rId115"/>
    <p:sldId id="366" r:id="rId116"/>
    <p:sldId id="367" r:id="rId117"/>
    <p:sldId id="368" r:id="rId118"/>
    <p:sldId id="369" r:id="rId119"/>
    <p:sldId id="370" r:id="rId120"/>
    <p:sldId id="371" r:id="rId121"/>
    <p:sldId id="372" r:id="rId122"/>
    <p:sldId id="373" r:id="rId123"/>
    <p:sldId id="374" r:id="rId124"/>
    <p:sldId id="375" r:id="rId125"/>
    <p:sldId id="376" r:id="rId126"/>
    <p:sldId id="377" r:id="rId127"/>
    <p:sldId id="378" r:id="rId128"/>
    <p:sldId id="379" r:id="rId129"/>
    <p:sldId id="380" r:id="rId130"/>
    <p:sldId id="381" r:id="rId131"/>
    <p:sldId id="382" r:id="rId132"/>
    <p:sldId id="383" r:id="rId133"/>
    <p:sldId id="384" r:id="rId134"/>
    <p:sldId id="385" r:id="rId135"/>
    <p:sldId id="386" r:id="rId136"/>
    <p:sldId id="387" r:id="rId137"/>
    <p:sldId id="388" r:id="rId138"/>
    <p:sldId id="389" r:id="rId139"/>
    <p:sldId id="390" r:id="rId140"/>
    <p:sldId id="391" r:id="rId141"/>
    <p:sldId id="392" r:id="rId142"/>
    <p:sldId id="393" r:id="rId143"/>
    <p:sldId id="394" r:id="rId144"/>
    <p:sldId id="395" r:id="rId145"/>
    <p:sldId id="396" r:id="rId146"/>
    <p:sldId id="397" r:id="rId147"/>
    <p:sldId id="398" r:id="rId148"/>
    <p:sldId id="399" r:id="rId149"/>
    <p:sldId id="400" r:id="rId150"/>
    <p:sldId id="401" r:id="rId151"/>
    <p:sldId id="402" r:id="rId152"/>
    <p:sldId id="403" r:id="rId153"/>
    <p:sldId id="404" r:id="rId154"/>
    <p:sldId id="405" r:id="rId155"/>
    <p:sldId id="406" r:id="rId156"/>
    <p:sldId id="407" r:id="rId157"/>
    <p:sldId id="408" r:id="rId158"/>
    <p:sldId id="409" r:id="rId159"/>
    <p:sldId id="410" r:id="rId160"/>
    <p:sldId id="411" r:id="rId161"/>
    <p:sldId id="412" r:id="rId162"/>
    <p:sldId id="413" r:id="rId163"/>
    <p:sldId id="414" r:id="rId164"/>
    <p:sldId id="415" r:id="rId165"/>
  </p:sldIdLst>
  <p:sldSz cx="18288000" cy="10287000"/>
  <p:notesSz cx="9144000" cy="6858000"/>
  <p:embeddedFontLst>
    <p:embeddedFont>
      <p:font typeface="Candara" panose="020E0502030303020204" pitchFamily="34" charset="0"/>
      <p:regular r:id="rId167"/>
      <p:bold r:id="rId168"/>
      <p:italic r:id="rId169"/>
      <p:boldItalic r:id="rId170"/>
    </p:embeddedFont>
    <p:embeddedFont>
      <p:font typeface="Century Gothic" panose="020B0502020202020204" pitchFamily="34" charset="0"/>
      <p:regular r:id="rId171"/>
      <p:bold r:id="rId172"/>
      <p:italic r:id="rId173"/>
      <p:boldItalic r:id="rId174"/>
    </p:embeddedFont>
    <p:embeddedFont>
      <p:font typeface="Helvetica Neue" panose="020B0604020202020204" charset="0"/>
      <p:regular r:id="rId175"/>
      <p:bold r:id="rId176"/>
      <p:italic r:id="rId177"/>
      <p:boldItalic r:id="rId178"/>
    </p:embeddedFont>
    <p:embeddedFont>
      <p:font typeface="Impact" panose="020B0806030902050204" pitchFamily="34" charset="0"/>
      <p:regular r:id="rId179"/>
    </p:embeddedFont>
    <p:embeddedFont>
      <p:font typeface="Lato" panose="020F0502020204030203" pitchFamily="34" charset="0"/>
      <p:regular r:id="rId180"/>
      <p:bold r:id="rId181"/>
      <p:italic r:id="rId182"/>
      <p:boldItalic r:id="rId183"/>
    </p:embeddedFont>
    <p:embeddedFont>
      <p:font typeface="Montserrat" panose="00000500000000000000" pitchFamily="2" charset="0"/>
      <p:regular r:id="rId184"/>
      <p:bold r:id="rId185"/>
      <p:italic r:id="rId186"/>
      <p:boldItalic r:id="rId187"/>
    </p:embeddedFont>
    <p:embeddedFont>
      <p:font typeface="Poppins" panose="00000500000000000000" pitchFamily="2" charset="0"/>
      <p:regular r:id="rId188"/>
      <p:bold r:id="rId189"/>
      <p:boldItalic r:id="rId190"/>
    </p:embeddedFont>
    <p:embeddedFont>
      <p:font typeface="Poppins ExtraLight" panose="00000300000000000000" pitchFamily="2" charset="0"/>
      <p:regular r:id="rId191"/>
    </p:embeddedFont>
    <p:embeddedFont>
      <p:font typeface="Quattrocento Sans" panose="020B0502050000020003" pitchFamily="34" charset="0"/>
      <p:regular r:id="rId192"/>
    </p:embeddedFont>
    <p:embeddedFont>
      <p:font typeface="Roboto" panose="02000000000000000000" pitchFamily="2" charset="0"/>
      <p:regular r:id="rId193"/>
      <p:bold r:id="rId194"/>
      <p:italic r:id="rId195"/>
      <p:boldItalic r:id="rId196"/>
    </p:embeddedFont>
    <p:embeddedFont>
      <p:font typeface="Roboto Black" panose="02000000000000000000" pitchFamily="2" charset="0"/>
      <p:bold r:id="rId197"/>
      <p:boldItalic r:id="rId198"/>
    </p:embeddedFont>
    <p:embeddedFont>
      <p:font typeface="Trebuchet MS" panose="020B0603020202020204" pitchFamily="34" charset="0"/>
      <p:regular r:id="rId199"/>
      <p:bold r:id="rId200"/>
      <p:italic r:id="rId201"/>
      <p:boldItalic r:id="rId20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03" roundtripDataSignature="AMtx7mhTa74RR8H8ElYGlxpKXhFXShFHv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45" d="100"/>
          <a:sy n="45" d="100"/>
        </p:scale>
        <p:origin x="81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2.xml"/><Relationship Id="rId21" Type="http://schemas.openxmlformats.org/officeDocument/2006/relationships/slide" Target="slides/slide16.xml"/><Relationship Id="rId42" Type="http://schemas.openxmlformats.org/officeDocument/2006/relationships/slide" Target="slides/slide37.xml"/><Relationship Id="rId63" Type="http://schemas.openxmlformats.org/officeDocument/2006/relationships/slide" Target="slides/slide58.xml"/><Relationship Id="rId84" Type="http://schemas.openxmlformats.org/officeDocument/2006/relationships/slide" Target="slides/slide79.xml"/><Relationship Id="rId138" Type="http://schemas.openxmlformats.org/officeDocument/2006/relationships/slide" Target="slides/slide133.xml"/><Relationship Id="rId159" Type="http://schemas.openxmlformats.org/officeDocument/2006/relationships/slide" Target="slides/slide154.xml"/><Relationship Id="rId170" Type="http://schemas.openxmlformats.org/officeDocument/2006/relationships/font" Target="fonts/font4.fntdata"/><Relationship Id="rId191" Type="http://schemas.openxmlformats.org/officeDocument/2006/relationships/font" Target="fonts/font25.fntdata"/><Relationship Id="rId205" Type="http://schemas.openxmlformats.org/officeDocument/2006/relationships/viewProps" Target="viewProps.xml"/><Relationship Id="rId107" Type="http://schemas.openxmlformats.org/officeDocument/2006/relationships/slide" Target="slides/slide102.xml"/><Relationship Id="rId11" Type="http://schemas.openxmlformats.org/officeDocument/2006/relationships/slide" Target="slides/slide6.xml"/><Relationship Id="rId32" Type="http://schemas.openxmlformats.org/officeDocument/2006/relationships/slide" Target="slides/slide27.xml"/><Relationship Id="rId53" Type="http://schemas.openxmlformats.org/officeDocument/2006/relationships/slide" Target="slides/slide48.xml"/><Relationship Id="rId74" Type="http://schemas.openxmlformats.org/officeDocument/2006/relationships/slide" Target="slides/slide69.xml"/><Relationship Id="rId128" Type="http://schemas.openxmlformats.org/officeDocument/2006/relationships/slide" Target="slides/slide123.xml"/><Relationship Id="rId149" Type="http://schemas.openxmlformats.org/officeDocument/2006/relationships/slide" Target="slides/slide144.xml"/><Relationship Id="rId5" Type="http://schemas.openxmlformats.org/officeDocument/2006/relationships/slideMaster" Target="slideMasters/slideMaster5.xml"/><Relationship Id="rId95" Type="http://schemas.openxmlformats.org/officeDocument/2006/relationships/slide" Target="slides/slide90.xml"/><Relationship Id="rId160" Type="http://schemas.openxmlformats.org/officeDocument/2006/relationships/slide" Target="slides/slide155.xml"/><Relationship Id="rId181" Type="http://schemas.openxmlformats.org/officeDocument/2006/relationships/font" Target="fonts/font15.fntdata"/><Relationship Id="rId22" Type="http://schemas.openxmlformats.org/officeDocument/2006/relationships/slide" Target="slides/slide17.xml"/><Relationship Id="rId43" Type="http://schemas.openxmlformats.org/officeDocument/2006/relationships/slide" Target="slides/slide38.xml"/><Relationship Id="rId64" Type="http://schemas.openxmlformats.org/officeDocument/2006/relationships/slide" Target="slides/slide59.xml"/><Relationship Id="rId118" Type="http://schemas.openxmlformats.org/officeDocument/2006/relationships/slide" Target="slides/slide113.xml"/><Relationship Id="rId139" Type="http://schemas.openxmlformats.org/officeDocument/2006/relationships/slide" Target="slides/slide134.xml"/><Relationship Id="rId85" Type="http://schemas.openxmlformats.org/officeDocument/2006/relationships/slide" Target="slides/slide80.xml"/><Relationship Id="rId150" Type="http://schemas.openxmlformats.org/officeDocument/2006/relationships/slide" Target="slides/slide145.xml"/><Relationship Id="rId171" Type="http://schemas.openxmlformats.org/officeDocument/2006/relationships/font" Target="fonts/font5.fntdata"/><Relationship Id="rId192" Type="http://schemas.openxmlformats.org/officeDocument/2006/relationships/font" Target="fonts/font26.fntdata"/><Relationship Id="rId206" Type="http://schemas.openxmlformats.org/officeDocument/2006/relationships/theme" Target="theme/theme1.xml"/><Relationship Id="rId12" Type="http://schemas.openxmlformats.org/officeDocument/2006/relationships/slide" Target="slides/slide7.xml"/><Relationship Id="rId33" Type="http://schemas.openxmlformats.org/officeDocument/2006/relationships/slide" Target="slides/slide28.xml"/><Relationship Id="rId108" Type="http://schemas.openxmlformats.org/officeDocument/2006/relationships/slide" Target="slides/slide103.xml"/><Relationship Id="rId129" Type="http://schemas.openxmlformats.org/officeDocument/2006/relationships/slide" Target="slides/slide124.xml"/><Relationship Id="rId54" Type="http://schemas.openxmlformats.org/officeDocument/2006/relationships/slide" Target="slides/slide49.xml"/><Relationship Id="rId75" Type="http://schemas.openxmlformats.org/officeDocument/2006/relationships/slide" Target="slides/slide70.xml"/><Relationship Id="rId96" Type="http://schemas.openxmlformats.org/officeDocument/2006/relationships/slide" Target="slides/slide91.xml"/><Relationship Id="rId140" Type="http://schemas.openxmlformats.org/officeDocument/2006/relationships/slide" Target="slides/slide135.xml"/><Relationship Id="rId161" Type="http://schemas.openxmlformats.org/officeDocument/2006/relationships/slide" Target="slides/slide156.xml"/><Relationship Id="rId182" Type="http://schemas.openxmlformats.org/officeDocument/2006/relationships/font" Target="fonts/font16.fntdata"/><Relationship Id="rId6" Type="http://schemas.openxmlformats.org/officeDocument/2006/relationships/slide" Target="slides/slide1.xml"/><Relationship Id="rId23" Type="http://schemas.openxmlformats.org/officeDocument/2006/relationships/slide" Target="slides/slide18.xml"/><Relationship Id="rId119" Type="http://schemas.openxmlformats.org/officeDocument/2006/relationships/slide" Target="slides/slide114.xml"/><Relationship Id="rId44" Type="http://schemas.openxmlformats.org/officeDocument/2006/relationships/slide" Target="slides/slide39.xml"/><Relationship Id="rId65" Type="http://schemas.openxmlformats.org/officeDocument/2006/relationships/slide" Target="slides/slide60.xml"/><Relationship Id="rId86" Type="http://schemas.openxmlformats.org/officeDocument/2006/relationships/slide" Target="slides/slide81.xml"/><Relationship Id="rId130" Type="http://schemas.openxmlformats.org/officeDocument/2006/relationships/slide" Target="slides/slide125.xml"/><Relationship Id="rId151" Type="http://schemas.openxmlformats.org/officeDocument/2006/relationships/slide" Target="slides/slide146.xml"/><Relationship Id="rId172" Type="http://schemas.openxmlformats.org/officeDocument/2006/relationships/font" Target="fonts/font6.fntdata"/><Relationship Id="rId193" Type="http://schemas.openxmlformats.org/officeDocument/2006/relationships/font" Target="fonts/font27.fntdata"/><Relationship Id="rId207" Type="http://schemas.openxmlformats.org/officeDocument/2006/relationships/tableStyles" Target="tableStyles.xml"/><Relationship Id="rId13" Type="http://schemas.openxmlformats.org/officeDocument/2006/relationships/slide" Target="slides/slide8.xml"/><Relationship Id="rId109" Type="http://schemas.openxmlformats.org/officeDocument/2006/relationships/slide" Target="slides/slide104.xml"/><Relationship Id="rId34" Type="http://schemas.openxmlformats.org/officeDocument/2006/relationships/slide" Target="slides/slide29.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20" Type="http://schemas.openxmlformats.org/officeDocument/2006/relationships/slide" Target="slides/slide115.xml"/><Relationship Id="rId141" Type="http://schemas.openxmlformats.org/officeDocument/2006/relationships/slide" Target="slides/slide136.xml"/><Relationship Id="rId7" Type="http://schemas.openxmlformats.org/officeDocument/2006/relationships/slide" Target="slides/slide2.xml"/><Relationship Id="rId162" Type="http://schemas.openxmlformats.org/officeDocument/2006/relationships/slide" Target="slides/slide157.xml"/><Relationship Id="rId183" Type="http://schemas.openxmlformats.org/officeDocument/2006/relationships/font" Target="fonts/font17.fntdata"/><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110" Type="http://schemas.openxmlformats.org/officeDocument/2006/relationships/slide" Target="slides/slide105.xml"/><Relationship Id="rId115" Type="http://schemas.openxmlformats.org/officeDocument/2006/relationships/slide" Target="slides/slide110.xml"/><Relationship Id="rId131" Type="http://schemas.openxmlformats.org/officeDocument/2006/relationships/slide" Target="slides/slide126.xml"/><Relationship Id="rId136" Type="http://schemas.openxmlformats.org/officeDocument/2006/relationships/slide" Target="slides/slide131.xml"/><Relationship Id="rId157" Type="http://schemas.openxmlformats.org/officeDocument/2006/relationships/slide" Target="slides/slide152.xml"/><Relationship Id="rId178" Type="http://schemas.openxmlformats.org/officeDocument/2006/relationships/font" Target="fonts/font12.fntdata"/><Relationship Id="rId61" Type="http://schemas.openxmlformats.org/officeDocument/2006/relationships/slide" Target="slides/slide56.xml"/><Relationship Id="rId82" Type="http://schemas.openxmlformats.org/officeDocument/2006/relationships/slide" Target="slides/slide77.xml"/><Relationship Id="rId152" Type="http://schemas.openxmlformats.org/officeDocument/2006/relationships/slide" Target="slides/slide147.xml"/><Relationship Id="rId173" Type="http://schemas.openxmlformats.org/officeDocument/2006/relationships/font" Target="fonts/font7.fntdata"/><Relationship Id="rId194" Type="http://schemas.openxmlformats.org/officeDocument/2006/relationships/font" Target="fonts/font28.fntdata"/><Relationship Id="rId199" Type="http://schemas.openxmlformats.org/officeDocument/2006/relationships/font" Target="fonts/font33.fntdata"/><Relationship Id="rId203" Type="http://customschemas.google.com/relationships/presentationmetadata" Target="metadata"/><Relationship Id="rId19" Type="http://schemas.openxmlformats.org/officeDocument/2006/relationships/slide" Target="slides/slide14.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 Id="rId100" Type="http://schemas.openxmlformats.org/officeDocument/2006/relationships/slide" Target="slides/slide95.xml"/><Relationship Id="rId105" Type="http://schemas.openxmlformats.org/officeDocument/2006/relationships/slide" Target="slides/slide100.xml"/><Relationship Id="rId126" Type="http://schemas.openxmlformats.org/officeDocument/2006/relationships/slide" Target="slides/slide121.xml"/><Relationship Id="rId147" Type="http://schemas.openxmlformats.org/officeDocument/2006/relationships/slide" Target="slides/slide142.xml"/><Relationship Id="rId168" Type="http://schemas.openxmlformats.org/officeDocument/2006/relationships/font" Target="fonts/font2.fntdata"/><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93" Type="http://schemas.openxmlformats.org/officeDocument/2006/relationships/slide" Target="slides/slide88.xml"/><Relationship Id="rId98" Type="http://schemas.openxmlformats.org/officeDocument/2006/relationships/slide" Target="slides/slide93.xml"/><Relationship Id="rId121" Type="http://schemas.openxmlformats.org/officeDocument/2006/relationships/slide" Target="slides/slide116.xml"/><Relationship Id="rId142" Type="http://schemas.openxmlformats.org/officeDocument/2006/relationships/slide" Target="slides/slide137.xml"/><Relationship Id="rId163" Type="http://schemas.openxmlformats.org/officeDocument/2006/relationships/slide" Target="slides/slide158.xml"/><Relationship Id="rId184" Type="http://schemas.openxmlformats.org/officeDocument/2006/relationships/font" Target="fonts/font18.fntdata"/><Relationship Id="rId189" Type="http://schemas.openxmlformats.org/officeDocument/2006/relationships/font" Target="fonts/font23.fntdata"/><Relationship Id="rId3" Type="http://schemas.openxmlformats.org/officeDocument/2006/relationships/slideMaster" Target="slideMasters/slideMaster3.xml"/><Relationship Id="rId25" Type="http://schemas.openxmlformats.org/officeDocument/2006/relationships/slide" Target="slides/slide20.xml"/><Relationship Id="rId46" Type="http://schemas.openxmlformats.org/officeDocument/2006/relationships/slide" Target="slides/slide41.xml"/><Relationship Id="rId67" Type="http://schemas.openxmlformats.org/officeDocument/2006/relationships/slide" Target="slides/slide62.xml"/><Relationship Id="rId116" Type="http://schemas.openxmlformats.org/officeDocument/2006/relationships/slide" Target="slides/slide111.xml"/><Relationship Id="rId137" Type="http://schemas.openxmlformats.org/officeDocument/2006/relationships/slide" Target="slides/slide132.xml"/><Relationship Id="rId158" Type="http://schemas.openxmlformats.org/officeDocument/2006/relationships/slide" Target="slides/slide153.xml"/><Relationship Id="rId20" Type="http://schemas.openxmlformats.org/officeDocument/2006/relationships/slide" Target="slides/slide15.xml"/><Relationship Id="rId41" Type="http://schemas.openxmlformats.org/officeDocument/2006/relationships/slide" Target="slides/slide36.xml"/><Relationship Id="rId62" Type="http://schemas.openxmlformats.org/officeDocument/2006/relationships/slide" Target="slides/slide57.xml"/><Relationship Id="rId83" Type="http://schemas.openxmlformats.org/officeDocument/2006/relationships/slide" Target="slides/slide78.xml"/><Relationship Id="rId88" Type="http://schemas.openxmlformats.org/officeDocument/2006/relationships/slide" Target="slides/slide83.xml"/><Relationship Id="rId111" Type="http://schemas.openxmlformats.org/officeDocument/2006/relationships/slide" Target="slides/slide106.xml"/><Relationship Id="rId132" Type="http://schemas.openxmlformats.org/officeDocument/2006/relationships/slide" Target="slides/slide127.xml"/><Relationship Id="rId153" Type="http://schemas.openxmlformats.org/officeDocument/2006/relationships/slide" Target="slides/slide148.xml"/><Relationship Id="rId174" Type="http://schemas.openxmlformats.org/officeDocument/2006/relationships/font" Target="fonts/font8.fntdata"/><Relationship Id="rId179" Type="http://schemas.openxmlformats.org/officeDocument/2006/relationships/font" Target="fonts/font13.fntdata"/><Relationship Id="rId195" Type="http://schemas.openxmlformats.org/officeDocument/2006/relationships/font" Target="fonts/font29.fntdata"/><Relationship Id="rId190" Type="http://schemas.openxmlformats.org/officeDocument/2006/relationships/font" Target="fonts/font24.fntdata"/><Relationship Id="rId204" Type="http://schemas.openxmlformats.org/officeDocument/2006/relationships/presProps" Target="presProps.xml"/><Relationship Id="rId15" Type="http://schemas.openxmlformats.org/officeDocument/2006/relationships/slide" Target="slides/slide10.xml"/><Relationship Id="rId36" Type="http://schemas.openxmlformats.org/officeDocument/2006/relationships/slide" Target="slides/slide31.xml"/><Relationship Id="rId57" Type="http://schemas.openxmlformats.org/officeDocument/2006/relationships/slide" Target="slides/slide52.xml"/><Relationship Id="rId106" Type="http://schemas.openxmlformats.org/officeDocument/2006/relationships/slide" Target="slides/slide101.xml"/><Relationship Id="rId127" Type="http://schemas.openxmlformats.org/officeDocument/2006/relationships/slide" Target="slides/slide122.xml"/><Relationship Id="rId10" Type="http://schemas.openxmlformats.org/officeDocument/2006/relationships/slide" Target="slides/slide5.xml"/><Relationship Id="rId31" Type="http://schemas.openxmlformats.org/officeDocument/2006/relationships/slide" Target="slides/slide26.xml"/><Relationship Id="rId52" Type="http://schemas.openxmlformats.org/officeDocument/2006/relationships/slide" Target="slides/slide47.xml"/><Relationship Id="rId73" Type="http://schemas.openxmlformats.org/officeDocument/2006/relationships/slide" Target="slides/slide68.xml"/><Relationship Id="rId78" Type="http://schemas.openxmlformats.org/officeDocument/2006/relationships/slide" Target="slides/slide73.xml"/><Relationship Id="rId94" Type="http://schemas.openxmlformats.org/officeDocument/2006/relationships/slide" Target="slides/slide89.xml"/><Relationship Id="rId99" Type="http://schemas.openxmlformats.org/officeDocument/2006/relationships/slide" Target="slides/slide94.xml"/><Relationship Id="rId101" Type="http://schemas.openxmlformats.org/officeDocument/2006/relationships/slide" Target="slides/slide96.xml"/><Relationship Id="rId122" Type="http://schemas.openxmlformats.org/officeDocument/2006/relationships/slide" Target="slides/slide117.xml"/><Relationship Id="rId143" Type="http://schemas.openxmlformats.org/officeDocument/2006/relationships/slide" Target="slides/slide138.xml"/><Relationship Id="rId148" Type="http://schemas.openxmlformats.org/officeDocument/2006/relationships/slide" Target="slides/slide143.xml"/><Relationship Id="rId164" Type="http://schemas.openxmlformats.org/officeDocument/2006/relationships/slide" Target="slides/slide159.xml"/><Relationship Id="rId169" Type="http://schemas.openxmlformats.org/officeDocument/2006/relationships/font" Target="fonts/font3.fntdata"/><Relationship Id="rId185" Type="http://schemas.openxmlformats.org/officeDocument/2006/relationships/font" Target="fonts/font19.fntdata"/><Relationship Id="rId4" Type="http://schemas.openxmlformats.org/officeDocument/2006/relationships/slideMaster" Target="slideMasters/slideMaster4.xml"/><Relationship Id="rId9" Type="http://schemas.openxmlformats.org/officeDocument/2006/relationships/slide" Target="slides/slide4.xml"/><Relationship Id="rId180" Type="http://schemas.openxmlformats.org/officeDocument/2006/relationships/font" Target="fonts/font14.fntdata"/><Relationship Id="rId26" Type="http://schemas.openxmlformats.org/officeDocument/2006/relationships/slide" Target="slides/slide21.xml"/><Relationship Id="rId47" Type="http://schemas.openxmlformats.org/officeDocument/2006/relationships/slide" Target="slides/slide42.xml"/><Relationship Id="rId68" Type="http://schemas.openxmlformats.org/officeDocument/2006/relationships/slide" Target="slides/slide63.xml"/><Relationship Id="rId89" Type="http://schemas.openxmlformats.org/officeDocument/2006/relationships/slide" Target="slides/slide84.xml"/><Relationship Id="rId112" Type="http://schemas.openxmlformats.org/officeDocument/2006/relationships/slide" Target="slides/slide107.xml"/><Relationship Id="rId133" Type="http://schemas.openxmlformats.org/officeDocument/2006/relationships/slide" Target="slides/slide128.xml"/><Relationship Id="rId154" Type="http://schemas.openxmlformats.org/officeDocument/2006/relationships/slide" Target="slides/slide149.xml"/><Relationship Id="rId175" Type="http://schemas.openxmlformats.org/officeDocument/2006/relationships/font" Target="fonts/font9.fntdata"/><Relationship Id="rId196" Type="http://schemas.openxmlformats.org/officeDocument/2006/relationships/font" Target="fonts/font30.fntdata"/><Relationship Id="rId200" Type="http://schemas.openxmlformats.org/officeDocument/2006/relationships/font" Target="fonts/font34.fntdata"/><Relationship Id="rId16" Type="http://schemas.openxmlformats.org/officeDocument/2006/relationships/slide" Target="slides/slide11.xml"/><Relationship Id="rId37" Type="http://schemas.openxmlformats.org/officeDocument/2006/relationships/slide" Target="slides/slide32.xml"/><Relationship Id="rId58" Type="http://schemas.openxmlformats.org/officeDocument/2006/relationships/slide" Target="slides/slide53.xml"/><Relationship Id="rId79" Type="http://schemas.openxmlformats.org/officeDocument/2006/relationships/slide" Target="slides/slide74.xml"/><Relationship Id="rId102" Type="http://schemas.openxmlformats.org/officeDocument/2006/relationships/slide" Target="slides/slide97.xml"/><Relationship Id="rId123" Type="http://schemas.openxmlformats.org/officeDocument/2006/relationships/slide" Target="slides/slide118.xml"/><Relationship Id="rId144" Type="http://schemas.openxmlformats.org/officeDocument/2006/relationships/slide" Target="slides/slide139.xml"/><Relationship Id="rId90" Type="http://schemas.openxmlformats.org/officeDocument/2006/relationships/slide" Target="slides/slide85.xml"/><Relationship Id="rId165" Type="http://schemas.openxmlformats.org/officeDocument/2006/relationships/slide" Target="slides/slide160.xml"/><Relationship Id="rId186" Type="http://schemas.openxmlformats.org/officeDocument/2006/relationships/font" Target="fonts/font20.fntdata"/><Relationship Id="rId27" Type="http://schemas.openxmlformats.org/officeDocument/2006/relationships/slide" Target="slides/slide22.xml"/><Relationship Id="rId48" Type="http://schemas.openxmlformats.org/officeDocument/2006/relationships/slide" Target="slides/slide43.xml"/><Relationship Id="rId69" Type="http://schemas.openxmlformats.org/officeDocument/2006/relationships/slide" Target="slides/slide64.xml"/><Relationship Id="rId113" Type="http://schemas.openxmlformats.org/officeDocument/2006/relationships/slide" Target="slides/slide108.xml"/><Relationship Id="rId134" Type="http://schemas.openxmlformats.org/officeDocument/2006/relationships/slide" Target="slides/slide129.xml"/><Relationship Id="rId80" Type="http://schemas.openxmlformats.org/officeDocument/2006/relationships/slide" Target="slides/slide75.xml"/><Relationship Id="rId155" Type="http://schemas.openxmlformats.org/officeDocument/2006/relationships/slide" Target="slides/slide150.xml"/><Relationship Id="rId176" Type="http://schemas.openxmlformats.org/officeDocument/2006/relationships/font" Target="fonts/font10.fntdata"/><Relationship Id="rId197" Type="http://schemas.openxmlformats.org/officeDocument/2006/relationships/font" Target="fonts/font31.fntdata"/><Relationship Id="rId201" Type="http://schemas.openxmlformats.org/officeDocument/2006/relationships/font" Target="fonts/font35.fntdata"/><Relationship Id="rId17" Type="http://schemas.openxmlformats.org/officeDocument/2006/relationships/slide" Target="slides/slide12.xml"/><Relationship Id="rId38" Type="http://schemas.openxmlformats.org/officeDocument/2006/relationships/slide" Target="slides/slide33.xml"/><Relationship Id="rId59" Type="http://schemas.openxmlformats.org/officeDocument/2006/relationships/slide" Target="slides/slide54.xml"/><Relationship Id="rId103" Type="http://schemas.openxmlformats.org/officeDocument/2006/relationships/slide" Target="slides/slide98.xml"/><Relationship Id="rId124" Type="http://schemas.openxmlformats.org/officeDocument/2006/relationships/slide" Target="slides/slide119.xml"/><Relationship Id="rId70" Type="http://schemas.openxmlformats.org/officeDocument/2006/relationships/slide" Target="slides/slide65.xml"/><Relationship Id="rId91" Type="http://schemas.openxmlformats.org/officeDocument/2006/relationships/slide" Target="slides/slide86.xml"/><Relationship Id="rId145" Type="http://schemas.openxmlformats.org/officeDocument/2006/relationships/slide" Target="slides/slide140.xml"/><Relationship Id="rId166" Type="http://schemas.openxmlformats.org/officeDocument/2006/relationships/notesMaster" Target="notesMasters/notesMaster1.xml"/><Relationship Id="rId187" Type="http://schemas.openxmlformats.org/officeDocument/2006/relationships/font" Target="fonts/font21.fntdata"/><Relationship Id="rId1" Type="http://schemas.openxmlformats.org/officeDocument/2006/relationships/slideMaster" Target="slideMasters/slideMaster1.xml"/><Relationship Id="rId28" Type="http://schemas.openxmlformats.org/officeDocument/2006/relationships/slide" Target="slides/slide23.xml"/><Relationship Id="rId49" Type="http://schemas.openxmlformats.org/officeDocument/2006/relationships/slide" Target="slides/slide44.xml"/><Relationship Id="rId114" Type="http://schemas.openxmlformats.org/officeDocument/2006/relationships/slide" Target="slides/slide109.xml"/><Relationship Id="rId60" Type="http://schemas.openxmlformats.org/officeDocument/2006/relationships/slide" Target="slides/slide55.xml"/><Relationship Id="rId81" Type="http://schemas.openxmlformats.org/officeDocument/2006/relationships/slide" Target="slides/slide76.xml"/><Relationship Id="rId135" Type="http://schemas.openxmlformats.org/officeDocument/2006/relationships/slide" Target="slides/slide130.xml"/><Relationship Id="rId156" Type="http://schemas.openxmlformats.org/officeDocument/2006/relationships/slide" Target="slides/slide151.xml"/><Relationship Id="rId177" Type="http://schemas.openxmlformats.org/officeDocument/2006/relationships/font" Target="fonts/font11.fntdata"/><Relationship Id="rId198" Type="http://schemas.openxmlformats.org/officeDocument/2006/relationships/font" Target="fonts/font32.fntdata"/><Relationship Id="rId202" Type="http://schemas.openxmlformats.org/officeDocument/2006/relationships/font" Target="fonts/font36.fntdata"/><Relationship Id="rId18" Type="http://schemas.openxmlformats.org/officeDocument/2006/relationships/slide" Target="slides/slide13.xml"/><Relationship Id="rId39" Type="http://schemas.openxmlformats.org/officeDocument/2006/relationships/slide" Target="slides/slide34.xml"/><Relationship Id="rId50" Type="http://schemas.openxmlformats.org/officeDocument/2006/relationships/slide" Target="slides/slide45.xml"/><Relationship Id="rId104" Type="http://schemas.openxmlformats.org/officeDocument/2006/relationships/slide" Target="slides/slide99.xml"/><Relationship Id="rId125" Type="http://schemas.openxmlformats.org/officeDocument/2006/relationships/slide" Target="slides/slide120.xml"/><Relationship Id="rId146" Type="http://schemas.openxmlformats.org/officeDocument/2006/relationships/slide" Target="slides/slide141.xml"/><Relationship Id="rId167" Type="http://schemas.openxmlformats.org/officeDocument/2006/relationships/font" Target="fonts/font1.fntdata"/><Relationship Id="rId188" Type="http://schemas.openxmlformats.org/officeDocument/2006/relationships/font" Target="fonts/font22.fntdata"/><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slideMaster" Target="slideMasters/slideMaster2.xml"/><Relationship Id="rId29" Type="http://schemas.openxmlformats.org/officeDocument/2006/relationships/slide" Target="slides/slide2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962400" cy="344091"/>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5179484" y="0"/>
            <a:ext cx="3962400" cy="344091"/>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914400" y="3300412"/>
            <a:ext cx="7315200" cy="2700338"/>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6513910"/>
            <a:ext cx="3962400" cy="34409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5179484" y="6513910"/>
            <a:ext cx="3962400" cy="34409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3"/>
        <p:cNvGrpSpPr/>
        <p:nvPr/>
      </p:nvGrpSpPr>
      <p:grpSpPr>
        <a:xfrm>
          <a:off x="0" y="0"/>
          <a:ext cx="0" cy="0"/>
          <a:chOff x="0" y="0"/>
          <a:chExt cx="0" cy="0"/>
        </a:xfrm>
      </p:grpSpPr>
      <p:sp>
        <p:nvSpPr>
          <p:cNvPr id="554" name="Google Shape;554;p1: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55" name="Google Shape;555;p1: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7"/>
        <p:cNvGrpSpPr/>
        <p:nvPr/>
      </p:nvGrpSpPr>
      <p:grpSpPr>
        <a:xfrm>
          <a:off x="0" y="0"/>
          <a:ext cx="0" cy="0"/>
          <a:chOff x="0" y="0"/>
          <a:chExt cx="0" cy="0"/>
        </a:xfrm>
      </p:grpSpPr>
      <p:sp>
        <p:nvSpPr>
          <p:cNvPr id="748" name="Google Shape;748;g351df2b98da_0_2441:notes"/>
          <p:cNvSpPr txBox="1">
            <a:spLocks noGrp="1"/>
          </p:cNvSpPr>
          <p:nvPr>
            <p:ph type="body" idx="1"/>
          </p:nvPr>
        </p:nvSpPr>
        <p:spPr>
          <a:xfrm>
            <a:off x="914400" y="3300413"/>
            <a:ext cx="7315200" cy="27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49" name="Google Shape;749;g351df2b98da_0_2441:notes"/>
          <p:cNvSpPr>
            <a:spLocks noGrp="1" noRot="1" noChangeAspect="1"/>
          </p:cNvSpPr>
          <p:nvPr>
            <p:ph type="sldImg" idx="2"/>
          </p:nvPr>
        </p:nvSpPr>
        <p:spPr>
          <a:xfrm>
            <a:off x="914400" y="857250"/>
            <a:ext cx="7315200" cy="23145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0"/>
        <p:cNvGrpSpPr/>
        <p:nvPr/>
      </p:nvGrpSpPr>
      <p:grpSpPr>
        <a:xfrm>
          <a:off x="0" y="0"/>
          <a:ext cx="0" cy="0"/>
          <a:chOff x="0" y="0"/>
          <a:chExt cx="0" cy="0"/>
        </a:xfrm>
      </p:grpSpPr>
      <p:sp>
        <p:nvSpPr>
          <p:cNvPr id="961" name="Google Shape;961;g351e062781d_0_1456:notes"/>
          <p:cNvSpPr txBox="1">
            <a:spLocks noGrp="1"/>
          </p:cNvSpPr>
          <p:nvPr>
            <p:ph type="body" idx="1"/>
          </p:nvPr>
        </p:nvSpPr>
        <p:spPr>
          <a:xfrm>
            <a:off x="914400" y="3300413"/>
            <a:ext cx="7315200" cy="27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62" name="Google Shape;962;g351e062781d_0_1456:notes"/>
          <p:cNvSpPr>
            <a:spLocks noGrp="1" noRot="1" noChangeAspect="1"/>
          </p:cNvSpPr>
          <p:nvPr>
            <p:ph type="sldImg" idx="2"/>
          </p:nvPr>
        </p:nvSpPr>
        <p:spPr>
          <a:xfrm>
            <a:off x="914400" y="857250"/>
            <a:ext cx="7315200" cy="23145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7"/>
        <p:cNvGrpSpPr/>
        <p:nvPr/>
      </p:nvGrpSpPr>
      <p:grpSpPr>
        <a:xfrm>
          <a:off x="0" y="0"/>
          <a:ext cx="0" cy="0"/>
          <a:chOff x="0" y="0"/>
          <a:chExt cx="0" cy="0"/>
        </a:xfrm>
      </p:grpSpPr>
      <p:sp>
        <p:nvSpPr>
          <p:cNvPr id="968" name="Google Shape;968;g351e062781d_0_1462:notes"/>
          <p:cNvSpPr>
            <a:spLocks noGrp="1" noRot="1" noChangeAspect="1"/>
          </p:cNvSpPr>
          <p:nvPr>
            <p:ph type="sldImg" idx="2"/>
          </p:nvPr>
        </p:nvSpPr>
        <p:spPr>
          <a:xfrm>
            <a:off x="1005417" y="902494"/>
            <a:ext cx="7700400" cy="2437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69" name="Google Shape;969;g351e062781d_0_1462:notes"/>
          <p:cNvSpPr txBox="1">
            <a:spLocks noGrp="1"/>
          </p:cNvSpPr>
          <p:nvPr>
            <p:ph type="body" idx="1"/>
          </p:nvPr>
        </p:nvSpPr>
        <p:spPr>
          <a:xfrm>
            <a:off x="971149" y="3474914"/>
            <a:ext cx="7769100" cy="2843400"/>
          </a:xfrm>
          <a:prstGeom prst="rect">
            <a:avLst/>
          </a:prstGeom>
          <a:noFill/>
          <a:ln>
            <a:noFill/>
          </a:ln>
        </p:spPr>
        <p:txBody>
          <a:bodyPr spcFirstLastPara="1" wrap="square" lIns="96600" tIns="48275" rIns="96600" bIns="48275" anchor="t" anchorCtr="0">
            <a:noAutofit/>
          </a:bodyPr>
          <a:lstStyle/>
          <a:p>
            <a:pPr marL="0" lvl="0" indent="0" algn="l" rtl="0">
              <a:spcBef>
                <a:spcPts val="0"/>
              </a:spcBef>
              <a:spcAft>
                <a:spcPts val="0"/>
              </a:spcAft>
              <a:buNone/>
            </a:pPr>
            <a:endParaRPr/>
          </a:p>
        </p:txBody>
      </p:sp>
      <p:sp>
        <p:nvSpPr>
          <p:cNvPr id="970" name="Google Shape;970;g351e062781d_0_1462:notes"/>
          <p:cNvSpPr txBox="1">
            <a:spLocks noGrp="1"/>
          </p:cNvSpPr>
          <p:nvPr>
            <p:ph type="sldNum" idx="12"/>
          </p:nvPr>
        </p:nvSpPr>
        <p:spPr>
          <a:xfrm>
            <a:off x="5500927" y="6858319"/>
            <a:ext cx="4208400" cy="362400"/>
          </a:xfrm>
          <a:prstGeom prst="rect">
            <a:avLst/>
          </a:prstGeom>
          <a:noFill/>
          <a:ln>
            <a:noFill/>
          </a:ln>
        </p:spPr>
        <p:txBody>
          <a:bodyPr spcFirstLastPara="1" wrap="square" lIns="96600" tIns="48275" rIns="96600" bIns="48275"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500" b="0" i="0" u="none" strike="noStrike" cap="none">
                <a:solidFill>
                  <a:srgbClr val="000000"/>
                </a:solidFill>
                <a:latin typeface="Arial"/>
                <a:ea typeface="Arial"/>
                <a:cs typeface="Arial"/>
                <a:sym typeface="Arial"/>
              </a:rPr>
              <a:t>103</a:t>
            </a:fld>
            <a:endParaRPr sz="15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6"/>
        <p:cNvGrpSpPr/>
        <p:nvPr/>
      </p:nvGrpSpPr>
      <p:grpSpPr>
        <a:xfrm>
          <a:off x="0" y="0"/>
          <a:ext cx="0" cy="0"/>
          <a:chOff x="0" y="0"/>
          <a:chExt cx="0" cy="0"/>
        </a:xfrm>
      </p:grpSpPr>
      <p:sp>
        <p:nvSpPr>
          <p:cNvPr id="977" name="Google Shape;977;p12: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78" name="Google Shape;978;p12: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2"/>
        <p:cNvGrpSpPr/>
        <p:nvPr/>
      </p:nvGrpSpPr>
      <p:grpSpPr>
        <a:xfrm>
          <a:off x="0" y="0"/>
          <a:ext cx="0" cy="0"/>
          <a:chOff x="0" y="0"/>
          <a:chExt cx="0" cy="0"/>
        </a:xfrm>
      </p:grpSpPr>
      <p:sp>
        <p:nvSpPr>
          <p:cNvPr id="993" name="Google Shape;993;p13: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4" name="Google Shape;994;p13: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6"/>
        <p:cNvGrpSpPr/>
        <p:nvPr/>
      </p:nvGrpSpPr>
      <p:grpSpPr>
        <a:xfrm>
          <a:off x="0" y="0"/>
          <a:ext cx="0" cy="0"/>
          <a:chOff x="0" y="0"/>
          <a:chExt cx="0" cy="0"/>
        </a:xfrm>
      </p:grpSpPr>
      <p:sp>
        <p:nvSpPr>
          <p:cNvPr id="1007" name="Google Shape;1007;p14: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08" name="Google Shape;1008;p14: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0"/>
        <p:cNvGrpSpPr/>
        <p:nvPr/>
      </p:nvGrpSpPr>
      <p:grpSpPr>
        <a:xfrm>
          <a:off x="0" y="0"/>
          <a:ext cx="0" cy="0"/>
          <a:chOff x="0" y="0"/>
          <a:chExt cx="0" cy="0"/>
        </a:xfrm>
      </p:grpSpPr>
      <p:sp>
        <p:nvSpPr>
          <p:cNvPr id="1051" name="Google Shape;1051;p15: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2" name="Google Shape;1052;p15:notes"/>
          <p:cNvSpPr txBox="1">
            <a:spLocks noGrp="1"/>
          </p:cNvSpPr>
          <p:nvPr>
            <p:ph type="body" idx="1"/>
          </p:nvPr>
        </p:nvSpPr>
        <p:spPr>
          <a:xfrm>
            <a:off x="914400" y="3300412"/>
            <a:ext cx="7315200" cy="270033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53" name="Google Shape;1053;p15:notes"/>
          <p:cNvSpPr txBox="1">
            <a:spLocks noGrp="1"/>
          </p:cNvSpPr>
          <p:nvPr>
            <p:ph type="sldNum" idx="12"/>
          </p:nvPr>
        </p:nvSpPr>
        <p:spPr>
          <a:xfrm>
            <a:off x="5179484" y="6513910"/>
            <a:ext cx="3962400" cy="34409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107</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3"/>
        <p:cNvGrpSpPr/>
        <p:nvPr/>
      </p:nvGrpSpPr>
      <p:grpSpPr>
        <a:xfrm>
          <a:off x="0" y="0"/>
          <a:ext cx="0" cy="0"/>
          <a:chOff x="0" y="0"/>
          <a:chExt cx="0" cy="0"/>
        </a:xfrm>
      </p:grpSpPr>
      <p:sp>
        <p:nvSpPr>
          <p:cNvPr id="1074" name="Google Shape;1074;g34e06900fa7_0_360:notes"/>
          <p:cNvSpPr>
            <a:spLocks noGrp="1" noRot="1" noChangeAspect="1"/>
          </p:cNvSpPr>
          <p:nvPr>
            <p:ph type="sldImg" idx="2"/>
          </p:nvPr>
        </p:nvSpPr>
        <p:spPr>
          <a:xfrm>
            <a:off x="2514600" y="857250"/>
            <a:ext cx="41148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5" name="Google Shape;1075;g34e06900fa7_0_360: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6" name="Google Shape;1076;g34e06900fa7_0_360: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108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6"/>
        <p:cNvGrpSpPr/>
        <p:nvPr/>
      </p:nvGrpSpPr>
      <p:grpSpPr>
        <a:xfrm>
          <a:off x="0" y="0"/>
          <a:ext cx="0" cy="0"/>
          <a:chOff x="0" y="0"/>
          <a:chExt cx="0" cy="0"/>
        </a:xfrm>
      </p:grpSpPr>
      <p:sp>
        <p:nvSpPr>
          <p:cNvPr id="1087" name="Google Shape;1087;g34e06900fa7_0_371:notes"/>
          <p:cNvSpPr>
            <a:spLocks noGrp="1" noRot="1" noChangeAspect="1"/>
          </p:cNvSpPr>
          <p:nvPr>
            <p:ph type="sldImg" idx="2"/>
          </p:nvPr>
        </p:nvSpPr>
        <p:spPr>
          <a:xfrm>
            <a:off x="2514600" y="857250"/>
            <a:ext cx="41148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88" name="Google Shape;1088;g34e06900fa7_0_371: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89" name="Google Shape;1089;g34e06900fa7_0_371: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109</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9"/>
        <p:cNvGrpSpPr/>
        <p:nvPr/>
      </p:nvGrpSpPr>
      <p:grpSpPr>
        <a:xfrm>
          <a:off x="0" y="0"/>
          <a:ext cx="0" cy="0"/>
          <a:chOff x="0" y="0"/>
          <a:chExt cx="0" cy="0"/>
        </a:xfrm>
      </p:grpSpPr>
      <p:sp>
        <p:nvSpPr>
          <p:cNvPr id="1100" name="Google Shape;1100;g34e06900fa7_0_383:notes"/>
          <p:cNvSpPr>
            <a:spLocks noGrp="1" noRot="1" noChangeAspect="1"/>
          </p:cNvSpPr>
          <p:nvPr>
            <p:ph type="sldImg" idx="2"/>
          </p:nvPr>
        </p:nvSpPr>
        <p:spPr>
          <a:xfrm>
            <a:off x="2514600" y="857250"/>
            <a:ext cx="41148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01" name="Google Shape;1101;g34e06900fa7_0_383: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02" name="Google Shape;1102;g34e06900fa7_0_383: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110</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3"/>
        <p:cNvGrpSpPr/>
        <p:nvPr/>
      </p:nvGrpSpPr>
      <p:grpSpPr>
        <a:xfrm>
          <a:off x="0" y="0"/>
          <a:ext cx="0" cy="0"/>
          <a:chOff x="0" y="0"/>
          <a:chExt cx="0" cy="0"/>
        </a:xfrm>
      </p:grpSpPr>
      <p:sp>
        <p:nvSpPr>
          <p:cNvPr id="1114" name="Google Shape;1114;g34e06900fa7_0_394:notes"/>
          <p:cNvSpPr>
            <a:spLocks noGrp="1" noRot="1" noChangeAspect="1"/>
          </p:cNvSpPr>
          <p:nvPr>
            <p:ph type="sldImg" idx="2"/>
          </p:nvPr>
        </p:nvSpPr>
        <p:spPr>
          <a:xfrm>
            <a:off x="2514600" y="857250"/>
            <a:ext cx="41148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5" name="Google Shape;1115;g34e06900fa7_0_394: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16" name="Google Shape;1116;g34e06900fa7_0_394: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111</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6"/>
        <p:cNvGrpSpPr/>
        <p:nvPr/>
      </p:nvGrpSpPr>
      <p:grpSpPr>
        <a:xfrm>
          <a:off x="0" y="0"/>
          <a:ext cx="0" cy="0"/>
          <a:chOff x="0" y="0"/>
          <a:chExt cx="0" cy="0"/>
        </a:xfrm>
      </p:grpSpPr>
      <p:sp>
        <p:nvSpPr>
          <p:cNvPr id="757" name="Google Shape;757;g351df2b98da_0_2449:notes"/>
          <p:cNvSpPr txBox="1">
            <a:spLocks noGrp="1"/>
          </p:cNvSpPr>
          <p:nvPr>
            <p:ph type="body" idx="1"/>
          </p:nvPr>
        </p:nvSpPr>
        <p:spPr>
          <a:xfrm>
            <a:off x="914400" y="3300413"/>
            <a:ext cx="7315200" cy="27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58" name="Google Shape;758;g351df2b98da_0_2449:notes"/>
          <p:cNvSpPr>
            <a:spLocks noGrp="1" noRot="1" noChangeAspect="1"/>
          </p:cNvSpPr>
          <p:nvPr>
            <p:ph type="sldImg" idx="2"/>
          </p:nvPr>
        </p:nvSpPr>
        <p:spPr>
          <a:xfrm>
            <a:off x="914400" y="857250"/>
            <a:ext cx="7315200" cy="23145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5"/>
        <p:cNvGrpSpPr/>
        <p:nvPr/>
      </p:nvGrpSpPr>
      <p:grpSpPr>
        <a:xfrm>
          <a:off x="0" y="0"/>
          <a:ext cx="0" cy="0"/>
          <a:chOff x="0" y="0"/>
          <a:chExt cx="0" cy="0"/>
        </a:xfrm>
      </p:grpSpPr>
      <p:sp>
        <p:nvSpPr>
          <p:cNvPr id="1126" name="Google Shape;1126;g34e06900fa7_0_405:notes"/>
          <p:cNvSpPr>
            <a:spLocks noGrp="1" noRot="1" noChangeAspect="1"/>
          </p:cNvSpPr>
          <p:nvPr>
            <p:ph type="sldImg" idx="2"/>
          </p:nvPr>
        </p:nvSpPr>
        <p:spPr>
          <a:xfrm>
            <a:off x="2514600" y="857250"/>
            <a:ext cx="41148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7" name="Google Shape;1127;g34e06900fa7_0_405: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8" name="Google Shape;1128;g34e06900fa7_0_405: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112</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6"/>
        <p:cNvGrpSpPr/>
        <p:nvPr/>
      </p:nvGrpSpPr>
      <p:grpSpPr>
        <a:xfrm>
          <a:off x="0" y="0"/>
          <a:ext cx="0" cy="0"/>
          <a:chOff x="0" y="0"/>
          <a:chExt cx="0" cy="0"/>
        </a:xfrm>
      </p:grpSpPr>
      <p:sp>
        <p:nvSpPr>
          <p:cNvPr id="1137" name="Google Shape;1137;g34e06900fa7_0_415:notes"/>
          <p:cNvSpPr>
            <a:spLocks noGrp="1" noRot="1" noChangeAspect="1"/>
          </p:cNvSpPr>
          <p:nvPr>
            <p:ph type="sldImg" idx="2"/>
          </p:nvPr>
        </p:nvSpPr>
        <p:spPr>
          <a:xfrm>
            <a:off x="2514600" y="857250"/>
            <a:ext cx="41148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8" name="Google Shape;1138;g34e06900fa7_0_415: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39" name="Google Shape;1139;g34e06900fa7_0_415: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113</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7"/>
        <p:cNvGrpSpPr/>
        <p:nvPr/>
      </p:nvGrpSpPr>
      <p:grpSpPr>
        <a:xfrm>
          <a:off x="0" y="0"/>
          <a:ext cx="0" cy="0"/>
          <a:chOff x="0" y="0"/>
          <a:chExt cx="0" cy="0"/>
        </a:xfrm>
      </p:grpSpPr>
      <p:sp>
        <p:nvSpPr>
          <p:cNvPr id="1148" name="Google Shape;1148;g34e06900fa7_0_425:notes"/>
          <p:cNvSpPr>
            <a:spLocks noGrp="1" noRot="1" noChangeAspect="1"/>
          </p:cNvSpPr>
          <p:nvPr>
            <p:ph type="sldImg" idx="2"/>
          </p:nvPr>
        </p:nvSpPr>
        <p:spPr>
          <a:xfrm>
            <a:off x="2514600" y="857250"/>
            <a:ext cx="41148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9" name="Google Shape;1149;g34e06900fa7_0_425: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50" name="Google Shape;1150;g34e06900fa7_0_425: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114</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8"/>
        <p:cNvGrpSpPr/>
        <p:nvPr/>
      </p:nvGrpSpPr>
      <p:grpSpPr>
        <a:xfrm>
          <a:off x="0" y="0"/>
          <a:ext cx="0" cy="0"/>
          <a:chOff x="0" y="0"/>
          <a:chExt cx="0" cy="0"/>
        </a:xfrm>
      </p:grpSpPr>
      <p:sp>
        <p:nvSpPr>
          <p:cNvPr id="1159" name="Google Shape;1159;g34e06900fa7_0_435:notes"/>
          <p:cNvSpPr>
            <a:spLocks noGrp="1" noRot="1" noChangeAspect="1"/>
          </p:cNvSpPr>
          <p:nvPr>
            <p:ph type="sldImg" idx="2"/>
          </p:nvPr>
        </p:nvSpPr>
        <p:spPr>
          <a:xfrm>
            <a:off x="2514600" y="857250"/>
            <a:ext cx="41148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60" name="Google Shape;1160;g34e06900fa7_0_435: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61" name="Google Shape;1161;g34e06900fa7_0_435: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115</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9"/>
        <p:cNvGrpSpPr/>
        <p:nvPr/>
      </p:nvGrpSpPr>
      <p:grpSpPr>
        <a:xfrm>
          <a:off x="0" y="0"/>
          <a:ext cx="0" cy="0"/>
          <a:chOff x="0" y="0"/>
          <a:chExt cx="0" cy="0"/>
        </a:xfrm>
      </p:grpSpPr>
      <p:sp>
        <p:nvSpPr>
          <p:cNvPr id="1170" name="Google Shape;1170;g34e06900fa7_0_445:notes"/>
          <p:cNvSpPr>
            <a:spLocks noGrp="1" noRot="1" noChangeAspect="1"/>
          </p:cNvSpPr>
          <p:nvPr>
            <p:ph type="sldImg" idx="2"/>
          </p:nvPr>
        </p:nvSpPr>
        <p:spPr>
          <a:xfrm>
            <a:off x="2514600" y="857250"/>
            <a:ext cx="41148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71" name="Google Shape;1171;g34e06900fa7_0_445: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72" name="Google Shape;1172;g34e06900fa7_0_445: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116</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0"/>
        <p:cNvGrpSpPr/>
        <p:nvPr/>
      </p:nvGrpSpPr>
      <p:grpSpPr>
        <a:xfrm>
          <a:off x="0" y="0"/>
          <a:ext cx="0" cy="0"/>
          <a:chOff x="0" y="0"/>
          <a:chExt cx="0" cy="0"/>
        </a:xfrm>
      </p:grpSpPr>
      <p:sp>
        <p:nvSpPr>
          <p:cNvPr id="1181" name="Google Shape;1181;g34e06900fa7_0_455:notes"/>
          <p:cNvSpPr>
            <a:spLocks noGrp="1" noRot="1" noChangeAspect="1"/>
          </p:cNvSpPr>
          <p:nvPr>
            <p:ph type="sldImg" idx="2"/>
          </p:nvPr>
        </p:nvSpPr>
        <p:spPr>
          <a:xfrm>
            <a:off x="2514600" y="857250"/>
            <a:ext cx="41148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82" name="Google Shape;1182;g34e06900fa7_0_455: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83" name="Google Shape;1183;g34e06900fa7_0_455: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117</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1"/>
        <p:cNvGrpSpPr/>
        <p:nvPr/>
      </p:nvGrpSpPr>
      <p:grpSpPr>
        <a:xfrm>
          <a:off x="0" y="0"/>
          <a:ext cx="0" cy="0"/>
          <a:chOff x="0" y="0"/>
          <a:chExt cx="0" cy="0"/>
        </a:xfrm>
      </p:grpSpPr>
      <p:sp>
        <p:nvSpPr>
          <p:cNvPr id="1192" name="Google Shape;1192;g34e06900fa7_0_465:notes"/>
          <p:cNvSpPr>
            <a:spLocks noGrp="1" noRot="1" noChangeAspect="1"/>
          </p:cNvSpPr>
          <p:nvPr>
            <p:ph type="sldImg" idx="2"/>
          </p:nvPr>
        </p:nvSpPr>
        <p:spPr>
          <a:xfrm>
            <a:off x="2514600" y="857250"/>
            <a:ext cx="41148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3" name="Google Shape;1193;g34e06900fa7_0_465: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94" name="Google Shape;1194;g34e06900fa7_0_465: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118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2"/>
        <p:cNvGrpSpPr/>
        <p:nvPr/>
      </p:nvGrpSpPr>
      <p:grpSpPr>
        <a:xfrm>
          <a:off x="0" y="0"/>
          <a:ext cx="0" cy="0"/>
          <a:chOff x="0" y="0"/>
          <a:chExt cx="0" cy="0"/>
        </a:xfrm>
      </p:grpSpPr>
      <p:sp>
        <p:nvSpPr>
          <p:cNvPr id="1203" name="Google Shape;1203;g34e06900fa7_0_475:notes"/>
          <p:cNvSpPr>
            <a:spLocks noGrp="1" noRot="1" noChangeAspect="1"/>
          </p:cNvSpPr>
          <p:nvPr>
            <p:ph type="sldImg" idx="2"/>
          </p:nvPr>
        </p:nvSpPr>
        <p:spPr>
          <a:xfrm>
            <a:off x="2514600" y="857250"/>
            <a:ext cx="41148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04" name="Google Shape;1204;g34e06900fa7_0_475: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05" name="Google Shape;1205;g34e06900fa7_0_475: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119</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3"/>
        <p:cNvGrpSpPr/>
        <p:nvPr/>
      </p:nvGrpSpPr>
      <p:grpSpPr>
        <a:xfrm>
          <a:off x="0" y="0"/>
          <a:ext cx="0" cy="0"/>
          <a:chOff x="0" y="0"/>
          <a:chExt cx="0" cy="0"/>
        </a:xfrm>
      </p:grpSpPr>
      <p:sp>
        <p:nvSpPr>
          <p:cNvPr id="1214" name="Google Shape;1214;g34e06900fa7_0_485:notes"/>
          <p:cNvSpPr>
            <a:spLocks noGrp="1" noRot="1" noChangeAspect="1"/>
          </p:cNvSpPr>
          <p:nvPr>
            <p:ph type="sldImg" idx="2"/>
          </p:nvPr>
        </p:nvSpPr>
        <p:spPr>
          <a:xfrm>
            <a:off x="2514600" y="857250"/>
            <a:ext cx="41148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15" name="Google Shape;1215;g34e06900fa7_0_485: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16" name="Google Shape;1216;g34e06900fa7_0_485: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120</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4"/>
        <p:cNvGrpSpPr/>
        <p:nvPr/>
      </p:nvGrpSpPr>
      <p:grpSpPr>
        <a:xfrm>
          <a:off x="0" y="0"/>
          <a:ext cx="0" cy="0"/>
          <a:chOff x="0" y="0"/>
          <a:chExt cx="0" cy="0"/>
        </a:xfrm>
      </p:grpSpPr>
      <p:sp>
        <p:nvSpPr>
          <p:cNvPr id="1225" name="Google Shape;1225;g34e06900fa7_0_495:notes"/>
          <p:cNvSpPr>
            <a:spLocks noGrp="1" noRot="1" noChangeAspect="1"/>
          </p:cNvSpPr>
          <p:nvPr>
            <p:ph type="sldImg" idx="2"/>
          </p:nvPr>
        </p:nvSpPr>
        <p:spPr>
          <a:xfrm>
            <a:off x="2514600" y="857250"/>
            <a:ext cx="41148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26" name="Google Shape;1226;g34e06900fa7_0_495: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27" name="Google Shape;1227;g34e06900fa7_0_495: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121</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2"/>
        <p:cNvGrpSpPr/>
        <p:nvPr/>
      </p:nvGrpSpPr>
      <p:grpSpPr>
        <a:xfrm>
          <a:off x="0" y="0"/>
          <a:ext cx="0" cy="0"/>
          <a:chOff x="0" y="0"/>
          <a:chExt cx="0" cy="0"/>
        </a:xfrm>
      </p:grpSpPr>
      <p:sp>
        <p:nvSpPr>
          <p:cNvPr id="793" name="Google Shape;793;g351df2b98da_0_2484:notes"/>
          <p:cNvSpPr txBox="1">
            <a:spLocks noGrp="1"/>
          </p:cNvSpPr>
          <p:nvPr>
            <p:ph type="body" idx="1"/>
          </p:nvPr>
        </p:nvSpPr>
        <p:spPr>
          <a:xfrm>
            <a:off x="914400" y="3300413"/>
            <a:ext cx="7315200" cy="27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94" name="Google Shape;794;g351df2b98da_0_2484: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5"/>
        <p:cNvGrpSpPr/>
        <p:nvPr/>
      </p:nvGrpSpPr>
      <p:grpSpPr>
        <a:xfrm>
          <a:off x="0" y="0"/>
          <a:ext cx="0" cy="0"/>
          <a:chOff x="0" y="0"/>
          <a:chExt cx="0" cy="0"/>
        </a:xfrm>
      </p:grpSpPr>
      <p:sp>
        <p:nvSpPr>
          <p:cNvPr id="1236" name="Google Shape;1236;g34e06900fa7_0_505:notes"/>
          <p:cNvSpPr>
            <a:spLocks noGrp="1" noRot="1" noChangeAspect="1"/>
          </p:cNvSpPr>
          <p:nvPr>
            <p:ph type="sldImg" idx="2"/>
          </p:nvPr>
        </p:nvSpPr>
        <p:spPr>
          <a:xfrm>
            <a:off x="2514600" y="857250"/>
            <a:ext cx="41148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37" name="Google Shape;1237;g34e06900fa7_0_505: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38" name="Google Shape;1238;g34e06900fa7_0_505: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122</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6"/>
        <p:cNvGrpSpPr/>
        <p:nvPr/>
      </p:nvGrpSpPr>
      <p:grpSpPr>
        <a:xfrm>
          <a:off x="0" y="0"/>
          <a:ext cx="0" cy="0"/>
          <a:chOff x="0" y="0"/>
          <a:chExt cx="0" cy="0"/>
        </a:xfrm>
      </p:grpSpPr>
      <p:sp>
        <p:nvSpPr>
          <p:cNvPr id="1247" name="Google Shape;1247;g34e06900fa7_0_515:notes"/>
          <p:cNvSpPr>
            <a:spLocks noGrp="1" noRot="1" noChangeAspect="1"/>
          </p:cNvSpPr>
          <p:nvPr>
            <p:ph type="sldImg" idx="2"/>
          </p:nvPr>
        </p:nvSpPr>
        <p:spPr>
          <a:xfrm>
            <a:off x="2514600" y="857250"/>
            <a:ext cx="41148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48" name="Google Shape;1248;g34e06900fa7_0_515: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49" name="Google Shape;1249;g34e06900fa7_0_515: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123</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7"/>
        <p:cNvGrpSpPr/>
        <p:nvPr/>
      </p:nvGrpSpPr>
      <p:grpSpPr>
        <a:xfrm>
          <a:off x="0" y="0"/>
          <a:ext cx="0" cy="0"/>
          <a:chOff x="0" y="0"/>
          <a:chExt cx="0" cy="0"/>
        </a:xfrm>
      </p:grpSpPr>
      <p:sp>
        <p:nvSpPr>
          <p:cNvPr id="1258" name="Google Shape;1258;g34e06900fa7_0_525:notes"/>
          <p:cNvSpPr>
            <a:spLocks noGrp="1" noRot="1" noChangeAspect="1"/>
          </p:cNvSpPr>
          <p:nvPr>
            <p:ph type="sldImg" idx="2"/>
          </p:nvPr>
        </p:nvSpPr>
        <p:spPr>
          <a:xfrm>
            <a:off x="2514600" y="857250"/>
            <a:ext cx="41148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59" name="Google Shape;1259;g34e06900fa7_0_525: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60" name="Google Shape;1260;g34e06900fa7_0_525: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124</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9"/>
        <p:cNvGrpSpPr/>
        <p:nvPr/>
      </p:nvGrpSpPr>
      <p:grpSpPr>
        <a:xfrm>
          <a:off x="0" y="0"/>
          <a:ext cx="0" cy="0"/>
          <a:chOff x="0" y="0"/>
          <a:chExt cx="0" cy="0"/>
        </a:xfrm>
      </p:grpSpPr>
      <p:sp>
        <p:nvSpPr>
          <p:cNvPr id="1270" name="Google Shape;1270;g34e06900fa7_0_536:notes"/>
          <p:cNvSpPr>
            <a:spLocks noGrp="1" noRot="1" noChangeAspect="1"/>
          </p:cNvSpPr>
          <p:nvPr>
            <p:ph type="sldImg" idx="2"/>
          </p:nvPr>
        </p:nvSpPr>
        <p:spPr>
          <a:xfrm>
            <a:off x="2514600" y="857250"/>
            <a:ext cx="41148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71" name="Google Shape;1271;g34e06900fa7_0_536: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72" name="Google Shape;1272;g34e06900fa7_0_536: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125</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1"/>
        <p:cNvGrpSpPr/>
        <p:nvPr/>
      </p:nvGrpSpPr>
      <p:grpSpPr>
        <a:xfrm>
          <a:off x="0" y="0"/>
          <a:ext cx="0" cy="0"/>
          <a:chOff x="0" y="0"/>
          <a:chExt cx="0" cy="0"/>
        </a:xfrm>
      </p:grpSpPr>
      <p:sp>
        <p:nvSpPr>
          <p:cNvPr id="1282" name="Google Shape;1282;g34e06900fa7_0_547:notes"/>
          <p:cNvSpPr>
            <a:spLocks noGrp="1" noRot="1" noChangeAspect="1"/>
          </p:cNvSpPr>
          <p:nvPr>
            <p:ph type="sldImg" idx="2"/>
          </p:nvPr>
        </p:nvSpPr>
        <p:spPr>
          <a:xfrm>
            <a:off x="2514600" y="857250"/>
            <a:ext cx="41148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83" name="Google Shape;1283;g34e06900fa7_0_547: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84" name="Google Shape;1284;g34e06900fa7_0_547: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126</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3"/>
        <p:cNvGrpSpPr/>
        <p:nvPr/>
      </p:nvGrpSpPr>
      <p:grpSpPr>
        <a:xfrm>
          <a:off x="0" y="0"/>
          <a:ext cx="0" cy="0"/>
          <a:chOff x="0" y="0"/>
          <a:chExt cx="0" cy="0"/>
        </a:xfrm>
      </p:grpSpPr>
      <p:sp>
        <p:nvSpPr>
          <p:cNvPr id="1294" name="Google Shape;1294;g34e06900fa7_0_558:notes"/>
          <p:cNvSpPr>
            <a:spLocks noGrp="1" noRot="1" noChangeAspect="1"/>
          </p:cNvSpPr>
          <p:nvPr>
            <p:ph type="sldImg" idx="2"/>
          </p:nvPr>
        </p:nvSpPr>
        <p:spPr>
          <a:xfrm>
            <a:off x="2514600" y="857250"/>
            <a:ext cx="41148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5" name="Google Shape;1295;g34e06900fa7_0_558: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96" name="Google Shape;1296;g34e06900fa7_0_558: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127</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5"/>
        <p:cNvGrpSpPr/>
        <p:nvPr/>
      </p:nvGrpSpPr>
      <p:grpSpPr>
        <a:xfrm>
          <a:off x="0" y="0"/>
          <a:ext cx="0" cy="0"/>
          <a:chOff x="0" y="0"/>
          <a:chExt cx="0" cy="0"/>
        </a:xfrm>
      </p:grpSpPr>
      <p:sp>
        <p:nvSpPr>
          <p:cNvPr id="1306" name="Google Shape;1306;g34e06900fa7_0_569:notes"/>
          <p:cNvSpPr>
            <a:spLocks noGrp="1" noRot="1" noChangeAspect="1"/>
          </p:cNvSpPr>
          <p:nvPr>
            <p:ph type="sldImg" idx="2"/>
          </p:nvPr>
        </p:nvSpPr>
        <p:spPr>
          <a:xfrm>
            <a:off x="2514600" y="857250"/>
            <a:ext cx="41148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07" name="Google Shape;1307;g34e06900fa7_0_569: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08" name="Google Shape;1308;g34e06900fa7_0_569: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128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7"/>
        <p:cNvGrpSpPr/>
        <p:nvPr/>
      </p:nvGrpSpPr>
      <p:grpSpPr>
        <a:xfrm>
          <a:off x="0" y="0"/>
          <a:ext cx="0" cy="0"/>
          <a:chOff x="0" y="0"/>
          <a:chExt cx="0" cy="0"/>
        </a:xfrm>
      </p:grpSpPr>
      <p:sp>
        <p:nvSpPr>
          <p:cNvPr id="1318" name="Google Shape;1318;g34e06900fa7_0_580:notes"/>
          <p:cNvSpPr>
            <a:spLocks noGrp="1" noRot="1" noChangeAspect="1"/>
          </p:cNvSpPr>
          <p:nvPr>
            <p:ph type="sldImg" idx="2"/>
          </p:nvPr>
        </p:nvSpPr>
        <p:spPr>
          <a:xfrm>
            <a:off x="2514600" y="857250"/>
            <a:ext cx="41148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19" name="Google Shape;1319;g34e06900fa7_0_580: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20" name="Google Shape;1320;g34e06900fa7_0_580: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129</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9"/>
        <p:cNvGrpSpPr/>
        <p:nvPr/>
      </p:nvGrpSpPr>
      <p:grpSpPr>
        <a:xfrm>
          <a:off x="0" y="0"/>
          <a:ext cx="0" cy="0"/>
          <a:chOff x="0" y="0"/>
          <a:chExt cx="0" cy="0"/>
        </a:xfrm>
      </p:grpSpPr>
      <p:sp>
        <p:nvSpPr>
          <p:cNvPr id="1330" name="Google Shape;1330;g34e06900fa7_0_591:notes"/>
          <p:cNvSpPr>
            <a:spLocks noGrp="1" noRot="1" noChangeAspect="1"/>
          </p:cNvSpPr>
          <p:nvPr>
            <p:ph type="sldImg" idx="2"/>
          </p:nvPr>
        </p:nvSpPr>
        <p:spPr>
          <a:xfrm>
            <a:off x="2514600" y="857250"/>
            <a:ext cx="41148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31" name="Google Shape;1331;g34e06900fa7_0_591: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32" name="Google Shape;1332;g34e06900fa7_0_591: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130</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1"/>
        <p:cNvGrpSpPr/>
        <p:nvPr/>
      </p:nvGrpSpPr>
      <p:grpSpPr>
        <a:xfrm>
          <a:off x="0" y="0"/>
          <a:ext cx="0" cy="0"/>
          <a:chOff x="0" y="0"/>
          <a:chExt cx="0" cy="0"/>
        </a:xfrm>
      </p:grpSpPr>
      <p:sp>
        <p:nvSpPr>
          <p:cNvPr id="1342" name="Google Shape;1342;g34e06900fa7_0_602:notes"/>
          <p:cNvSpPr>
            <a:spLocks noGrp="1" noRot="1" noChangeAspect="1"/>
          </p:cNvSpPr>
          <p:nvPr>
            <p:ph type="sldImg" idx="2"/>
          </p:nvPr>
        </p:nvSpPr>
        <p:spPr>
          <a:xfrm>
            <a:off x="2514600" y="857250"/>
            <a:ext cx="41148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3" name="Google Shape;1343;g34e06900fa7_0_602: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4" name="Google Shape;1344;g34e06900fa7_0_602: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131</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0"/>
        <p:cNvGrpSpPr/>
        <p:nvPr/>
      </p:nvGrpSpPr>
      <p:grpSpPr>
        <a:xfrm>
          <a:off x="0" y="0"/>
          <a:ext cx="0" cy="0"/>
          <a:chOff x="0" y="0"/>
          <a:chExt cx="0" cy="0"/>
        </a:xfrm>
      </p:grpSpPr>
      <p:sp>
        <p:nvSpPr>
          <p:cNvPr id="801" name="Google Shape;801;g351df2b98da_0_2489:notes"/>
          <p:cNvSpPr txBox="1">
            <a:spLocks noGrp="1"/>
          </p:cNvSpPr>
          <p:nvPr>
            <p:ph type="body" idx="1"/>
          </p:nvPr>
        </p:nvSpPr>
        <p:spPr>
          <a:xfrm>
            <a:off x="914400" y="3300413"/>
            <a:ext cx="7315200" cy="27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02" name="Google Shape;802;g351df2b98da_0_2489:notes"/>
          <p:cNvSpPr>
            <a:spLocks noGrp="1" noRot="1" noChangeAspect="1"/>
          </p:cNvSpPr>
          <p:nvPr>
            <p:ph type="sldImg" idx="2"/>
          </p:nvPr>
        </p:nvSpPr>
        <p:spPr>
          <a:xfrm>
            <a:off x="914400" y="857250"/>
            <a:ext cx="7315200" cy="23145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3"/>
        <p:cNvGrpSpPr/>
        <p:nvPr/>
      </p:nvGrpSpPr>
      <p:grpSpPr>
        <a:xfrm>
          <a:off x="0" y="0"/>
          <a:ext cx="0" cy="0"/>
          <a:chOff x="0" y="0"/>
          <a:chExt cx="0" cy="0"/>
        </a:xfrm>
      </p:grpSpPr>
      <p:sp>
        <p:nvSpPr>
          <p:cNvPr id="1354" name="Google Shape;1354;g34e06900fa7_0_613:notes"/>
          <p:cNvSpPr>
            <a:spLocks noGrp="1" noRot="1" noChangeAspect="1"/>
          </p:cNvSpPr>
          <p:nvPr>
            <p:ph type="sldImg" idx="2"/>
          </p:nvPr>
        </p:nvSpPr>
        <p:spPr>
          <a:xfrm>
            <a:off x="2514600" y="857250"/>
            <a:ext cx="41148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55" name="Google Shape;1355;g34e06900fa7_0_613: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56" name="Google Shape;1356;g34e06900fa7_0_613: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132</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4"/>
        <p:cNvGrpSpPr/>
        <p:nvPr/>
      </p:nvGrpSpPr>
      <p:grpSpPr>
        <a:xfrm>
          <a:off x="0" y="0"/>
          <a:ext cx="0" cy="0"/>
          <a:chOff x="0" y="0"/>
          <a:chExt cx="0" cy="0"/>
        </a:xfrm>
      </p:grpSpPr>
      <p:sp>
        <p:nvSpPr>
          <p:cNvPr id="1365" name="Google Shape;1365;g34e06900fa7_0_623:notes"/>
          <p:cNvSpPr>
            <a:spLocks noGrp="1" noRot="1" noChangeAspect="1"/>
          </p:cNvSpPr>
          <p:nvPr>
            <p:ph type="sldImg" idx="2"/>
          </p:nvPr>
        </p:nvSpPr>
        <p:spPr>
          <a:xfrm>
            <a:off x="2514600" y="857250"/>
            <a:ext cx="41148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66" name="Google Shape;1366;g34e06900fa7_0_623: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67" name="Google Shape;1367;g34e06900fa7_0_623: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133</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6"/>
        <p:cNvGrpSpPr/>
        <p:nvPr/>
      </p:nvGrpSpPr>
      <p:grpSpPr>
        <a:xfrm>
          <a:off x="0" y="0"/>
          <a:ext cx="0" cy="0"/>
          <a:chOff x="0" y="0"/>
          <a:chExt cx="0" cy="0"/>
        </a:xfrm>
      </p:grpSpPr>
      <p:sp>
        <p:nvSpPr>
          <p:cNvPr id="1377" name="Google Shape;1377;p16: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78" name="Google Shape;1378;p16: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1"/>
        <p:cNvGrpSpPr/>
        <p:nvPr/>
      </p:nvGrpSpPr>
      <p:grpSpPr>
        <a:xfrm>
          <a:off x="0" y="0"/>
          <a:ext cx="0" cy="0"/>
          <a:chOff x="0" y="0"/>
          <a:chExt cx="0" cy="0"/>
        </a:xfrm>
      </p:grpSpPr>
      <p:sp>
        <p:nvSpPr>
          <p:cNvPr id="1402" name="Google Shape;1402;p17: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03" name="Google Shape;1403;p17: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0"/>
        <p:cNvGrpSpPr/>
        <p:nvPr/>
      </p:nvGrpSpPr>
      <p:grpSpPr>
        <a:xfrm>
          <a:off x="0" y="0"/>
          <a:ext cx="0" cy="0"/>
          <a:chOff x="0" y="0"/>
          <a:chExt cx="0" cy="0"/>
        </a:xfrm>
      </p:grpSpPr>
      <p:sp>
        <p:nvSpPr>
          <p:cNvPr id="1431" name="Google Shape;1431;p18: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32" name="Google Shape;1432;p18: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5"/>
        <p:cNvGrpSpPr/>
        <p:nvPr/>
      </p:nvGrpSpPr>
      <p:grpSpPr>
        <a:xfrm>
          <a:off x="0" y="0"/>
          <a:ext cx="0" cy="0"/>
          <a:chOff x="0" y="0"/>
          <a:chExt cx="0" cy="0"/>
        </a:xfrm>
      </p:grpSpPr>
      <p:sp>
        <p:nvSpPr>
          <p:cNvPr id="1476" name="Google Shape;1476;p19: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77" name="Google Shape;1477;p19: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1: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1" name="Google Shape;161;p1: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2: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5" name="Google Shape;175;p2: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3: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2" name="Google Shape;242;p3: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p4: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4" name="Google Shape;254;p4: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9"/>
        <p:cNvGrpSpPr/>
        <p:nvPr/>
      </p:nvGrpSpPr>
      <p:grpSpPr>
        <a:xfrm>
          <a:off x="0" y="0"/>
          <a:ext cx="0" cy="0"/>
          <a:chOff x="0" y="0"/>
          <a:chExt cx="0" cy="0"/>
        </a:xfrm>
      </p:grpSpPr>
      <p:sp>
        <p:nvSpPr>
          <p:cNvPr id="820" name="Google Shape;820;g351df2b98da_0_2505:notes"/>
          <p:cNvSpPr txBox="1">
            <a:spLocks noGrp="1"/>
          </p:cNvSpPr>
          <p:nvPr>
            <p:ph type="body" idx="1"/>
          </p:nvPr>
        </p:nvSpPr>
        <p:spPr>
          <a:xfrm>
            <a:off x="914400" y="3300413"/>
            <a:ext cx="7315200" cy="27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21" name="Google Shape;821;g351df2b98da_0_2505:notes"/>
          <p:cNvSpPr>
            <a:spLocks noGrp="1" noRot="1" noChangeAspect="1"/>
          </p:cNvSpPr>
          <p:nvPr>
            <p:ph type="sldImg" idx="2"/>
          </p:nvPr>
        </p:nvSpPr>
        <p:spPr>
          <a:xfrm>
            <a:off x="914400" y="857250"/>
            <a:ext cx="7315200" cy="23145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p5: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7" name="Google Shape;267;p5: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p6: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1" name="Google Shape;311;p6: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p7: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1" name="Google Shape;351;p7: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8: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6" name="Google Shape;386;p8: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Google Shape;409;p9: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0" name="Google Shape;410;p9: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8"/>
        <p:cNvGrpSpPr/>
        <p:nvPr/>
      </p:nvGrpSpPr>
      <p:grpSpPr>
        <a:xfrm>
          <a:off x="0" y="0"/>
          <a:ext cx="0" cy="0"/>
          <a:chOff x="0" y="0"/>
          <a:chExt cx="0" cy="0"/>
        </a:xfrm>
      </p:grpSpPr>
      <p:sp>
        <p:nvSpPr>
          <p:cNvPr id="449" name="Google Shape;449;p10: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50" name="Google Shape;450;p10: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9"/>
        <p:cNvGrpSpPr/>
        <p:nvPr/>
      </p:nvGrpSpPr>
      <p:grpSpPr>
        <a:xfrm>
          <a:off x="0" y="0"/>
          <a:ext cx="0" cy="0"/>
          <a:chOff x="0" y="0"/>
          <a:chExt cx="0" cy="0"/>
        </a:xfrm>
      </p:grpSpPr>
      <p:sp>
        <p:nvSpPr>
          <p:cNvPr id="490" name="Google Shape;490;p11: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91" name="Google Shape;491;p11: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p12: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1" name="Google Shape;531;p12: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7"/>
        <p:cNvGrpSpPr/>
        <p:nvPr/>
      </p:nvGrpSpPr>
      <p:grpSpPr>
        <a:xfrm>
          <a:off x="0" y="0"/>
          <a:ext cx="0" cy="0"/>
          <a:chOff x="0" y="0"/>
          <a:chExt cx="0" cy="0"/>
        </a:xfrm>
      </p:grpSpPr>
      <p:sp>
        <p:nvSpPr>
          <p:cNvPr id="588" name="Google Shape;588;p13: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89" name="Google Shape;589;p13: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4"/>
        <p:cNvGrpSpPr/>
        <p:nvPr/>
      </p:nvGrpSpPr>
      <p:grpSpPr>
        <a:xfrm>
          <a:off x="0" y="0"/>
          <a:ext cx="0" cy="0"/>
          <a:chOff x="0" y="0"/>
          <a:chExt cx="0" cy="0"/>
        </a:xfrm>
      </p:grpSpPr>
      <p:sp>
        <p:nvSpPr>
          <p:cNvPr id="615" name="Google Shape;615;p14: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16" name="Google Shape;616;p14: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7"/>
        <p:cNvGrpSpPr/>
        <p:nvPr/>
      </p:nvGrpSpPr>
      <p:grpSpPr>
        <a:xfrm>
          <a:off x="0" y="0"/>
          <a:ext cx="0" cy="0"/>
          <a:chOff x="0" y="0"/>
          <a:chExt cx="0" cy="0"/>
        </a:xfrm>
      </p:grpSpPr>
      <p:sp>
        <p:nvSpPr>
          <p:cNvPr id="828" name="Google Shape;828;g351df2b98da_0_2510:notes"/>
          <p:cNvSpPr txBox="1">
            <a:spLocks noGrp="1"/>
          </p:cNvSpPr>
          <p:nvPr>
            <p:ph type="body" idx="1"/>
          </p:nvPr>
        </p:nvSpPr>
        <p:spPr>
          <a:xfrm>
            <a:off x="914400" y="3300413"/>
            <a:ext cx="7315200" cy="27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29" name="Google Shape;829;g351df2b98da_0_2510:notes"/>
          <p:cNvSpPr>
            <a:spLocks noGrp="1" noRot="1" noChangeAspect="1"/>
          </p:cNvSpPr>
          <p:nvPr>
            <p:ph type="sldImg" idx="2"/>
          </p:nvPr>
        </p:nvSpPr>
        <p:spPr>
          <a:xfrm>
            <a:off x="914400" y="857250"/>
            <a:ext cx="7315200" cy="23145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0"/>
        <p:cNvGrpSpPr/>
        <p:nvPr/>
      </p:nvGrpSpPr>
      <p:grpSpPr>
        <a:xfrm>
          <a:off x="0" y="0"/>
          <a:ext cx="0" cy="0"/>
          <a:chOff x="0" y="0"/>
          <a:chExt cx="0" cy="0"/>
        </a:xfrm>
      </p:grpSpPr>
      <p:sp>
        <p:nvSpPr>
          <p:cNvPr id="671" name="Google Shape;671;p15: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72" name="Google Shape;672;p15: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9"/>
        <p:cNvGrpSpPr/>
        <p:nvPr/>
      </p:nvGrpSpPr>
      <p:grpSpPr>
        <a:xfrm>
          <a:off x="0" y="0"/>
          <a:ext cx="0" cy="0"/>
          <a:chOff x="0" y="0"/>
          <a:chExt cx="0" cy="0"/>
        </a:xfrm>
      </p:grpSpPr>
      <p:sp>
        <p:nvSpPr>
          <p:cNvPr id="720" name="Google Shape;720;p16: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21" name="Google Shape;721;p16: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0"/>
        <p:cNvGrpSpPr/>
        <p:nvPr/>
      </p:nvGrpSpPr>
      <p:grpSpPr>
        <a:xfrm>
          <a:off x="0" y="0"/>
          <a:ext cx="0" cy="0"/>
          <a:chOff x="0" y="0"/>
          <a:chExt cx="0" cy="0"/>
        </a:xfrm>
      </p:grpSpPr>
      <p:sp>
        <p:nvSpPr>
          <p:cNvPr id="741" name="Google Shape;741;p17: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42" name="Google Shape;742;p17: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7"/>
        <p:cNvGrpSpPr/>
        <p:nvPr/>
      </p:nvGrpSpPr>
      <p:grpSpPr>
        <a:xfrm>
          <a:off x="0" y="0"/>
          <a:ext cx="0" cy="0"/>
          <a:chOff x="0" y="0"/>
          <a:chExt cx="0" cy="0"/>
        </a:xfrm>
      </p:grpSpPr>
      <p:sp>
        <p:nvSpPr>
          <p:cNvPr id="758" name="Google Shape;758;p18: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59" name="Google Shape;759;p18: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9"/>
        <p:cNvGrpSpPr/>
        <p:nvPr/>
      </p:nvGrpSpPr>
      <p:grpSpPr>
        <a:xfrm>
          <a:off x="0" y="0"/>
          <a:ext cx="0" cy="0"/>
          <a:chOff x="0" y="0"/>
          <a:chExt cx="0" cy="0"/>
        </a:xfrm>
      </p:grpSpPr>
      <p:sp>
        <p:nvSpPr>
          <p:cNvPr id="780" name="Google Shape;780;p19: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81" name="Google Shape;781;p19: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8"/>
        <p:cNvGrpSpPr/>
        <p:nvPr/>
      </p:nvGrpSpPr>
      <p:grpSpPr>
        <a:xfrm>
          <a:off x="0" y="0"/>
          <a:ext cx="0" cy="0"/>
          <a:chOff x="0" y="0"/>
          <a:chExt cx="0" cy="0"/>
        </a:xfrm>
      </p:grpSpPr>
      <p:sp>
        <p:nvSpPr>
          <p:cNvPr id="799" name="Google Shape;799;p20: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00" name="Google Shape;800;p20: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4"/>
        <p:cNvGrpSpPr/>
        <p:nvPr/>
      </p:nvGrpSpPr>
      <p:grpSpPr>
        <a:xfrm>
          <a:off x="0" y="0"/>
          <a:ext cx="0" cy="0"/>
          <a:chOff x="0" y="0"/>
          <a:chExt cx="0" cy="0"/>
        </a:xfrm>
      </p:grpSpPr>
      <p:sp>
        <p:nvSpPr>
          <p:cNvPr id="815" name="Google Shape;815;p21: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16" name="Google Shape;816;p21: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4"/>
        <p:cNvGrpSpPr/>
        <p:nvPr/>
      </p:nvGrpSpPr>
      <p:grpSpPr>
        <a:xfrm>
          <a:off x="0" y="0"/>
          <a:ext cx="0" cy="0"/>
          <a:chOff x="0" y="0"/>
          <a:chExt cx="0" cy="0"/>
        </a:xfrm>
      </p:grpSpPr>
      <p:sp>
        <p:nvSpPr>
          <p:cNvPr id="835" name="Google Shape;835;p22: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36" name="Google Shape;836;p22: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1"/>
        <p:cNvGrpSpPr/>
        <p:nvPr/>
      </p:nvGrpSpPr>
      <p:grpSpPr>
        <a:xfrm>
          <a:off x="0" y="0"/>
          <a:ext cx="0" cy="0"/>
          <a:chOff x="0" y="0"/>
          <a:chExt cx="0" cy="0"/>
        </a:xfrm>
      </p:grpSpPr>
      <p:sp>
        <p:nvSpPr>
          <p:cNvPr id="882" name="Google Shape;882;p17: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83" name="Google Shape;883;p17: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6"/>
        <p:cNvGrpSpPr/>
        <p:nvPr/>
      </p:nvGrpSpPr>
      <p:grpSpPr>
        <a:xfrm>
          <a:off x="0" y="0"/>
          <a:ext cx="0" cy="0"/>
          <a:chOff x="0" y="0"/>
          <a:chExt cx="0" cy="0"/>
        </a:xfrm>
      </p:grpSpPr>
      <p:sp>
        <p:nvSpPr>
          <p:cNvPr id="927" name="Google Shape;927;g351df2b98da_0_2561:notes"/>
          <p:cNvSpPr>
            <a:spLocks noGrp="1" noRot="1" noChangeAspect="1"/>
          </p:cNvSpPr>
          <p:nvPr>
            <p:ph type="sldImg" idx="2"/>
          </p:nvPr>
        </p:nvSpPr>
        <p:spPr>
          <a:xfrm>
            <a:off x="914400" y="857250"/>
            <a:ext cx="73152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28" name="Google Shape;928;g351df2b98da_0_2561:notes"/>
          <p:cNvSpPr txBox="1">
            <a:spLocks noGrp="1"/>
          </p:cNvSpPr>
          <p:nvPr>
            <p:ph type="body" idx="1"/>
          </p:nvPr>
        </p:nvSpPr>
        <p:spPr>
          <a:xfrm>
            <a:off x="914400" y="3300413"/>
            <a:ext cx="7315200" cy="27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800" b="0" i="0" u="none" strike="noStrike">
                <a:solidFill>
                  <a:srgbClr val="000000"/>
                </a:solidFill>
                <a:latin typeface="Arial"/>
                <a:ea typeface="Arial"/>
                <a:cs typeface="Arial"/>
                <a:sym typeface="Arial"/>
              </a:rPr>
              <a:t>Delivering a health agenda for Nigeria is thus a matter of the utmost importance for Nigeria, the subregion, and the world. </a:t>
            </a:r>
            <a:endParaRPr/>
          </a:p>
        </p:txBody>
      </p:sp>
      <p:sp>
        <p:nvSpPr>
          <p:cNvPr id="929" name="Google Shape;929;g351df2b98da_0_2561: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900" b="0" i="0" u="none" strike="noStrike" cap="none">
                <a:solidFill>
                  <a:srgbClr val="000000"/>
                </a:solidFill>
                <a:latin typeface="Arial"/>
                <a:ea typeface="Arial"/>
                <a:cs typeface="Arial"/>
                <a:sym typeface="Arial"/>
              </a:rPr>
              <a:t>17</a:t>
            </a:fld>
            <a:endParaRPr sz="9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5"/>
        <p:cNvGrpSpPr/>
        <p:nvPr/>
      </p:nvGrpSpPr>
      <p:grpSpPr>
        <a:xfrm>
          <a:off x="0" y="0"/>
          <a:ext cx="0" cy="0"/>
          <a:chOff x="0" y="0"/>
          <a:chExt cx="0" cy="0"/>
        </a:xfrm>
      </p:grpSpPr>
      <p:sp>
        <p:nvSpPr>
          <p:cNvPr id="936" name="Google Shape;936;p11: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7" name="Google Shape;937;p11: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1"/>
        <p:cNvGrpSpPr/>
        <p:nvPr/>
      </p:nvGrpSpPr>
      <p:grpSpPr>
        <a:xfrm>
          <a:off x="0" y="0"/>
          <a:ext cx="0" cy="0"/>
          <a:chOff x="0" y="0"/>
          <a:chExt cx="0" cy="0"/>
        </a:xfrm>
      </p:grpSpPr>
      <p:sp>
        <p:nvSpPr>
          <p:cNvPr id="952" name="Google Shape;952;g351df2b98da_0_990:notes"/>
          <p:cNvSpPr>
            <a:spLocks noGrp="1" noRot="1" noChangeAspect="1"/>
          </p:cNvSpPr>
          <p:nvPr>
            <p:ph type="sldImg" idx="2"/>
          </p:nvPr>
        </p:nvSpPr>
        <p:spPr>
          <a:xfrm>
            <a:off x="914400" y="857250"/>
            <a:ext cx="73152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53" name="Google Shape;953;g351df2b98da_0_990:notes"/>
          <p:cNvSpPr txBox="1">
            <a:spLocks noGrp="1"/>
          </p:cNvSpPr>
          <p:nvPr>
            <p:ph type="body" idx="1"/>
          </p:nvPr>
        </p:nvSpPr>
        <p:spPr>
          <a:xfrm>
            <a:off x="914400" y="3300413"/>
            <a:ext cx="7315200" cy="27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54" name="Google Shape;954;g351df2b98da_0_990:notes"/>
          <p:cNvSpPr txBox="1">
            <a:spLocks noGrp="1"/>
          </p:cNvSpPr>
          <p:nvPr>
            <p:ph type="dt" idx="10"/>
          </p:nvPr>
        </p:nvSpPr>
        <p:spPr>
          <a:xfrm>
            <a:off x="5179484" y="0"/>
            <a:ext cx="3962400" cy="3441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900"/>
              <a:buFont typeface="Arial"/>
              <a:buNone/>
            </a:pPr>
            <a:r>
              <a:rPr lang="en-US" sz="900" b="0" i="0" u="none" strike="noStrike" cap="none">
                <a:solidFill>
                  <a:srgbClr val="000000"/>
                </a:solidFill>
                <a:latin typeface="Arial"/>
                <a:ea typeface="Arial"/>
                <a:cs typeface="Arial"/>
                <a:sym typeface="Arial"/>
              </a:rPr>
              <a:t>30 April 2025</a:t>
            </a:r>
            <a:endParaRPr sz="900" b="0" i="0" u="none" strike="noStrike" cap="none">
              <a:solidFill>
                <a:srgbClr val="000000"/>
              </a:solidFill>
              <a:latin typeface="Arial"/>
              <a:ea typeface="Arial"/>
              <a:cs typeface="Arial"/>
              <a:sym typeface="Arial"/>
            </a:endParaRPr>
          </a:p>
        </p:txBody>
      </p:sp>
      <p:sp>
        <p:nvSpPr>
          <p:cNvPr id="955" name="Google Shape;955;g351df2b98da_0_990: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900" b="0" i="0" u="none" strike="noStrike" cap="none">
                <a:solidFill>
                  <a:srgbClr val="000000"/>
                </a:solidFill>
                <a:latin typeface="Arial"/>
                <a:ea typeface="Arial"/>
                <a:cs typeface="Arial"/>
                <a:sym typeface="Arial"/>
              </a:rPr>
              <a:t>19</a:t>
            </a:fld>
            <a:endParaRPr sz="9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7"/>
        <p:cNvGrpSpPr/>
        <p:nvPr/>
      </p:nvGrpSpPr>
      <p:grpSpPr>
        <a:xfrm>
          <a:off x="0" y="0"/>
          <a:ext cx="0" cy="0"/>
          <a:chOff x="0" y="0"/>
          <a:chExt cx="0" cy="0"/>
        </a:xfrm>
      </p:grpSpPr>
      <p:sp>
        <p:nvSpPr>
          <p:cNvPr id="568" name="Google Shape;568;p2: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9" name="Google Shape;569;p2: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0"/>
        <p:cNvGrpSpPr/>
        <p:nvPr/>
      </p:nvGrpSpPr>
      <p:grpSpPr>
        <a:xfrm>
          <a:off x="0" y="0"/>
          <a:ext cx="0" cy="0"/>
          <a:chOff x="0" y="0"/>
          <a:chExt cx="0" cy="0"/>
        </a:xfrm>
      </p:grpSpPr>
      <p:sp>
        <p:nvSpPr>
          <p:cNvPr id="991" name="Google Shape;991;p12: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2" name="Google Shape;992;p12: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4"/>
        <p:cNvGrpSpPr/>
        <p:nvPr/>
      </p:nvGrpSpPr>
      <p:grpSpPr>
        <a:xfrm>
          <a:off x="0" y="0"/>
          <a:ext cx="0" cy="0"/>
          <a:chOff x="0" y="0"/>
          <a:chExt cx="0" cy="0"/>
        </a:xfrm>
      </p:grpSpPr>
      <p:sp>
        <p:nvSpPr>
          <p:cNvPr id="1015" name="Google Shape;1015;g34fcb792cc8_0_5:notes"/>
          <p:cNvSpPr txBox="1">
            <a:spLocks noGrp="1"/>
          </p:cNvSpPr>
          <p:nvPr>
            <p:ph type="body" idx="1"/>
          </p:nvPr>
        </p:nvSpPr>
        <p:spPr>
          <a:xfrm>
            <a:off x="914400" y="3300412"/>
            <a:ext cx="7315200" cy="2700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16" name="Google Shape;1016;g34fcb792cc8_0_5:notes"/>
          <p:cNvSpPr>
            <a:spLocks noGrp="1" noRot="1" noChangeAspect="1"/>
          </p:cNvSpPr>
          <p:nvPr>
            <p:ph type="sldImg" idx="2"/>
          </p:nvPr>
        </p:nvSpPr>
        <p:spPr>
          <a:xfrm>
            <a:off x="2514600" y="857250"/>
            <a:ext cx="4114800" cy="23145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3"/>
        <p:cNvGrpSpPr/>
        <p:nvPr/>
      </p:nvGrpSpPr>
      <p:grpSpPr>
        <a:xfrm>
          <a:off x="0" y="0"/>
          <a:ext cx="0" cy="0"/>
          <a:chOff x="0" y="0"/>
          <a:chExt cx="0" cy="0"/>
        </a:xfrm>
      </p:grpSpPr>
      <p:sp>
        <p:nvSpPr>
          <p:cNvPr id="1034" name="Google Shape;1034;p13: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5" name="Google Shape;1035;p13: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2"/>
        <p:cNvGrpSpPr/>
        <p:nvPr/>
      </p:nvGrpSpPr>
      <p:grpSpPr>
        <a:xfrm>
          <a:off x="0" y="0"/>
          <a:ext cx="0" cy="0"/>
          <a:chOff x="0" y="0"/>
          <a:chExt cx="0" cy="0"/>
        </a:xfrm>
      </p:grpSpPr>
      <p:sp>
        <p:nvSpPr>
          <p:cNvPr id="1053" name="Google Shape;1053;p14: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54" name="Google Shape;1054;p14: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3"/>
        <p:cNvGrpSpPr/>
        <p:nvPr/>
      </p:nvGrpSpPr>
      <p:grpSpPr>
        <a:xfrm>
          <a:off x="0" y="0"/>
          <a:ext cx="0" cy="0"/>
          <a:chOff x="0" y="0"/>
          <a:chExt cx="0" cy="0"/>
        </a:xfrm>
      </p:grpSpPr>
      <p:sp>
        <p:nvSpPr>
          <p:cNvPr id="1134" name="Google Shape;1134;g351df2b98da_0_2151:notes"/>
          <p:cNvSpPr txBox="1">
            <a:spLocks noGrp="1"/>
          </p:cNvSpPr>
          <p:nvPr>
            <p:ph type="body" idx="1"/>
          </p:nvPr>
        </p:nvSpPr>
        <p:spPr>
          <a:xfrm>
            <a:off x="914400" y="3300412"/>
            <a:ext cx="7315200" cy="2700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35" name="Google Shape;1135;g351df2b98da_0_2151:notes"/>
          <p:cNvSpPr>
            <a:spLocks noGrp="1" noRot="1" noChangeAspect="1"/>
          </p:cNvSpPr>
          <p:nvPr>
            <p:ph type="sldImg" idx="2"/>
          </p:nvPr>
        </p:nvSpPr>
        <p:spPr>
          <a:xfrm>
            <a:off x="2514600" y="857250"/>
            <a:ext cx="4114800" cy="23145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2"/>
        <p:cNvGrpSpPr/>
        <p:nvPr/>
      </p:nvGrpSpPr>
      <p:grpSpPr>
        <a:xfrm>
          <a:off x="0" y="0"/>
          <a:ext cx="0" cy="0"/>
          <a:chOff x="0" y="0"/>
          <a:chExt cx="0" cy="0"/>
        </a:xfrm>
      </p:grpSpPr>
      <p:sp>
        <p:nvSpPr>
          <p:cNvPr id="1143" name="Google Shape;1143;p15: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44" name="Google Shape;1144;p15: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4"/>
        <p:cNvGrpSpPr/>
        <p:nvPr/>
      </p:nvGrpSpPr>
      <p:grpSpPr>
        <a:xfrm>
          <a:off x="0" y="0"/>
          <a:ext cx="0" cy="0"/>
          <a:chOff x="0" y="0"/>
          <a:chExt cx="0" cy="0"/>
        </a:xfrm>
      </p:grpSpPr>
      <p:sp>
        <p:nvSpPr>
          <p:cNvPr id="1185" name="Google Shape;1185;p16: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86" name="Google Shape;1186;p16: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9"/>
        <p:cNvGrpSpPr/>
        <p:nvPr/>
      </p:nvGrpSpPr>
      <p:grpSpPr>
        <a:xfrm>
          <a:off x="0" y="0"/>
          <a:ext cx="0" cy="0"/>
          <a:chOff x="0" y="0"/>
          <a:chExt cx="0" cy="0"/>
        </a:xfrm>
      </p:grpSpPr>
      <p:sp>
        <p:nvSpPr>
          <p:cNvPr id="1200" name="Google Shape;1200;g34dd4498945_0_11:notes"/>
          <p:cNvSpPr>
            <a:spLocks noGrp="1" noRot="1" noChangeAspect="1"/>
          </p:cNvSpPr>
          <p:nvPr>
            <p:ph type="sldImg" idx="2"/>
          </p:nvPr>
        </p:nvSpPr>
        <p:spPr>
          <a:xfrm>
            <a:off x="2514600" y="857250"/>
            <a:ext cx="4114800" cy="23145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1" name="Google Shape;1201;g34dd4498945_0_11:notes"/>
          <p:cNvSpPr txBox="1">
            <a:spLocks noGrp="1"/>
          </p:cNvSpPr>
          <p:nvPr>
            <p:ph type="body" idx="1"/>
          </p:nvPr>
        </p:nvSpPr>
        <p:spPr>
          <a:xfrm>
            <a:off x="914400" y="3300412"/>
            <a:ext cx="7315200" cy="2700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02" name="Google Shape;1202;g34dd4498945_0_11:notes"/>
          <p:cNvSpPr txBox="1">
            <a:spLocks noGrp="1"/>
          </p:cNvSpPr>
          <p:nvPr>
            <p:ph type="sldNum" idx="12"/>
          </p:nvPr>
        </p:nvSpPr>
        <p:spPr>
          <a:xfrm>
            <a:off x="5179484" y="6513910"/>
            <a:ext cx="3962400" cy="3441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8"/>
        <p:cNvGrpSpPr/>
        <p:nvPr/>
      </p:nvGrpSpPr>
      <p:grpSpPr>
        <a:xfrm>
          <a:off x="0" y="0"/>
          <a:ext cx="0" cy="0"/>
          <a:chOff x="0" y="0"/>
          <a:chExt cx="0" cy="0"/>
        </a:xfrm>
      </p:grpSpPr>
      <p:sp>
        <p:nvSpPr>
          <p:cNvPr id="1209" name="Google Shape;1209;p18: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10" name="Google Shape;1210;p18: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0"/>
        <p:cNvGrpSpPr/>
        <p:nvPr/>
      </p:nvGrpSpPr>
      <p:grpSpPr>
        <a:xfrm>
          <a:off x="0" y="0"/>
          <a:ext cx="0" cy="0"/>
          <a:chOff x="0" y="0"/>
          <a:chExt cx="0" cy="0"/>
        </a:xfrm>
      </p:grpSpPr>
      <p:sp>
        <p:nvSpPr>
          <p:cNvPr id="1221" name="Google Shape;1221;g350b1ed9aa4_0_0:notes"/>
          <p:cNvSpPr>
            <a:spLocks noGrp="1" noRot="1" noChangeAspect="1"/>
          </p:cNvSpPr>
          <p:nvPr>
            <p:ph type="sldImg" idx="2"/>
          </p:nvPr>
        </p:nvSpPr>
        <p:spPr>
          <a:xfrm>
            <a:off x="2514600" y="857250"/>
            <a:ext cx="4114800" cy="23145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2" name="Google Shape;1222;g350b1ed9aa4_0_0:notes"/>
          <p:cNvSpPr txBox="1">
            <a:spLocks noGrp="1"/>
          </p:cNvSpPr>
          <p:nvPr>
            <p:ph type="body" idx="1"/>
          </p:nvPr>
        </p:nvSpPr>
        <p:spPr>
          <a:xfrm>
            <a:off x="914400" y="3300412"/>
            <a:ext cx="7315200" cy="2700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23" name="Google Shape;1223;g350b1ed9aa4_0_0:notes"/>
          <p:cNvSpPr txBox="1">
            <a:spLocks noGrp="1"/>
          </p:cNvSpPr>
          <p:nvPr>
            <p:ph type="sldNum" idx="12"/>
          </p:nvPr>
        </p:nvSpPr>
        <p:spPr>
          <a:xfrm>
            <a:off x="5179484" y="6513910"/>
            <a:ext cx="3962400" cy="3441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1"/>
        <p:cNvGrpSpPr/>
        <p:nvPr/>
      </p:nvGrpSpPr>
      <p:grpSpPr>
        <a:xfrm>
          <a:off x="0" y="0"/>
          <a:ext cx="0" cy="0"/>
          <a:chOff x="0" y="0"/>
          <a:chExt cx="0" cy="0"/>
        </a:xfrm>
      </p:grpSpPr>
      <p:sp>
        <p:nvSpPr>
          <p:cNvPr id="582" name="Google Shape;582;p3: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83" name="Google Shape;583;p3: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7"/>
        <p:cNvGrpSpPr/>
        <p:nvPr/>
      </p:nvGrpSpPr>
      <p:grpSpPr>
        <a:xfrm>
          <a:off x="0" y="0"/>
          <a:ext cx="0" cy="0"/>
          <a:chOff x="0" y="0"/>
          <a:chExt cx="0" cy="0"/>
        </a:xfrm>
      </p:grpSpPr>
      <p:sp>
        <p:nvSpPr>
          <p:cNvPr id="1228" name="Google Shape;1228;p19: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29" name="Google Shape;1229;p19: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1"/>
        <p:cNvGrpSpPr/>
        <p:nvPr/>
      </p:nvGrpSpPr>
      <p:grpSpPr>
        <a:xfrm>
          <a:off x="0" y="0"/>
          <a:ext cx="0" cy="0"/>
          <a:chOff x="0" y="0"/>
          <a:chExt cx="0" cy="0"/>
        </a:xfrm>
      </p:grpSpPr>
      <p:sp>
        <p:nvSpPr>
          <p:cNvPr id="1262" name="Google Shape;1262;p20: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63" name="Google Shape;1263;p20: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2"/>
        <p:cNvGrpSpPr/>
        <p:nvPr/>
      </p:nvGrpSpPr>
      <p:grpSpPr>
        <a:xfrm>
          <a:off x="0" y="0"/>
          <a:ext cx="0" cy="0"/>
          <a:chOff x="0" y="0"/>
          <a:chExt cx="0" cy="0"/>
        </a:xfrm>
      </p:grpSpPr>
      <p:sp>
        <p:nvSpPr>
          <p:cNvPr id="1303" name="Google Shape;1303;p21: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04" name="Google Shape;1304;p21: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2"/>
        <p:cNvGrpSpPr/>
        <p:nvPr/>
      </p:nvGrpSpPr>
      <p:grpSpPr>
        <a:xfrm>
          <a:off x="0" y="0"/>
          <a:ext cx="0" cy="0"/>
          <a:chOff x="0" y="0"/>
          <a:chExt cx="0" cy="0"/>
        </a:xfrm>
      </p:grpSpPr>
      <p:sp>
        <p:nvSpPr>
          <p:cNvPr id="1333" name="Google Shape;1333;g351df2b98da_0_2239:notes"/>
          <p:cNvSpPr>
            <a:spLocks noGrp="1" noRot="1" noChangeAspect="1"/>
          </p:cNvSpPr>
          <p:nvPr>
            <p:ph type="sldImg" idx="2"/>
          </p:nvPr>
        </p:nvSpPr>
        <p:spPr>
          <a:xfrm>
            <a:off x="869051" y="857250"/>
            <a:ext cx="7407900" cy="2313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34" name="Google Shape;1334;g351df2b98da_0_2239:notes"/>
          <p:cNvSpPr txBox="1">
            <a:spLocks noGrp="1"/>
          </p:cNvSpPr>
          <p:nvPr>
            <p:ph type="body" idx="1"/>
          </p:nvPr>
        </p:nvSpPr>
        <p:spPr>
          <a:xfrm>
            <a:off x="914403" y="3300412"/>
            <a:ext cx="7315500" cy="2700300"/>
          </a:xfrm>
          <a:prstGeom prst="rect">
            <a:avLst/>
          </a:prstGeom>
          <a:noFill/>
          <a:ln>
            <a:noFill/>
          </a:ln>
        </p:spPr>
        <p:txBody>
          <a:bodyPr spcFirstLastPara="1" wrap="square" lIns="92425" tIns="46200" rIns="92425" bIns="46200" anchor="t" anchorCtr="0">
            <a:noAutofit/>
          </a:bodyPr>
          <a:lstStyle/>
          <a:p>
            <a:pPr marL="0" lvl="0" indent="0" algn="l" rtl="0">
              <a:spcBef>
                <a:spcPts val="0"/>
              </a:spcBef>
              <a:spcAft>
                <a:spcPts val="0"/>
              </a:spcAft>
              <a:buNone/>
            </a:pPr>
            <a:endParaRPr/>
          </a:p>
        </p:txBody>
      </p:sp>
      <p:sp>
        <p:nvSpPr>
          <p:cNvPr id="1335" name="Google Shape;1335;g351df2b98da_0_2239:notes"/>
          <p:cNvSpPr txBox="1">
            <a:spLocks noGrp="1"/>
          </p:cNvSpPr>
          <p:nvPr>
            <p:ph type="sldNum" idx="12"/>
          </p:nvPr>
        </p:nvSpPr>
        <p:spPr>
          <a:xfrm>
            <a:off x="5179494" y="6513910"/>
            <a:ext cx="3962100" cy="344100"/>
          </a:xfrm>
          <a:prstGeom prst="rect">
            <a:avLst/>
          </a:prstGeom>
          <a:noFill/>
          <a:ln>
            <a:noFill/>
          </a:ln>
        </p:spPr>
        <p:txBody>
          <a:bodyPr spcFirstLastPara="1" wrap="square" lIns="92425" tIns="46200" rIns="92425" bIns="46200" anchor="b" anchorCtr="0">
            <a:noAutofit/>
          </a:bodyPr>
          <a:lstStyle/>
          <a:p>
            <a:pPr marL="0" lvl="0" indent="0" algn="r" rtl="0">
              <a:spcBef>
                <a:spcPts val="0"/>
              </a:spcBef>
              <a:spcAft>
                <a:spcPts val="0"/>
              </a:spcAft>
              <a:buNone/>
            </a:pPr>
            <a:fld id="{00000000-1234-1234-1234-123412341234}" type="slidenum">
              <a:rPr lang="en-US">
                <a:solidFill>
                  <a:srgbClr val="000000"/>
                </a:solidFill>
                <a:latin typeface="Arial"/>
                <a:ea typeface="Arial"/>
                <a:cs typeface="Arial"/>
                <a:sym typeface="Arial"/>
              </a:rPr>
              <a:t>33</a:t>
            </a:fld>
            <a:endParaRPr>
              <a:solidFill>
                <a:srgbClr val="000000"/>
              </a:solidFill>
              <a:latin typeface="Arial"/>
              <a:ea typeface="Arial"/>
              <a:cs typeface="Arial"/>
              <a:sym typeface="Aria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3"/>
        <p:cNvGrpSpPr/>
        <p:nvPr/>
      </p:nvGrpSpPr>
      <p:grpSpPr>
        <a:xfrm>
          <a:off x="0" y="0"/>
          <a:ext cx="0" cy="0"/>
          <a:chOff x="0" y="0"/>
          <a:chExt cx="0" cy="0"/>
        </a:xfrm>
      </p:grpSpPr>
      <p:sp>
        <p:nvSpPr>
          <p:cNvPr id="1424" name="Google Shape;1424;p22: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25" name="Google Shape;1425;p22: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4"/>
        <p:cNvGrpSpPr/>
        <p:nvPr/>
      </p:nvGrpSpPr>
      <p:grpSpPr>
        <a:xfrm>
          <a:off x="0" y="0"/>
          <a:ext cx="0" cy="0"/>
          <a:chOff x="0" y="0"/>
          <a:chExt cx="0" cy="0"/>
        </a:xfrm>
      </p:grpSpPr>
      <p:sp>
        <p:nvSpPr>
          <p:cNvPr id="1445" name="Google Shape;1445;p23: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46" name="Google Shape;1446;p23: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3"/>
        <p:cNvGrpSpPr/>
        <p:nvPr/>
      </p:nvGrpSpPr>
      <p:grpSpPr>
        <a:xfrm>
          <a:off x="0" y="0"/>
          <a:ext cx="0" cy="0"/>
          <a:chOff x="0" y="0"/>
          <a:chExt cx="0" cy="0"/>
        </a:xfrm>
      </p:grpSpPr>
      <p:sp>
        <p:nvSpPr>
          <p:cNvPr id="1484" name="Google Shape;1484;p24: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85" name="Google Shape;1485;p24: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3"/>
        <p:cNvGrpSpPr/>
        <p:nvPr/>
      </p:nvGrpSpPr>
      <p:grpSpPr>
        <a:xfrm>
          <a:off x="0" y="0"/>
          <a:ext cx="0" cy="0"/>
          <a:chOff x="0" y="0"/>
          <a:chExt cx="0" cy="0"/>
        </a:xfrm>
      </p:grpSpPr>
      <p:sp>
        <p:nvSpPr>
          <p:cNvPr id="1494" name="Google Shape;1494;g351df2b98da_0_2:notes"/>
          <p:cNvSpPr txBox="1">
            <a:spLocks noGrp="1"/>
          </p:cNvSpPr>
          <p:nvPr>
            <p:ph type="body" idx="1"/>
          </p:nvPr>
        </p:nvSpPr>
        <p:spPr>
          <a:xfrm>
            <a:off x="914400" y="3300413"/>
            <a:ext cx="7315200" cy="27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95" name="Google Shape;1495;g351df2b98da_0_2:notes"/>
          <p:cNvSpPr>
            <a:spLocks noGrp="1" noRot="1" noChangeAspect="1"/>
          </p:cNvSpPr>
          <p:nvPr>
            <p:ph type="sldImg" idx="2"/>
          </p:nvPr>
        </p:nvSpPr>
        <p:spPr>
          <a:xfrm>
            <a:off x="914400" y="857250"/>
            <a:ext cx="7315200" cy="23145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3"/>
        <p:cNvGrpSpPr/>
        <p:nvPr/>
      </p:nvGrpSpPr>
      <p:grpSpPr>
        <a:xfrm>
          <a:off x="0" y="0"/>
          <a:ext cx="0" cy="0"/>
          <a:chOff x="0" y="0"/>
          <a:chExt cx="0" cy="0"/>
        </a:xfrm>
      </p:grpSpPr>
      <p:sp>
        <p:nvSpPr>
          <p:cNvPr id="1504" name="Google Shape;1504;g351df2b98da_0_510:notes"/>
          <p:cNvSpPr txBox="1">
            <a:spLocks noGrp="1"/>
          </p:cNvSpPr>
          <p:nvPr>
            <p:ph type="body" idx="1"/>
          </p:nvPr>
        </p:nvSpPr>
        <p:spPr>
          <a:xfrm>
            <a:off x="914400" y="3300413"/>
            <a:ext cx="7315200" cy="27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05" name="Google Shape;1505;g351df2b98da_0_510:notes"/>
          <p:cNvSpPr>
            <a:spLocks noGrp="1" noRot="1" noChangeAspect="1"/>
          </p:cNvSpPr>
          <p:nvPr>
            <p:ph type="sldImg" idx="2"/>
          </p:nvPr>
        </p:nvSpPr>
        <p:spPr>
          <a:xfrm>
            <a:off x="914400" y="857250"/>
            <a:ext cx="7315200" cy="23145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3"/>
        <p:cNvGrpSpPr/>
        <p:nvPr/>
      </p:nvGrpSpPr>
      <p:grpSpPr>
        <a:xfrm>
          <a:off x="0" y="0"/>
          <a:ext cx="0" cy="0"/>
          <a:chOff x="0" y="0"/>
          <a:chExt cx="0" cy="0"/>
        </a:xfrm>
      </p:grpSpPr>
      <p:sp>
        <p:nvSpPr>
          <p:cNvPr id="1514" name="Google Shape;1514;g351df2b98da_0_1952:notes"/>
          <p:cNvSpPr txBox="1">
            <a:spLocks noGrp="1"/>
          </p:cNvSpPr>
          <p:nvPr>
            <p:ph type="body" idx="1"/>
          </p:nvPr>
        </p:nvSpPr>
        <p:spPr>
          <a:xfrm>
            <a:off x="914400" y="3300413"/>
            <a:ext cx="7315200" cy="27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15" name="Google Shape;1515;g351df2b98da_0_1952:notes"/>
          <p:cNvSpPr>
            <a:spLocks noGrp="1" noRot="1" noChangeAspect="1"/>
          </p:cNvSpPr>
          <p:nvPr>
            <p:ph type="sldImg" idx="2"/>
          </p:nvPr>
        </p:nvSpPr>
        <p:spPr>
          <a:xfrm>
            <a:off x="914400" y="857250"/>
            <a:ext cx="7315200" cy="23145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6"/>
        <p:cNvGrpSpPr/>
        <p:nvPr/>
      </p:nvGrpSpPr>
      <p:grpSpPr>
        <a:xfrm>
          <a:off x="0" y="0"/>
          <a:ext cx="0" cy="0"/>
          <a:chOff x="0" y="0"/>
          <a:chExt cx="0" cy="0"/>
        </a:xfrm>
      </p:grpSpPr>
      <p:sp>
        <p:nvSpPr>
          <p:cNvPr id="647" name="Google Shape;647;p4: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48" name="Google Shape;648;p4: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6"/>
        <p:cNvGrpSpPr/>
        <p:nvPr/>
      </p:nvGrpSpPr>
      <p:grpSpPr>
        <a:xfrm>
          <a:off x="0" y="0"/>
          <a:ext cx="0" cy="0"/>
          <a:chOff x="0" y="0"/>
          <a:chExt cx="0" cy="0"/>
        </a:xfrm>
      </p:grpSpPr>
      <p:sp>
        <p:nvSpPr>
          <p:cNvPr id="1557" name="Google Shape;1557;g351df2b98da_0_866:notes"/>
          <p:cNvSpPr txBox="1">
            <a:spLocks noGrp="1"/>
          </p:cNvSpPr>
          <p:nvPr>
            <p:ph type="body" idx="1"/>
          </p:nvPr>
        </p:nvSpPr>
        <p:spPr>
          <a:xfrm>
            <a:off x="914400" y="3300413"/>
            <a:ext cx="7315200" cy="27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58" name="Google Shape;1558;g351df2b98da_0_866:notes"/>
          <p:cNvSpPr>
            <a:spLocks noGrp="1" noRot="1" noChangeAspect="1"/>
          </p:cNvSpPr>
          <p:nvPr>
            <p:ph type="sldImg" idx="2"/>
          </p:nvPr>
        </p:nvSpPr>
        <p:spPr>
          <a:xfrm>
            <a:off x="914400" y="857250"/>
            <a:ext cx="7315200" cy="23145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8"/>
        <p:cNvGrpSpPr/>
        <p:nvPr/>
      </p:nvGrpSpPr>
      <p:grpSpPr>
        <a:xfrm>
          <a:off x="0" y="0"/>
          <a:ext cx="0" cy="0"/>
          <a:chOff x="0" y="0"/>
          <a:chExt cx="0" cy="0"/>
        </a:xfrm>
      </p:grpSpPr>
      <p:sp>
        <p:nvSpPr>
          <p:cNvPr id="1569" name="Google Shape;1569;g351df2b98da_0_874:notes"/>
          <p:cNvSpPr txBox="1">
            <a:spLocks noGrp="1"/>
          </p:cNvSpPr>
          <p:nvPr>
            <p:ph type="body" idx="1"/>
          </p:nvPr>
        </p:nvSpPr>
        <p:spPr>
          <a:xfrm>
            <a:off x="914400" y="3300413"/>
            <a:ext cx="7315200" cy="27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70" name="Google Shape;1570;g351df2b98da_0_874:notes"/>
          <p:cNvSpPr>
            <a:spLocks noGrp="1" noRot="1" noChangeAspect="1"/>
          </p:cNvSpPr>
          <p:nvPr>
            <p:ph type="sldImg" idx="2"/>
          </p:nvPr>
        </p:nvSpPr>
        <p:spPr>
          <a:xfrm>
            <a:off x="914400" y="857250"/>
            <a:ext cx="7315200" cy="23145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7"/>
        <p:cNvGrpSpPr/>
        <p:nvPr/>
      </p:nvGrpSpPr>
      <p:grpSpPr>
        <a:xfrm>
          <a:off x="0" y="0"/>
          <a:ext cx="0" cy="0"/>
          <a:chOff x="0" y="0"/>
          <a:chExt cx="0" cy="0"/>
        </a:xfrm>
      </p:grpSpPr>
      <p:sp>
        <p:nvSpPr>
          <p:cNvPr id="1578" name="Google Shape;1578;g351df2b98da_0_879:notes"/>
          <p:cNvSpPr>
            <a:spLocks noGrp="1" noRot="1" noChangeAspect="1"/>
          </p:cNvSpPr>
          <p:nvPr>
            <p:ph type="sldImg" idx="2"/>
          </p:nvPr>
        </p:nvSpPr>
        <p:spPr>
          <a:xfrm>
            <a:off x="914400" y="857250"/>
            <a:ext cx="73152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79" name="Google Shape;1579;g351df2b98da_0_879:notes"/>
          <p:cNvSpPr txBox="1">
            <a:spLocks noGrp="1"/>
          </p:cNvSpPr>
          <p:nvPr>
            <p:ph type="body" idx="1"/>
          </p:nvPr>
        </p:nvSpPr>
        <p:spPr>
          <a:xfrm>
            <a:off x="914400" y="3300413"/>
            <a:ext cx="7315200" cy="27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b="1">
                <a:solidFill>
                  <a:srgbClr val="004329"/>
                </a:solidFill>
                <a:latin typeface="Arial"/>
                <a:ea typeface="Arial"/>
                <a:cs typeface="Arial"/>
                <a:sym typeface="Arial"/>
              </a:rPr>
              <a:t>Flow of authority and responsibilities under the NPHCDA Gateway</a:t>
            </a:r>
            <a:endParaRPr/>
          </a:p>
        </p:txBody>
      </p:sp>
      <p:sp>
        <p:nvSpPr>
          <p:cNvPr id="1580" name="Google Shape;1580;g351df2b98da_0_879: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42</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2"/>
        <p:cNvGrpSpPr/>
        <p:nvPr/>
      </p:nvGrpSpPr>
      <p:grpSpPr>
        <a:xfrm>
          <a:off x="0" y="0"/>
          <a:ext cx="0" cy="0"/>
          <a:chOff x="0" y="0"/>
          <a:chExt cx="0" cy="0"/>
        </a:xfrm>
      </p:grpSpPr>
      <p:sp>
        <p:nvSpPr>
          <p:cNvPr id="1593" name="Google Shape;1593;g351df2b98da_0_892:notes"/>
          <p:cNvSpPr txBox="1">
            <a:spLocks noGrp="1"/>
          </p:cNvSpPr>
          <p:nvPr>
            <p:ph type="body" idx="1"/>
          </p:nvPr>
        </p:nvSpPr>
        <p:spPr>
          <a:xfrm>
            <a:off x="914400" y="3300413"/>
            <a:ext cx="7315200" cy="27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94" name="Google Shape;1594;g351df2b98da_0_892:notes"/>
          <p:cNvSpPr>
            <a:spLocks noGrp="1" noRot="1" noChangeAspect="1"/>
          </p:cNvSpPr>
          <p:nvPr>
            <p:ph type="sldImg" idx="2"/>
          </p:nvPr>
        </p:nvSpPr>
        <p:spPr>
          <a:xfrm>
            <a:off x="914400" y="857250"/>
            <a:ext cx="7315200" cy="23145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3"/>
        <p:cNvGrpSpPr/>
        <p:nvPr/>
      </p:nvGrpSpPr>
      <p:grpSpPr>
        <a:xfrm>
          <a:off x="0" y="0"/>
          <a:ext cx="0" cy="0"/>
          <a:chOff x="0" y="0"/>
          <a:chExt cx="0" cy="0"/>
        </a:xfrm>
      </p:grpSpPr>
      <p:sp>
        <p:nvSpPr>
          <p:cNvPr id="1634" name="Google Shape;1634;g351df2b98da_0_956:notes"/>
          <p:cNvSpPr>
            <a:spLocks noGrp="1" noRot="1" noChangeAspect="1"/>
          </p:cNvSpPr>
          <p:nvPr>
            <p:ph type="sldImg" idx="2"/>
          </p:nvPr>
        </p:nvSpPr>
        <p:spPr>
          <a:xfrm>
            <a:off x="914400" y="857250"/>
            <a:ext cx="73152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35" name="Google Shape;1635;g351df2b98da_0_956:notes"/>
          <p:cNvSpPr txBox="1">
            <a:spLocks noGrp="1"/>
          </p:cNvSpPr>
          <p:nvPr>
            <p:ph type="body" idx="1"/>
          </p:nvPr>
        </p:nvSpPr>
        <p:spPr>
          <a:xfrm>
            <a:off x="914400" y="3300413"/>
            <a:ext cx="7315200" cy="27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36" name="Google Shape;1636;g351df2b98da_0_956:notes"/>
          <p:cNvSpPr txBox="1">
            <a:spLocks noGrp="1"/>
          </p:cNvSpPr>
          <p:nvPr>
            <p:ph type="dt" idx="10"/>
          </p:nvPr>
        </p:nvSpPr>
        <p:spPr>
          <a:xfrm>
            <a:off x="5179484" y="0"/>
            <a:ext cx="3962400" cy="3441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000000"/>
                </a:solidFill>
                <a:latin typeface="Arial"/>
                <a:ea typeface="Arial"/>
                <a:cs typeface="Arial"/>
                <a:sym typeface="Arial"/>
              </a:rPr>
              <a:t>30 April 2025</a:t>
            </a:r>
            <a:endParaRPr sz="800" b="0" i="0" u="none" strike="noStrike" cap="none">
              <a:solidFill>
                <a:srgbClr val="000000"/>
              </a:solidFill>
              <a:latin typeface="Arial"/>
              <a:ea typeface="Arial"/>
              <a:cs typeface="Arial"/>
              <a:sym typeface="Arial"/>
            </a:endParaRPr>
          </a:p>
        </p:txBody>
      </p:sp>
      <p:sp>
        <p:nvSpPr>
          <p:cNvPr id="1637" name="Google Shape;1637;g351df2b98da_0_956: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800"/>
              <a:buFont typeface="Arial"/>
              <a:buNone/>
            </a:pPr>
            <a:fld id="{00000000-1234-1234-1234-123412341234}" type="slidenum">
              <a:rPr lang="en-US" sz="800" b="0" i="0" u="none" strike="noStrike" cap="none">
                <a:solidFill>
                  <a:srgbClr val="000000"/>
                </a:solidFill>
                <a:latin typeface="Arial"/>
                <a:ea typeface="Arial"/>
                <a:cs typeface="Arial"/>
                <a:sym typeface="Arial"/>
              </a:rPr>
              <a:t>44</a:t>
            </a:fld>
            <a:endParaRPr sz="8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9"/>
        <p:cNvGrpSpPr/>
        <p:nvPr/>
      </p:nvGrpSpPr>
      <p:grpSpPr>
        <a:xfrm>
          <a:off x="0" y="0"/>
          <a:ext cx="0" cy="0"/>
          <a:chOff x="0" y="0"/>
          <a:chExt cx="0" cy="0"/>
        </a:xfrm>
      </p:grpSpPr>
      <p:sp>
        <p:nvSpPr>
          <p:cNvPr id="1670" name="Google Shape;1670;g351df2b98da_0_931:notes"/>
          <p:cNvSpPr txBox="1">
            <a:spLocks noGrp="1"/>
          </p:cNvSpPr>
          <p:nvPr>
            <p:ph type="body" idx="1"/>
          </p:nvPr>
        </p:nvSpPr>
        <p:spPr>
          <a:xfrm>
            <a:off x="914400" y="3300413"/>
            <a:ext cx="7315200" cy="27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71" name="Google Shape;1671;g351df2b98da_0_931:notes"/>
          <p:cNvSpPr>
            <a:spLocks noGrp="1" noRot="1" noChangeAspect="1"/>
          </p:cNvSpPr>
          <p:nvPr>
            <p:ph type="sldImg" idx="2"/>
          </p:nvPr>
        </p:nvSpPr>
        <p:spPr>
          <a:xfrm>
            <a:off x="914400" y="857250"/>
            <a:ext cx="7315200" cy="23145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8"/>
        <p:cNvGrpSpPr/>
        <p:nvPr/>
      </p:nvGrpSpPr>
      <p:grpSpPr>
        <a:xfrm>
          <a:off x="0" y="0"/>
          <a:ext cx="0" cy="0"/>
          <a:chOff x="0" y="0"/>
          <a:chExt cx="0" cy="0"/>
        </a:xfrm>
      </p:grpSpPr>
      <p:sp>
        <p:nvSpPr>
          <p:cNvPr id="1679" name="Google Shape;1679;g351df2b98da_0_936:notes"/>
          <p:cNvSpPr txBox="1">
            <a:spLocks noGrp="1"/>
          </p:cNvSpPr>
          <p:nvPr>
            <p:ph type="body" idx="1"/>
          </p:nvPr>
        </p:nvSpPr>
        <p:spPr>
          <a:xfrm>
            <a:off x="914400" y="3300413"/>
            <a:ext cx="7315200" cy="27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80" name="Google Shape;1680;g351df2b98da_0_936:notes"/>
          <p:cNvSpPr>
            <a:spLocks noGrp="1" noRot="1" noChangeAspect="1"/>
          </p:cNvSpPr>
          <p:nvPr>
            <p:ph type="sldImg" idx="2"/>
          </p:nvPr>
        </p:nvSpPr>
        <p:spPr>
          <a:xfrm>
            <a:off x="914400" y="857250"/>
            <a:ext cx="7315200" cy="23145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8"/>
        <p:cNvGrpSpPr/>
        <p:nvPr/>
      </p:nvGrpSpPr>
      <p:grpSpPr>
        <a:xfrm>
          <a:off x="0" y="0"/>
          <a:ext cx="0" cy="0"/>
          <a:chOff x="0" y="0"/>
          <a:chExt cx="0" cy="0"/>
        </a:xfrm>
      </p:grpSpPr>
      <p:sp>
        <p:nvSpPr>
          <p:cNvPr id="1689" name="Google Shape;1689;g351df2b98da_0_942:notes"/>
          <p:cNvSpPr txBox="1">
            <a:spLocks noGrp="1"/>
          </p:cNvSpPr>
          <p:nvPr>
            <p:ph type="body" idx="1"/>
          </p:nvPr>
        </p:nvSpPr>
        <p:spPr>
          <a:xfrm>
            <a:off x="914400" y="3300413"/>
            <a:ext cx="7315200" cy="27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90" name="Google Shape;1690;g351df2b98da_0_942:notes"/>
          <p:cNvSpPr>
            <a:spLocks noGrp="1" noRot="1" noChangeAspect="1"/>
          </p:cNvSpPr>
          <p:nvPr>
            <p:ph type="sldImg" idx="2"/>
          </p:nvPr>
        </p:nvSpPr>
        <p:spPr>
          <a:xfrm>
            <a:off x="914400" y="857250"/>
            <a:ext cx="7315200" cy="23145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9"/>
        <p:cNvGrpSpPr/>
        <p:nvPr/>
      </p:nvGrpSpPr>
      <p:grpSpPr>
        <a:xfrm>
          <a:off x="0" y="0"/>
          <a:ext cx="0" cy="0"/>
          <a:chOff x="0" y="0"/>
          <a:chExt cx="0" cy="0"/>
        </a:xfrm>
      </p:grpSpPr>
      <p:sp>
        <p:nvSpPr>
          <p:cNvPr id="1700" name="Google Shape;1700;g351df2b98da_0_949:notes"/>
          <p:cNvSpPr>
            <a:spLocks noGrp="1" noRot="1" noChangeAspect="1"/>
          </p:cNvSpPr>
          <p:nvPr>
            <p:ph type="sldImg" idx="2"/>
          </p:nvPr>
        </p:nvSpPr>
        <p:spPr>
          <a:xfrm>
            <a:off x="1005417" y="902494"/>
            <a:ext cx="7700400" cy="2437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01" name="Google Shape;1701;g351df2b98da_0_949:notes"/>
          <p:cNvSpPr txBox="1">
            <a:spLocks noGrp="1"/>
          </p:cNvSpPr>
          <p:nvPr>
            <p:ph type="body" idx="1"/>
          </p:nvPr>
        </p:nvSpPr>
        <p:spPr>
          <a:xfrm>
            <a:off x="971149" y="3474914"/>
            <a:ext cx="7769100" cy="2843400"/>
          </a:xfrm>
          <a:prstGeom prst="rect">
            <a:avLst/>
          </a:prstGeom>
          <a:noFill/>
          <a:ln>
            <a:noFill/>
          </a:ln>
        </p:spPr>
        <p:txBody>
          <a:bodyPr spcFirstLastPara="1" wrap="square" lIns="96600" tIns="48275" rIns="96600" bIns="48275" anchor="t" anchorCtr="0">
            <a:noAutofit/>
          </a:bodyPr>
          <a:lstStyle/>
          <a:p>
            <a:pPr marL="0" lvl="0" indent="0" algn="l" rtl="0">
              <a:spcBef>
                <a:spcPts val="0"/>
              </a:spcBef>
              <a:spcAft>
                <a:spcPts val="0"/>
              </a:spcAft>
              <a:buNone/>
            </a:pPr>
            <a:endParaRPr/>
          </a:p>
        </p:txBody>
      </p:sp>
      <p:sp>
        <p:nvSpPr>
          <p:cNvPr id="1702" name="Google Shape;1702;g351df2b98da_0_949:notes"/>
          <p:cNvSpPr txBox="1">
            <a:spLocks noGrp="1"/>
          </p:cNvSpPr>
          <p:nvPr>
            <p:ph type="sldNum" idx="12"/>
          </p:nvPr>
        </p:nvSpPr>
        <p:spPr>
          <a:xfrm>
            <a:off x="5500927" y="6858319"/>
            <a:ext cx="4208400" cy="362400"/>
          </a:xfrm>
          <a:prstGeom prst="rect">
            <a:avLst/>
          </a:prstGeom>
          <a:noFill/>
          <a:ln>
            <a:noFill/>
          </a:ln>
        </p:spPr>
        <p:txBody>
          <a:bodyPr spcFirstLastPara="1" wrap="square" lIns="96600" tIns="48275" rIns="96600" bIns="48275"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500" b="0" i="0" u="none" strike="noStrike" cap="none">
                <a:solidFill>
                  <a:srgbClr val="000000"/>
                </a:solidFill>
                <a:latin typeface="Arial"/>
                <a:ea typeface="Arial"/>
                <a:cs typeface="Arial"/>
                <a:sym typeface="Arial"/>
              </a:rPr>
              <a:t>48</a:t>
            </a:fld>
            <a:endParaRPr sz="15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0"/>
        <p:cNvGrpSpPr/>
        <p:nvPr/>
      </p:nvGrpSpPr>
      <p:grpSpPr>
        <a:xfrm>
          <a:off x="0" y="0"/>
          <a:ext cx="0" cy="0"/>
          <a:chOff x="0" y="0"/>
          <a:chExt cx="0" cy="0"/>
        </a:xfrm>
      </p:grpSpPr>
      <p:sp>
        <p:nvSpPr>
          <p:cNvPr id="1711" name="Google Shape;1711;g351df2b98da_0_1024:notes"/>
          <p:cNvSpPr>
            <a:spLocks noGrp="1" noRot="1" noChangeAspect="1"/>
          </p:cNvSpPr>
          <p:nvPr>
            <p:ph type="sldImg" idx="2"/>
          </p:nvPr>
        </p:nvSpPr>
        <p:spPr>
          <a:xfrm>
            <a:off x="914400" y="857250"/>
            <a:ext cx="73152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12" name="Google Shape;1712;g351df2b98da_0_1024:notes"/>
          <p:cNvSpPr txBox="1">
            <a:spLocks noGrp="1"/>
          </p:cNvSpPr>
          <p:nvPr>
            <p:ph type="body" idx="1"/>
          </p:nvPr>
        </p:nvSpPr>
        <p:spPr>
          <a:xfrm>
            <a:off x="914400" y="3300413"/>
            <a:ext cx="7315200" cy="27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13" name="Google Shape;1713;g351df2b98da_0_1024:notes"/>
          <p:cNvSpPr txBox="1">
            <a:spLocks noGrp="1"/>
          </p:cNvSpPr>
          <p:nvPr>
            <p:ph type="dt" idx="10"/>
          </p:nvPr>
        </p:nvSpPr>
        <p:spPr>
          <a:xfrm>
            <a:off x="5179484" y="0"/>
            <a:ext cx="3962400" cy="3441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200"/>
              <a:buFont typeface="Calibri"/>
              <a:buNone/>
            </a:pPr>
            <a:r>
              <a:rPr lang="en-US" sz="1200" b="0" i="0" u="none" strike="noStrike" cap="none">
                <a:solidFill>
                  <a:srgbClr val="000000"/>
                </a:solidFill>
                <a:latin typeface="Calibri"/>
                <a:ea typeface="Calibri"/>
                <a:cs typeface="Calibri"/>
                <a:sym typeface="Calibri"/>
              </a:rPr>
              <a:t>30 April 2025</a:t>
            </a:r>
            <a:endParaRPr sz="1200" b="0" i="0" u="none" strike="noStrike" cap="none">
              <a:solidFill>
                <a:srgbClr val="000000"/>
              </a:solidFill>
              <a:latin typeface="Calibri"/>
              <a:ea typeface="Calibri"/>
              <a:cs typeface="Calibri"/>
              <a:sym typeface="Calibri"/>
            </a:endParaRPr>
          </a:p>
        </p:txBody>
      </p:sp>
      <p:sp>
        <p:nvSpPr>
          <p:cNvPr id="1714" name="Google Shape;1714;g351df2b98da_0_1024: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49</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0"/>
        <p:cNvGrpSpPr/>
        <p:nvPr/>
      </p:nvGrpSpPr>
      <p:grpSpPr>
        <a:xfrm>
          <a:off x="0" y="0"/>
          <a:ext cx="0" cy="0"/>
          <a:chOff x="0" y="0"/>
          <a:chExt cx="0" cy="0"/>
        </a:xfrm>
      </p:grpSpPr>
      <p:sp>
        <p:nvSpPr>
          <p:cNvPr id="661" name="Google Shape;661;p5: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62" name="Google Shape;662;p5: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3"/>
        <p:cNvGrpSpPr/>
        <p:nvPr/>
      </p:nvGrpSpPr>
      <p:grpSpPr>
        <a:xfrm>
          <a:off x="0" y="0"/>
          <a:ext cx="0" cy="0"/>
          <a:chOff x="0" y="0"/>
          <a:chExt cx="0" cy="0"/>
        </a:xfrm>
      </p:grpSpPr>
      <p:sp>
        <p:nvSpPr>
          <p:cNvPr id="1764" name="Google Shape;1764;g351df2b98da_0_1076:notes"/>
          <p:cNvSpPr txBox="1">
            <a:spLocks noGrp="1"/>
          </p:cNvSpPr>
          <p:nvPr>
            <p:ph type="body" idx="1"/>
          </p:nvPr>
        </p:nvSpPr>
        <p:spPr>
          <a:xfrm>
            <a:off x="914400" y="3300413"/>
            <a:ext cx="7315200" cy="27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65" name="Google Shape;1765;g351df2b98da_0_1076:notes"/>
          <p:cNvSpPr>
            <a:spLocks noGrp="1" noRot="1" noChangeAspect="1"/>
          </p:cNvSpPr>
          <p:nvPr>
            <p:ph type="sldImg" idx="2"/>
          </p:nvPr>
        </p:nvSpPr>
        <p:spPr>
          <a:xfrm>
            <a:off x="914400" y="857250"/>
            <a:ext cx="7315200" cy="23145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4"/>
        <p:cNvGrpSpPr/>
        <p:nvPr/>
      </p:nvGrpSpPr>
      <p:grpSpPr>
        <a:xfrm>
          <a:off x="0" y="0"/>
          <a:ext cx="0" cy="0"/>
          <a:chOff x="0" y="0"/>
          <a:chExt cx="0" cy="0"/>
        </a:xfrm>
      </p:grpSpPr>
      <p:sp>
        <p:nvSpPr>
          <p:cNvPr id="1785" name="Google Shape;1785;g351df2b98da_0_1096:notes"/>
          <p:cNvSpPr txBox="1">
            <a:spLocks noGrp="1"/>
          </p:cNvSpPr>
          <p:nvPr>
            <p:ph type="body" idx="1"/>
          </p:nvPr>
        </p:nvSpPr>
        <p:spPr>
          <a:xfrm>
            <a:off x="914400" y="3300413"/>
            <a:ext cx="7315200" cy="27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86" name="Google Shape;1786;g351df2b98da_0_1096:notes"/>
          <p:cNvSpPr>
            <a:spLocks noGrp="1" noRot="1" noChangeAspect="1"/>
          </p:cNvSpPr>
          <p:nvPr>
            <p:ph type="sldImg" idx="2"/>
          </p:nvPr>
        </p:nvSpPr>
        <p:spPr>
          <a:xfrm>
            <a:off x="914400" y="857250"/>
            <a:ext cx="7315200" cy="23145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2"/>
        <p:cNvGrpSpPr/>
        <p:nvPr/>
      </p:nvGrpSpPr>
      <p:grpSpPr>
        <a:xfrm>
          <a:off x="0" y="0"/>
          <a:ext cx="0" cy="0"/>
          <a:chOff x="0" y="0"/>
          <a:chExt cx="0" cy="0"/>
        </a:xfrm>
      </p:grpSpPr>
      <p:sp>
        <p:nvSpPr>
          <p:cNvPr id="1823" name="Google Shape;1823;g351df2b98da_0_1133:notes"/>
          <p:cNvSpPr>
            <a:spLocks noGrp="1" noRot="1" noChangeAspect="1"/>
          </p:cNvSpPr>
          <p:nvPr>
            <p:ph type="sldImg" idx="2"/>
          </p:nvPr>
        </p:nvSpPr>
        <p:spPr>
          <a:xfrm>
            <a:off x="914400" y="857250"/>
            <a:ext cx="73152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24" name="Google Shape;1824;g351df2b98da_0_1133:notes"/>
          <p:cNvSpPr txBox="1">
            <a:spLocks noGrp="1"/>
          </p:cNvSpPr>
          <p:nvPr>
            <p:ph type="body" idx="1"/>
          </p:nvPr>
        </p:nvSpPr>
        <p:spPr>
          <a:xfrm>
            <a:off x="914400" y="3300413"/>
            <a:ext cx="7315200" cy="27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solidFill>
                  <a:srgbClr val="000000"/>
                </a:solidFill>
              </a:rPr>
              <a:t>Fiduciary metrics</a:t>
            </a:r>
            <a:endParaRPr/>
          </a:p>
          <a:p>
            <a:pPr marL="0" lvl="0" indent="0" algn="l" rtl="0">
              <a:spcBef>
                <a:spcPts val="624"/>
              </a:spcBef>
              <a:spcAft>
                <a:spcPts val="0"/>
              </a:spcAft>
              <a:buNone/>
            </a:pPr>
            <a:r>
              <a:rPr lang="en-US">
                <a:solidFill>
                  <a:srgbClr val="000000"/>
                </a:solidFill>
              </a:rPr>
              <a:t>Is your reporting on time</a:t>
            </a:r>
            <a:endParaRPr/>
          </a:p>
          <a:p>
            <a:pPr marL="0" lvl="0" indent="0" algn="l" rtl="0">
              <a:spcBef>
                <a:spcPts val="624"/>
              </a:spcBef>
              <a:spcAft>
                <a:spcPts val="0"/>
              </a:spcAft>
              <a:buNone/>
            </a:pPr>
            <a:r>
              <a:rPr lang="en-US">
                <a:solidFill>
                  <a:srgbClr val="000000"/>
                </a:solidFill>
              </a:rPr>
              <a:t>Is your report accurate?</a:t>
            </a:r>
            <a:endParaRPr/>
          </a:p>
          <a:p>
            <a:pPr marL="0" lvl="0" indent="0" algn="l" rtl="0">
              <a:spcBef>
                <a:spcPts val="624"/>
              </a:spcBef>
              <a:spcAft>
                <a:spcPts val="0"/>
              </a:spcAft>
              <a:buNone/>
            </a:pPr>
            <a:r>
              <a:rPr lang="en-US">
                <a:solidFill>
                  <a:srgbClr val="000000"/>
                </a:solidFill>
              </a:rPr>
              <a:t>Is your spending compliant for use of funds– this needs to be introduced as a #3</a:t>
            </a:r>
            <a:endParaRPr/>
          </a:p>
          <a:p>
            <a:pPr marL="0" lvl="0" indent="0" algn="l" rtl="0">
              <a:spcBef>
                <a:spcPts val="624"/>
              </a:spcBef>
              <a:spcAft>
                <a:spcPts val="0"/>
              </a:spcAft>
              <a:buNone/>
            </a:pPr>
            <a:endParaRPr>
              <a:solidFill>
                <a:srgbClr val="000000"/>
              </a:solidFill>
            </a:endParaRPr>
          </a:p>
          <a:p>
            <a:pPr marL="0" lvl="0" indent="0" algn="l" rtl="0">
              <a:spcBef>
                <a:spcPts val="624"/>
              </a:spcBef>
              <a:spcAft>
                <a:spcPts val="0"/>
              </a:spcAft>
              <a:buNone/>
            </a:pPr>
            <a:r>
              <a:rPr lang="en-US">
                <a:solidFill>
                  <a:srgbClr val="000000"/>
                </a:solidFill>
              </a:rPr>
              <a:t>For Utilization and QoC – there are 3 services we are trying to track performance of:</a:t>
            </a:r>
            <a:endParaRPr/>
          </a:p>
          <a:p>
            <a:pPr marL="355912" lvl="0" indent="-355912" algn="l" rtl="0">
              <a:spcBef>
                <a:spcPts val="624"/>
              </a:spcBef>
              <a:spcAft>
                <a:spcPts val="0"/>
              </a:spcAft>
              <a:buClr>
                <a:srgbClr val="000000"/>
              </a:buClr>
              <a:buSzPts val="1200"/>
              <a:buFont typeface="Arial"/>
              <a:buAutoNum type="arabicPeriod"/>
            </a:pPr>
            <a:r>
              <a:rPr lang="en-US">
                <a:solidFill>
                  <a:srgbClr val="000000"/>
                </a:solidFill>
              </a:rPr>
              <a:t>Immunization services – Penta 1</a:t>
            </a:r>
            <a:endParaRPr/>
          </a:p>
          <a:p>
            <a:pPr marL="355912" lvl="0" indent="-355912" algn="l" rtl="0">
              <a:spcBef>
                <a:spcPts val="624"/>
              </a:spcBef>
              <a:spcAft>
                <a:spcPts val="0"/>
              </a:spcAft>
              <a:buClr>
                <a:srgbClr val="000000"/>
              </a:buClr>
              <a:buSzPts val="1200"/>
              <a:buFont typeface="Arial"/>
              <a:buAutoNum type="arabicPeriod"/>
            </a:pPr>
            <a:r>
              <a:rPr lang="en-US">
                <a:solidFill>
                  <a:srgbClr val="000000"/>
                </a:solidFill>
              </a:rPr>
              <a:t>ANC services – Number of ANC 1 visits</a:t>
            </a:r>
            <a:endParaRPr/>
          </a:p>
          <a:p>
            <a:pPr marL="355912" lvl="0" indent="-355912" algn="l" rtl="0">
              <a:spcBef>
                <a:spcPts val="624"/>
              </a:spcBef>
              <a:spcAft>
                <a:spcPts val="0"/>
              </a:spcAft>
              <a:buClr>
                <a:srgbClr val="000000"/>
              </a:buClr>
              <a:buSzPts val="1200"/>
              <a:buFont typeface="Arial"/>
              <a:buAutoNum type="arabicPeriod"/>
            </a:pPr>
            <a:r>
              <a:rPr lang="en-US">
                <a:solidFill>
                  <a:srgbClr val="000000"/>
                </a:solidFill>
              </a:rPr>
              <a:t>Delivery services – Number of facility-based deliveries</a:t>
            </a:r>
            <a:endParaRPr/>
          </a:p>
          <a:p>
            <a:pPr marL="0" lvl="0" indent="0" algn="l" rtl="0">
              <a:spcBef>
                <a:spcPts val="624"/>
              </a:spcBef>
              <a:spcAft>
                <a:spcPts val="0"/>
              </a:spcAft>
              <a:buNone/>
            </a:pPr>
            <a:endParaRPr>
              <a:solidFill>
                <a:srgbClr val="000000"/>
              </a:solidFill>
            </a:endParaRPr>
          </a:p>
          <a:p>
            <a:pPr marL="0" lvl="0" indent="0" algn="l" rtl="0">
              <a:spcBef>
                <a:spcPts val="624"/>
              </a:spcBef>
              <a:spcAft>
                <a:spcPts val="0"/>
              </a:spcAft>
              <a:buNone/>
            </a:pPr>
            <a:r>
              <a:rPr lang="en-US">
                <a:solidFill>
                  <a:srgbClr val="000000"/>
                </a:solidFill>
              </a:rPr>
              <a:t>For QOC – there are subcategories as well that also tie to the 3 above:</a:t>
            </a:r>
            <a:endParaRPr/>
          </a:p>
          <a:p>
            <a:pPr marL="0" lvl="0" indent="0" algn="l" rtl="0">
              <a:spcBef>
                <a:spcPts val="624"/>
              </a:spcBef>
              <a:spcAft>
                <a:spcPts val="0"/>
              </a:spcAft>
              <a:buNone/>
            </a:pPr>
            <a:r>
              <a:rPr lang="en-US">
                <a:solidFill>
                  <a:srgbClr val="000000"/>
                </a:solidFill>
              </a:rPr>
              <a:t>1. Retention of care – Proportion of pregnant patients with ANC 4 visits, Penta 3</a:t>
            </a:r>
            <a:endParaRPr/>
          </a:p>
          <a:p>
            <a:pPr marL="0" lvl="0" indent="0" algn="l" rtl="0">
              <a:spcBef>
                <a:spcPts val="624"/>
              </a:spcBef>
              <a:spcAft>
                <a:spcPts val="0"/>
              </a:spcAft>
              <a:buNone/>
            </a:pPr>
            <a:r>
              <a:rPr lang="en-US">
                <a:solidFill>
                  <a:srgbClr val="000000"/>
                </a:solidFill>
              </a:rPr>
              <a:t>2. Process of care - TBD</a:t>
            </a:r>
            <a:endParaRPr/>
          </a:p>
          <a:p>
            <a:pPr marL="0" lvl="0" indent="0" algn="l" rtl="0">
              <a:spcBef>
                <a:spcPts val="624"/>
              </a:spcBef>
              <a:spcAft>
                <a:spcPts val="0"/>
              </a:spcAft>
              <a:buNone/>
            </a:pPr>
            <a:r>
              <a:rPr lang="en-US">
                <a:solidFill>
                  <a:srgbClr val="000000"/>
                </a:solidFill>
              </a:rPr>
              <a:t>3. Outcomes - % decrease in facility based maternal mortality rate</a:t>
            </a:r>
            <a:endParaRPr/>
          </a:p>
          <a:p>
            <a:pPr marL="0" lvl="0" indent="0" algn="l" rtl="0">
              <a:spcBef>
                <a:spcPts val="624"/>
              </a:spcBef>
              <a:spcAft>
                <a:spcPts val="0"/>
              </a:spcAft>
              <a:buNone/>
            </a:pPr>
            <a:r>
              <a:rPr lang="en-US">
                <a:solidFill>
                  <a:srgbClr val="000000"/>
                </a:solidFill>
              </a:rPr>
              <a:t>4. Patient feedback – Outpatient feedback</a:t>
            </a:r>
            <a:endParaRPr>
              <a:solidFill>
                <a:srgbClr val="000000"/>
              </a:solidFill>
            </a:endParaRPr>
          </a:p>
          <a:p>
            <a:pPr marL="355912" lvl="0" indent="-279712" algn="l" rtl="0">
              <a:spcBef>
                <a:spcPts val="624"/>
              </a:spcBef>
              <a:spcAft>
                <a:spcPts val="0"/>
              </a:spcAft>
              <a:buClr>
                <a:schemeClr val="dk1"/>
              </a:buClr>
              <a:buSzPts val="1200"/>
              <a:buFont typeface="Arial"/>
              <a:buNone/>
            </a:pPr>
            <a:endParaRPr>
              <a:solidFill>
                <a:srgbClr val="000000"/>
              </a:solidFill>
            </a:endParaRPr>
          </a:p>
          <a:p>
            <a:pPr marL="355912" lvl="0" indent="-279712" algn="l" rtl="0">
              <a:spcBef>
                <a:spcPts val="624"/>
              </a:spcBef>
              <a:spcAft>
                <a:spcPts val="0"/>
              </a:spcAft>
              <a:buClr>
                <a:schemeClr val="dk1"/>
              </a:buClr>
              <a:buSzPts val="1200"/>
              <a:buFont typeface="Arial"/>
              <a:buNone/>
            </a:pPr>
            <a:endParaRPr>
              <a:solidFill>
                <a:srgbClr val="000000"/>
              </a:solidFill>
            </a:endParaRPr>
          </a:p>
          <a:p>
            <a:pPr marL="0" lvl="0" indent="0" algn="l" rtl="0">
              <a:spcBef>
                <a:spcPts val="624"/>
              </a:spcBef>
              <a:spcAft>
                <a:spcPts val="0"/>
              </a:spcAft>
              <a:buNone/>
            </a:pPr>
            <a:endParaRPr>
              <a:solidFill>
                <a:srgbClr val="000000"/>
              </a:solidFill>
            </a:endParaRPr>
          </a:p>
          <a:p>
            <a:pPr marL="0" lvl="0" indent="0" algn="l" rtl="0">
              <a:spcBef>
                <a:spcPts val="624"/>
              </a:spcBef>
              <a:spcAft>
                <a:spcPts val="0"/>
              </a:spcAft>
              <a:buNone/>
            </a:pPr>
            <a:endParaRPr>
              <a:solidFill>
                <a:srgbClr val="000000"/>
              </a:solidFill>
            </a:endParaRPr>
          </a:p>
          <a:p>
            <a:pPr marL="0" lvl="0" indent="0" algn="l" rtl="0">
              <a:spcBef>
                <a:spcPts val="312"/>
              </a:spcBef>
              <a:spcAft>
                <a:spcPts val="0"/>
              </a:spcAft>
              <a:buNone/>
            </a:pPr>
            <a:endParaRPr/>
          </a:p>
        </p:txBody>
      </p:sp>
      <p:sp>
        <p:nvSpPr>
          <p:cNvPr id="1825" name="Google Shape;1825;g351df2b98da_0_1133:notes"/>
          <p:cNvSpPr txBox="1">
            <a:spLocks noGrp="1"/>
          </p:cNvSpPr>
          <p:nvPr>
            <p:ph type="dt" idx="10"/>
          </p:nvPr>
        </p:nvSpPr>
        <p:spPr>
          <a:xfrm>
            <a:off x="5179484" y="0"/>
            <a:ext cx="3962400" cy="3441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900"/>
              <a:buFont typeface="Arial"/>
              <a:buNone/>
            </a:pPr>
            <a:r>
              <a:rPr lang="en-US" sz="900" b="0" i="0" u="none" strike="noStrike" cap="none">
                <a:solidFill>
                  <a:srgbClr val="000000"/>
                </a:solidFill>
                <a:latin typeface="Arial"/>
                <a:ea typeface="Arial"/>
                <a:cs typeface="Arial"/>
                <a:sym typeface="Arial"/>
              </a:rPr>
              <a:t>30 April 2025</a:t>
            </a:r>
            <a:endParaRPr sz="900" b="0" i="0" u="none" strike="noStrike" cap="none">
              <a:solidFill>
                <a:srgbClr val="000000"/>
              </a:solidFill>
              <a:latin typeface="Arial"/>
              <a:ea typeface="Arial"/>
              <a:cs typeface="Arial"/>
              <a:sym typeface="Arial"/>
            </a:endParaRPr>
          </a:p>
        </p:txBody>
      </p:sp>
      <p:sp>
        <p:nvSpPr>
          <p:cNvPr id="1826" name="Google Shape;1826;g351df2b98da_0_1133: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900" b="0" i="0" u="none" strike="noStrike" cap="none">
                <a:solidFill>
                  <a:srgbClr val="000000"/>
                </a:solidFill>
                <a:latin typeface="Arial"/>
                <a:ea typeface="Arial"/>
                <a:cs typeface="Arial"/>
                <a:sym typeface="Arial"/>
              </a:rPr>
              <a:t>52</a:t>
            </a:fld>
            <a:endParaRPr sz="9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1"/>
        <p:cNvGrpSpPr/>
        <p:nvPr/>
      </p:nvGrpSpPr>
      <p:grpSpPr>
        <a:xfrm>
          <a:off x="0" y="0"/>
          <a:ext cx="0" cy="0"/>
          <a:chOff x="0" y="0"/>
          <a:chExt cx="0" cy="0"/>
        </a:xfrm>
      </p:grpSpPr>
      <p:sp>
        <p:nvSpPr>
          <p:cNvPr id="1902" name="Google Shape;1902;g351df2b98da_0_1211:notes"/>
          <p:cNvSpPr txBox="1">
            <a:spLocks noGrp="1"/>
          </p:cNvSpPr>
          <p:nvPr>
            <p:ph type="body" idx="1"/>
          </p:nvPr>
        </p:nvSpPr>
        <p:spPr>
          <a:xfrm>
            <a:off x="914400" y="3300413"/>
            <a:ext cx="7315200" cy="27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03" name="Google Shape;1903;g351df2b98da_0_1211:notes"/>
          <p:cNvSpPr>
            <a:spLocks noGrp="1" noRot="1" noChangeAspect="1"/>
          </p:cNvSpPr>
          <p:nvPr>
            <p:ph type="sldImg" idx="2"/>
          </p:nvPr>
        </p:nvSpPr>
        <p:spPr>
          <a:xfrm>
            <a:off x="914400" y="857250"/>
            <a:ext cx="7315200" cy="23145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9"/>
        <p:cNvGrpSpPr/>
        <p:nvPr/>
      </p:nvGrpSpPr>
      <p:grpSpPr>
        <a:xfrm>
          <a:off x="0" y="0"/>
          <a:ext cx="0" cy="0"/>
          <a:chOff x="0" y="0"/>
          <a:chExt cx="0" cy="0"/>
        </a:xfrm>
      </p:grpSpPr>
      <p:sp>
        <p:nvSpPr>
          <p:cNvPr id="1930" name="Google Shape;1930;p25: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31" name="Google Shape;1931;p25: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4"/>
        <p:cNvGrpSpPr/>
        <p:nvPr/>
      </p:nvGrpSpPr>
      <p:grpSpPr>
        <a:xfrm>
          <a:off x="0" y="0"/>
          <a:ext cx="0" cy="0"/>
          <a:chOff x="0" y="0"/>
          <a:chExt cx="0" cy="0"/>
        </a:xfrm>
      </p:grpSpPr>
      <p:sp>
        <p:nvSpPr>
          <p:cNvPr id="1955" name="Google Shape;1955;p26: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56" name="Google Shape;1956;p26: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0"/>
        <p:cNvGrpSpPr/>
        <p:nvPr/>
      </p:nvGrpSpPr>
      <p:grpSpPr>
        <a:xfrm>
          <a:off x="0" y="0"/>
          <a:ext cx="0" cy="0"/>
          <a:chOff x="0" y="0"/>
          <a:chExt cx="0" cy="0"/>
        </a:xfrm>
      </p:grpSpPr>
      <p:sp>
        <p:nvSpPr>
          <p:cNvPr id="1971" name="Google Shape;1971;p27: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72" name="Google Shape;1972;p27: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5"/>
        <p:cNvGrpSpPr/>
        <p:nvPr/>
      </p:nvGrpSpPr>
      <p:grpSpPr>
        <a:xfrm>
          <a:off x="0" y="0"/>
          <a:ext cx="0" cy="0"/>
          <a:chOff x="0" y="0"/>
          <a:chExt cx="0" cy="0"/>
        </a:xfrm>
      </p:grpSpPr>
      <p:sp>
        <p:nvSpPr>
          <p:cNvPr id="1996" name="Google Shape;1996;p28: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97" name="Google Shape;1997;p28: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1: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1" name="Google Shape;241;p1: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2: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5" name="Google Shape;255;p2: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5" name="Google Shape;675;p6: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76" name="Google Shape;676;p6: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3: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7" name="Google Shape;327;p3: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4: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9" name="Google Shape;339;p4: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p5: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2" name="Google Shape;352;p5: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p6: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3" name="Google Shape;363;p6: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7: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6" name="Google Shape;386;p7: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Google Shape;422;g34dddad1c80_0_2:notes"/>
          <p:cNvSpPr>
            <a:spLocks noGrp="1" noRot="1" noChangeAspect="1"/>
          </p:cNvSpPr>
          <p:nvPr>
            <p:ph type="sldImg" idx="2"/>
          </p:nvPr>
        </p:nvSpPr>
        <p:spPr>
          <a:xfrm>
            <a:off x="2514600" y="857250"/>
            <a:ext cx="4114800" cy="23145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3" name="Google Shape;423;g34dddad1c80_0_2:notes"/>
          <p:cNvSpPr txBox="1">
            <a:spLocks noGrp="1"/>
          </p:cNvSpPr>
          <p:nvPr>
            <p:ph type="body" idx="1"/>
          </p:nvPr>
        </p:nvSpPr>
        <p:spPr>
          <a:xfrm>
            <a:off x="914400" y="3300412"/>
            <a:ext cx="7315200" cy="2700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4" name="Google Shape;424;g34dddad1c80_0_2:notes"/>
          <p:cNvSpPr txBox="1">
            <a:spLocks noGrp="1"/>
          </p:cNvSpPr>
          <p:nvPr>
            <p:ph type="sldNum" idx="12"/>
          </p:nvPr>
        </p:nvSpPr>
        <p:spPr>
          <a:xfrm>
            <a:off x="5179484" y="6513910"/>
            <a:ext cx="3962400" cy="3441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66</a:t>
            </a:fld>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g34dddad1c80_0_22:notes"/>
          <p:cNvSpPr txBox="1">
            <a:spLocks noGrp="1"/>
          </p:cNvSpPr>
          <p:nvPr>
            <p:ph type="body" idx="1"/>
          </p:nvPr>
        </p:nvSpPr>
        <p:spPr>
          <a:xfrm>
            <a:off x="914400" y="3300412"/>
            <a:ext cx="7315200" cy="2700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6" name="Google Shape;436;g34dddad1c80_0_22: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
        <p:cNvGrpSpPr/>
        <p:nvPr/>
      </p:nvGrpSpPr>
      <p:grpSpPr>
        <a:xfrm>
          <a:off x="0" y="0"/>
          <a:ext cx="0" cy="0"/>
          <a:chOff x="0" y="0"/>
          <a:chExt cx="0" cy="0"/>
        </a:xfrm>
      </p:grpSpPr>
      <p:sp>
        <p:nvSpPr>
          <p:cNvPr id="465" name="Google Shape;465;g34dddad1c80_0_51:notes"/>
          <p:cNvSpPr txBox="1">
            <a:spLocks noGrp="1"/>
          </p:cNvSpPr>
          <p:nvPr>
            <p:ph type="body" idx="1"/>
          </p:nvPr>
        </p:nvSpPr>
        <p:spPr>
          <a:xfrm>
            <a:off x="914400" y="3300412"/>
            <a:ext cx="7315200" cy="2700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66" name="Google Shape;466;g34dddad1c80_0_51: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8"/>
        <p:cNvGrpSpPr/>
        <p:nvPr/>
      </p:nvGrpSpPr>
      <p:grpSpPr>
        <a:xfrm>
          <a:off x="0" y="0"/>
          <a:ext cx="0" cy="0"/>
          <a:chOff x="0" y="0"/>
          <a:chExt cx="0" cy="0"/>
        </a:xfrm>
      </p:grpSpPr>
      <p:sp>
        <p:nvSpPr>
          <p:cNvPr id="509" name="Google Shape;509;p11: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10" name="Google Shape;510;p11: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7"/>
        <p:cNvGrpSpPr/>
        <p:nvPr/>
      </p:nvGrpSpPr>
      <p:grpSpPr>
        <a:xfrm>
          <a:off x="0" y="0"/>
          <a:ext cx="0" cy="0"/>
          <a:chOff x="0" y="0"/>
          <a:chExt cx="0" cy="0"/>
        </a:xfrm>
      </p:grpSpPr>
      <p:sp>
        <p:nvSpPr>
          <p:cNvPr id="548" name="Google Shape;548;p12: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49" name="Google Shape;549;p12: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0"/>
        <p:cNvGrpSpPr/>
        <p:nvPr/>
      </p:nvGrpSpPr>
      <p:grpSpPr>
        <a:xfrm>
          <a:off x="0" y="0"/>
          <a:ext cx="0" cy="0"/>
          <a:chOff x="0" y="0"/>
          <a:chExt cx="0" cy="0"/>
        </a:xfrm>
      </p:grpSpPr>
      <p:sp>
        <p:nvSpPr>
          <p:cNvPr id="701" name="Google Shape;701;p7: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02" name="Google Shape;702;p7: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7"/>
        <p:cNvGrpSpPr/>
        <p:nvPr/>
      </p:nvGrpSpPr>
      <p:grpSpPr>
        <a:xfrm>
          <a:off x="0" y="0"/>
          <a:ext cx="0" cy="0"/>
          <a:chOff x="0" y="0"/>
          <a:chExt cx="0" cy="0"/>
        </a:xfrm>
      </p:grpSpPr>
      <p:sp>
        <p:nvSpPr>
          <p:cNvPr id="588" name="Google Shape;588;p13: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89" name="Google Shape;589;p13: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4"/>
        <p:cNvGrpSpPr/>
        <p:nvPr/>
      </p:nvGrpSpPr>
      <p:grpSpPr>
        <a:xfrm>
          <a:off x="0" y="0"/>
          <a:ext cx="0" cy="0"/>
          <a:chOff x="0" y="0"/>
          <a:chExt cx="0" cy="0"/>
        </a:xfrm>
      </p:grpSpPr>
      <p:sp>
        <p:nvSpPr>
          <p:cNvPr id="625" name="Google Shape;625;p14: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26" name="Google Shape;626;p14: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7"/>
        <p:cNvGrpSpPr/>
        <p:nvPr/>
      </p:nvGrpSpPr>
      <p:grpSpPr>
        <a:xfrm>
          <a:off x="0" y="0"/>
          <a:ext cx="0" cy="0"/>
          <a:chOff x="0" y="0"/>
          <a:chExt cx="0" cy="0"/>
        </a:xfrm>
      </p:grpSpPr>
      <p:sp>
        <p:nvSpPr>
          <p:cNvPr id="658" name="Google Shape;658;p15: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59" name="Google Shape;659;p15: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8"/>
        <p:cNvGrpSpPr/>
        <p:nvPr/>
      </p:nvGrpSpPr>
      <p:grpSpPr>
        <a:xfrm>
          <a:off x="0" y="0"/>
          <a:ext cx="0" cy="0"/>
          <a:chOff x="0" y="0"/>
          <a:chExt cx="0" cy="0"/>
        </a:xfrm>
      </p:grpSpPr>
      <p:sp>
        <p:nvSpPr>
          <p:cNvPr id="729" name="Google Shape;729;p16: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30" name="Google Shape;730;p16: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5"/>
        <p:cNvGrpSpPr/>
        <p:nvPr/>
      </p:nvGrpSpPr>
      <p:grpSpPr>
        <a:xfrm>
          <a:off x="0" y="0"/>
          <a:ext cx="0" cy="0"/>
          <a:chOff x="0" y="0"/>
          <a:chExt cx="0" cy="0"/>
        </a:xfrm>
      </p:grpSpPr>
      <p:sp>
        <p:nvSpPr>
          <p:cNvPr id="756" name="Google Shape;756;p17: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57" name="Google Shape;757;p17: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2"/>
        <p:cNvGrpSpPr/>
        <p:nvPr/>
      </p:nvGrpSpPr>
      <p:grpSpPr>
        <a:xfrm>
          <a:off x="0" y="0"/>
          <a:ext cx="0" cy="0"/>
          <a:chOff x="0" y="0"/>
          <a:chExt cx="0" cy="0"/>
        </a:xfrm>
      </p:grpSpPr>
      <p:sp>
        <p:nvSpPr>
          <p:cNvPr id="803" name="Google Shape;803;p18: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04" name="Google Shape;804;p18: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0"/>
        <p:cNvGrpSpPr/>
        <p:nvPr/>
      </p:nvGrpSpPr>
      <p:grpSpPr>
        <a:xfrm>
          <a:off x="0" y="0"/>
          <a:ext cx="0" cy="0"/>
          <a:chOff x="0" y="0"/>
          <a:chExt cx="0" cy="0"/>
        </a:xfrm>
      </p:grpSpPr>
      <p:sp>
        <p:nvSpPr>
          <p:cNvPr id="851" name="Google Shape;851;p19: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52" name="Google Shape;852;p19: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2"/>
        <p:cNvGrpSpPr/>
        <p:nvPr/>
      </p:nvGrpSpPr>
      <p:grpSpPr>
        <a:xfrm>
          <a:off x="0" y="0"/>
          <a:ext cx="0" cy="0"/>
          <a:chOff x="0" y="0"/>
          <a:chExt cx="0" cy="0"/>
        </a:xfrm>
      </p:grpSpPr>
      <p:sp>
        <p:nvSpPr>
          <p:cNvPr id="873" name="Google Shape;873;p20: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4" name="Google Shape;874;p20: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8"/>
        <p:cNvGrpSpPr/>
        <p:nvPr/>
      </p:nvGrpSpPr>
      <p:grpSpPr>
        <a:xfrm>
          <a:off x="0" y="0"/>
          <a:ext cx="0" cy="0"/>
          <a:chOff x="0" y="0"/>
          <a:chExt cx="0" cy="0"/>
        </a:xfrm>
      </p:grpSpPr>
      <p:sp>
        <p:nvSpPr>
          <p:cNvPr id="899" name="Google Shape;899;p21: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00" name="Google Shape;900;p21: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1: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5" name="Google Shape;255;p1: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5"/>
        <p:cNvGrpSpPr/>
        <p:nvPr/>
      </p:nvGrpSpPr>
      <p:grpSpPr>
        <a:xfrm>
          <a:off x="0" y="0"/>
          <a:ext cx="0" cy="0"/>
          <a:chOff x="0" y="0"/>
          <a:chExt cx="0" cy="0"/>
        </a:xfrm>
      </p:grpSpPr>
      <p:sp>
        <p:nvSpPr>
          <p:cNvPr id="716" name="Google Shape;716;p8: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17" name="Google Shape;717;p8: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p2: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9" name="Google Shape;269;p2: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p3: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5" name="Google Shape;335;p3: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p4: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1" name="Google Shape;351;p4: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p5: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7" name="Google Shape;397;p5: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Google Shape;423;p6: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4" name="Google Shape;424;p6: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g351e062781d_0_808:notes"/>
          <p:cNvSpPr txBox="1">
            <a:spLocks noGrp="1"/>
          </p:cNvSpPr>
          <p:nvPr>
            <p:ph type="body" idx="1"/>
          </p:nvPr>
        </p:nvSpPr>
        <p:spPr>
          <a:xfrm>
            <a:off x="914400" y="3300413"/>
            <a:ext cx="7315200" cy="27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52" name="Google Shape;452;g351e062781d_0_808: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6"/>
        <p:cNvGrpSpPr/>
        <p:nvPr/>
      </p:nvGrpSpPr>
      <p:grpSpPr>
        <a:xfrm>
          <a:off x="0" y="0"/>
          <a:ext cx="0" cy="0"/>
          <a:chOff x="0" y="0"/>
          <a:chExt cx="0" cy="0"/>
        </a:xfrm>
      </p:grpSpPr>
      <p:sp>
        <p:nvSpPr>
          <p:cNvPr id="507" name="Google Shape;507;g351e062781d_0_571:notes"/>
          <p:cNvSpPr>
            <a:spLocks noGrp="1" noRot="1" noChangeAspect="1"/>
          </p:cNvSpPr>
          <p:nvPr>
            <p:ph type="sldImg" idx="2"/>
          </p:nvPr>
        </p:nvSpPr>
        <p:spPr>
          <a:xfrm>
            <a:off x="914400" y="857250"/>
            <a:ext cx="73152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8" name="Google Shape;508;g351e062781d_0_571:notes"/>
          <p:cNvSpPr txBox="1">
            <a:spLocks noGrp="1"/>
          </p:cNvSpPr>
          <p:nvPr>
            <p:ph type="body" idx="1"/>
          </p:nvPr>
        </p:nvSpPr>
        <p:spPr>
          <a:xfrm>
            <a:off x="914400" y="3300413"/>
            <a:ext cx="7315200" cy="27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This is latest slide that speaks abt all the four gateways</a:t>
            </a:r>
            <a:endParaRPr/>
          </a:p>
        </p:txBody>
      </p:sp>
      <p:sp>
        <p:nvSpPr>
          <p:cNvPr id="509" name="Google Shape;509;g351e062781d_0_571: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88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9"/>
        <p:cNvGrpSpPr/>
        <p:nvPr/>
      </p:nvGrpSpPr>
      <p:grpSpPr>
        <a:xfrm>
          <a:off x="0" y="0"/>
          <a:ext cx="0" cy="0"/>
          <a:chOff x="0" y="0"/>
          <a:chExt cx="0" cy="0"/>
        </a:xfrm>
      </p:grpSpPr>
      <p:sp>
        <p:nvSpPr>
          <p:cNvPr id="560" name="Google Shape;560;g351e062781d_0_1599:notes"/>
          <p:cNvSpPr>
            <a:spLocks noGrp="1" noRot="1" noChangeAspect="1"/>
          </p:cNvSpPr>
          <p:nvPr>
            <p:ph type="sldImg" idx="2"/>
          </p:nvPr>
        </p:nvSpPr>
        <p:spPr>
          <a:xfrm>
            <a:off x="1005417" y="902494"/>
            <a:ext cx="7700400" cy="2437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1" name="Google Shape;561;g351e062781d_0_1599:notes"/>
          <p:cNvSpPr txBox="1">
            <a:spLocks noGrp="1"/>
          </p:cNvSpPr>
          <p:nvPr>
            <p:ph type="body" idx="1"/>
          </p:nvPr>
        </p:nvSpPr>
        <p:spPr>
          <a:xfrm>
            <a:off x="971149" y="3474914"/>
            <a:ext cx="7769100" cy="2843400"/>
          </a:xfrm>
          <a:prstGeom prst="rect">
            <a:avLst/>
          </a:prstGeom>
          <a:noFill/>
          <a:ln>
            <a:noFill/>
          </a:ln>
        </p:spPr>
        <p:txBody>
          <a:bodyPr spcFirstLastPara="1" wrap="square" lIns="96600" tIns="48275" rIns="96600" bIns="48275" anchor="t" anchorCtr="0">
            <a:noAutofit/>
          </a:bodyPr>
          <a:lstStyle/>
          <a:p>
            <a:pPr marL="0" lvl="0" indent="0" algn="l" rtl="0">
              <a:spcBef>
                <a:spcPts val="0"/>
              </a:spcBef>
              <a:spcAft>
                <a:spcPts val="0"/>
              </a:spcAft>
              <a:buNone/>
            </a:pPr>
            <a:endParaRPr/>
          </a:p>
        </p:txBody>
      </p:sp>
      <p:sp>
        <p:nvSpPr>
          <p:cNvPr id="562" name="Google Shape;562;g351e062781d_0_1599:notes"/>
          <p:cNvSpPr txBox="1">
            <a:spLocks noGrp="1"/>
          </p:cNvSpPr>
          <p:nvPr>
            <p:ph type="sldNum" idx="12"/>
          </p:nvPr>
        </p:nvSpPr>
        <p:spPr>
          <a:xfrm>
            <a:off x="5500927" y="6858319"/>
            <a:ext cx="4208400" cy="362400"/>
          </a:xfrm>
          <a:prstGeom prst="rect">
            <a:avLst/>
          </a:prstGeom>
          <a:noFill/>
          <a:ln>
            <a:noFill/>
          </a:ln>
        </p:spPr>
        <p:txBody>
          <a:bodyPr spcFirstLastPara="1" wrap="square" lIns="96600" tIns="48275" rIns="96600" bIns="48275"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500" b="0" i="0" u="none" strike="noStrike" cap="none">
                <a:solidFill>
                  <a:srgbClr val="000000"/>
                </a:solidFill>
                <a:latin typeface="Arial"/>
                <a:ea typeface="Arial"/>
                <a:cs typeface="Arial"/>
                <a:sym typeface="Arial"/>
              </a:rPr>
              <a:t>89</a:t>
            </a:fld>
            <a:endParaRPr sz="15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9"/>
        <p:cNvGrpSpPr/>
        <p:nvPr/>
      </p:nvGrpSpPr>
      <p:grpSpPr>
        <a:xfrm>
          <a:off x="0" y="0"/>
          <a:ext cx="0" cy="0"/>
          <a:chOff x="0" y="0"/>
          <a:chExt cx="0" cy="0"/>
        </a:xfrm>
      </p:grpSpPr>
      <p:sp>
        <p:nvSpPr>
          <p:cNvPr id="570" name="Google Shape;570;g351e062781d_0_1048:notes"/>
          <p:cNvSpPr txBox="1">
            <a:spLocks noGrp="1"/>
          </p:cNvSpPr>
          <p:nvPr>
            <p:ph type="body" idx="1"/>
          </p:nvPr>
        </p:nvSpPr>
        <p:spPr>
          <a:xfrm>
            <a:off x="914400" y="3300413"/>
            <a:ext cx="7315200" cy="27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1" name="Google Shape;571;g351e062781d_0_1048:notes"/>
          <p:cNvSpPr>
            <a:spLocks noGrp="1" noRot="1" noChangeAspect="1"/>
          </p:cNvSpPr>
          <p:nvPr>
            <p:ph type="sldImg" idx="2"/>
          </p:nvPr>
        </p:nvSpPr>
        <p:spPr>
          <a:xfrm>
            <a:off x="914400" y="857250"/>
            <a:ext cx="7315200" cy="23145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
        <p:cNvGrpSpPr/>
        <p:nvPr/>
      </p:nvGrpSpPr>
      <p:grpSpPr>
        <a:xfrm>
          <a:off x="0" y="0"/>
          <a:ext cx="0" cy="0"/>
          <a:chOff x="0" y="0"/>
          <a:chExt cx="0" cy="0"/>
        </a:xfrm>
      </p:grpSpPr>
      <p:sp>
        <p:nvSpPr>
          <p:cNvPr id="612" name="Google Shape;612;p7: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13" name="Google Shape;613;p7: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1"/>
        <p:cNvGrpSpPr/>
        <p:nvPr/>
      </p:nvGrpSpPr>
      <p:grpSpPr>
        <a:xfrm>
          <a:off x="0" y="0"/>
          <a:ext cx="0" cy="0"/>
          <a:chOff x="0" y="0"/>
          <a:chExt cx="0" cy="0"/>
        </a:xfrm>
      </p:grpSpPr>
      <p:sp>
        <p:nvSpPr>
          <p:cNvPr id="732" name="Google Shape;732;p9: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33" name="Google Shape;733;p9: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8"/>
        <p:cNvGrpSpPr/>
        <p:nvPr/>
      </p:nvGrpSpPr>
      <p:grpSpPr>
        <a:xfrm>
          <a:off x="0" y="0"/>
          <a:ext cx="0" cy="0"/>
          <a:chOff x="0" y="0"/>
          <a:chExt cx="0" cy="0"/>
        </a:xfrm>
      </p:grpSpPr>
      <p:sp>
        <p:nvSpPr>
          <p:cNvPr id="649" name="Google Shape;649;p8: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50" name="Google Shape;650;p8: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6"/>
        <p:cNvGrpSpPr/>
        <p:nvPr/>
      </p:nvGrpSpPr>
      <p:grpSpPr>
        <a:xfrm>
          <a:off x="0" y="0"/>
          <a:ext cx="0" cy="0"/>
          <a:chOff x="0" y="0"/>
          <a:chExt cx="0" cy="0"/>
        </a:xfrm>
      </p:grpSpPr>
      <p:sp>
        <p:nvSpPr>
          <p:cNvPr id="687" name="Google Shape;687;p9: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88" name="Google Shape;688;p9: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3"/>
        <p:cNvGrpSpPr/>
        <p:nvPr/>
      </p:nvGrpSpPr>
      <p:grpSpPr>
        <a:xfrm>
          <a:off x="0" y="0"/>
          <a:ext cx="0" cy="0"/>
          <a:chOff x="0" y="0"/>
          <a:chExt cx="0" cy="0"/>
        </a:xfrm>
      </p:grpSpPr>
      <p:sp>
        <p:nvSpPr>
          <p:cNvPr id="714" name="Google Shape;714;p10: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15" name="Google Shape;715;p10: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5"/>
        <p:cNvGrpSpPr/>
        <p:nvPr/>
      </p:nvGrpSpPr>
      <p:grpSpPr>
        <a:xfrm>
          <a:off x="0" y="0"/>
          <a:ext cx="0" cy="0"/>
          <a:chOff x="0" y="0"/>
          <a:chExt cx="0" cy="0"/>
        </a:xfrm>
      </p:grpSpPr>
      <p:sp>
        <p:nvSpPr>
          <p:cNvPr id="726" name="Google Shape;726;g351e062781d_0_24:notes"/>
          <p:cNvSpPr>
            <a:spLocks noGrp="1" noRot="1" noChangeAspect="1"/>
          </p:cNvSpPr>
          <p:nvPr>
            <p:ph type="sldImg" idx="2"/>
          </p:nvPr>
        </p:nvSpPr>
        <p:spPr>
          <a:xfrm>
            <a:off x="914400" y="857250"/>
            <a:ext cx="7315200" cy="2314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27" name="Google Shape;727;g351e062781d_0_24:notes"/>
          <p:cNvSpPr txBox="1">
            <a:spLocks noGrp="1"/>
          </p:cNvSpPr>
          <p:nvPr>
            <p:ph type="body" idx="1"/>
          </p:nvPr>
        </p:nvSpPr>
        <p:spPr>
          <a:xfrm>
            <a:off x="914400" y="3300413"/>
            <a:ext cx="7315200" cy="27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28" name="Google Shape;728;g351e062781d_0_24: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95</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4"/>
        <p:cNvGrpSpPr/>
        <p:nvPr/>
      </p:nvGrpSpPr>
      <p:grpSpPr>
        <a:xfrm>
          <a:off x="0" y="0"/>
          <a:ext cx="0" cy="0"/>
          <a:chOff x="0" y="0"/>
          <a:chExt cx="0" cy="0"/>
        </a:xfrm>
      </p:grpSpPr>
      <p:sp>
        <p:nvSpPr>
          <p:cNvPr id="755" name="Google Shape;755;p11: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56" name="Google Shape;756;p11: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5"/>
        <p:cNvGrpSpPr/>
        <p:nvPr/>
      </p:nvGrpSpPr>
      <p:grpSpPr>
        <a:xfrm>
          <a:off x="0" y="0"/>
          <a:ext cx="0" cy="0"/>
          <a:chOff x="0" y="0"/>
          <a:chExt cx="0" cy="0"/>
        </a:xfrm>
      </p:grpSpPr>
      <p:sp>
        <p:nvSpPr>
          <p:cNvPr id="806" name="Google Shape;806;g351e062781d_0_318:notes"/>
          <p:cNvSpPr txBox="1">
            <a:spLocks noGrp="1"/>
          </p:cNvSpPr>
          <p:nvPr>
            <p:ph type="body" idx="1"/>
          </p:nvPr>
        </p:nvSpPr>
        <p:spPr>
          <a:xfrm>
            <a:off x="914400" y="3300413"/>
            <a:ext cx="7315200" cy="27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07" name="Google Shape;807;g351e062781d_0_318:notes"/>
          <p:cNvSpPr>
            <a:spLocks noGrp="1" noRot="1" noChangeAspect="1"/>
          </p:cNvSpPr>
          <p:nvPr>
            <p:ph type="sldImg" idx="2"/>
          </p:nvPr>
        </p:nvSpPr>
        <p:spPr>
          <a:xfrm>
            <a:off x="914400" y="857250"/>
            <a:ext cx="7315200" cy="23145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7"/>
        <p:cNvGrpSpPr/>
        <p:nvPr/>
      </p:nvGrpSpPr>
      <p:grpSpPr>
        <a:xfrm>
          <a:off x="0" y="0"/>
          <a:ext cx="0" cy="0"/>
          <a:chOff x="0" y="0"/>
          <a:chExt cx="0" cy="0"/>
        </a:xfrm>
      </p:grpSpPr>
      <p:sp>
        <p:nvSpPr>
          <p:cNvPr id="848" name="Google Shape;848;g351e062781d_0_237:notes"/>
          <p:cNvSpPr txBox="1">
            <a:spLocks noGrp="1"/>
          </p:cNvSpPr>
          <p:nvPr>
            <p:ph type="body" idx="1"/>
          </p:nvPr>
        </p:nvSpPr>
        <p:spPr>
          <a:xfrm>
            <a:off x="914400" y="3300413"/>
            <a:ext cx="7315200" cy="27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49" name="Google Shape;849;g351e062781d_0_237:notes"/>
          <p:cNvSpPr>
            <a:spLocks noGrp="1" noRot="1" noChangeAspect="1"/>
          </p:cNvSpPr>
          <p:nvPr>
            <p:ph type="sldImg" idx="2"/>
          </p:nvPr>
        </p:nvSpPr>
        <p:spPr>
          <a:xfrm>
            <a:off x="914400" y="857250"/>
            <a:ext cx="7315200" cy="23145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4"/>
        <p:cNvGrpSpPr/>
        <p:nvPr/>
      </p:nvGrpSpPr>
      <p:grpSpPr>
        <a:xfrm>
          <a:off x="0" y="0"/>
          <a:ext cx="0" cy="0"/>
          <a:chOff x="0" y="0"/>
          <a:chExt cx="0" cy="0"/>
        </a:xfrm>
      </p:grpSpPr>
      <p:sp>
        <p:nvSpPr>
          <p:cNvPr id="855" name="Google Shape;855;g351e062781d_0_437:notes"/>
          <p:cNvSpPr txBox="1">
            <a:spLocks noGrp="1"/>
          </p:cNvSpPr>
          <p:nvPr>
            <p:ph type="body" idx="1"/>
          </p:nvPr>
        </p:nvSpPr>
        <p:spPr>
          <a:xfrm>
            <a:off x="914400" y="3300413"/>
            <a:ext cx="7315200" cy="27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56" name="Google Shape;856;g351e062781d_0_437:notes"/>
          <p:cNvSpPr>
            <a:spLocks noGrp="1" noRot="1" noChangeAspect="1"/>
          </p:cNvSpPr>
          <p:nvPr>
            <p:ph type="sldImg" idx="2"/>
          </p:nvPr>
        </p:nvSpPr>
        <p:spPr>
          <a:xfrm>
            <a:off x="914400" y="857250"/>
            <a:ext cx="7315200" cy="23145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4"/>
        <p:cNvGrpSpPr/>
        <p:nvPr/>
      </p:nvGrpSpPr>
      <p:grpSpPr>
        <a:xfrm>
          <a:off x="0" y="0"/>
          <a:ext cx="0" cy="0"/>
          <a:chOff x="0" y="0"/>
          <a:chExt cx="0" cy="0"/>
        </a:xfrm>
      </p:grpSpPr>
      <p:sp>
        <p:nvSpPr>
          <p:cNvPr id="915" name="Google Shape;915;g351e062781d_0_1278:notes"/>
          <p:cNvSpPr>
            <a:spLocks noGrp="1" noRot="1" noChangeAspect="1"/>
          </p:cNvSpPr>
          <p:nvPr>
            <p:ph type="sldImg" idx="2"/>
          </p:nvPr>
        </p:nvSpPr>
        <p:spPr>
          <a:xfrm>
            <a:off x="1005417" y="902494"/>
            <a:ext cx="7700400" cy="2437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6" name="Google Shape;916;g351e062781d_0_1278:notes"/>
          <p:cNvSpPr txBox="1">
            <a:spLocks noGrp="1"/>
          </p:cNvSpPr>
          <p:nvPr>
            <p:ph type="body" idx="1"/>
          </p:nvPr>
        </p:nvSpPr>
        <p:spPr>
          <a:xfrm>
            <a:off x="971149" y="3474914"/>
            <a:ext cx="7769100" cy="2843400"/>
          </a:xfrm>
          <a:prstGeom prst="rect">
            <a:avLst/>
          </a:prstGeom>
          <a:noFill/>
          <a:ln>
            <a:noFill/>
          </a:ln>
        </p:spPr>
        <p:txBody>
          <a:bodyPr spcFirstLastPara="1" wrap="square" lIns="96600" tIns="48275" rIns="96600" bIns="48275" anchor="t" anchorCtr="0">
            <a:noAutofit/>
          </a:bodyPr>
          <a:lstStyle/>
          <a:p>
            <a:pPr marL="0" lvl="0" indent="0" algn="l" rtl="0">
              <a:spcBef>
                <a:spcPts val="0"/>
              </a:spcBef>
              <a:spcAft>
                <a:spcPts val="0"/>
              </a:spcAft>
              <a:buNone/>
            </a:pPr>
            <a:endParaRPr/>
          </a:p>
        </p:txBody>
      </p:sp>
      <p:sp>
        <p:nvSpPr>
          <p:cNvPr id="917" name="Google Shape;917;g351e062781d_0_1278:notes"/>
          <p:cNvSpPr txBox="1">
            <a:spLocks noGrp="1"/>
          </p:cNvSpPr>
          <p:nvPr>
            <p:ph type="sldNum" idx="12"/>
          </p:nvPr>
        </p:nvSpPr>
        <p:spPr>
          <a:xfrm>
            <a:off x="5500927" y="6858319"/>
            <a:ext cx="4208400" cy="362400"/>
          </a:xfrm>
          <a:prstGeom prst="rect">
            <a:avLst/>
          </a:prstGeom>
          <a:noFill/>
          <a:ln>
            <a:noFill/>
          </a:ln>
        </p:spPr>
        <p:txBody>
          <a:bodyPr spcFirstLastPara="1" wrap="square" lIns="96600" tIns="48275" rIns="96600" bIns="48275"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500" b="0" i="0" u="none" strike="noStrike" cap="none">
                <a:solidFill>
                  <a:srgbClr val="000000"/>
                </a:solidFill>
                <a:latin typeface="Arial"/>
                <a:ea typeface="Arial"/>
                <a:cs typeface="Arial"/>
                <a:sym typeface="Arial"/>
              </a:rPr>
              <a:t>100</a:t>
            </a:fld>
            <a:endParaRPr sz="15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4"/>
        <p:cNvGrpSpPr/>
        <p:nvPr/>
      </p:nvGrpSpPr>
      <p:grpSpPr>
        <a:xfrm>
          <a:off x="0" y="0"/>
          <a:ext cx="0" cy="0"/>
          <a:chOff x="0" y="0"/>
          <a:chExt cx="0" cy="0"/>
        </a:xfrm>
      </p:grpSpPr>
      <p:sp>
        <p:nvSpPr>
          <p:cNvPr id="955" name="Google Shape;955;g351e062781d_0_1451:notes"/>
          <p:cNvSpPr txBox="1">
            <a:spLocks noGrp="1"/>
          </p:cNvSpPr>
          <p:nvPr>
            <p:ph type="body" idx="1"/>
          </p:nvPr>
        </p:nvSpPr>
        <p:spPr>
          <a:xfrm>
            <a:off x="914400" y="3300413"/>
            <a:ext cx="7315200" cy="27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56" name="Google Shape;956;g351e062781d_0_1451: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
        <p:cNvGrpSpPr/>
        <p:nvPr/>
      </p:nvGrpSpPr>
      <p:grpSpPr>
        <a:xfrm>
          <a:off x="0" y="0"/>
          <a:ext cx="0" cy="0"/>
          <a:chOff x="0" y="0"/>
          <a:chExt cx="0" cy="0"/>
        </a:xfrm>
      </p:grpSpPr>
      <p:sp>
        <p:nvSpPr>
          <p:cNvPr id="16" name="Google Shape;16;p30"/>
          <p:cNvSpPr txBox="1">
            <a:spLocks noGrp="1"/>
          </p:cNvSpPr>
          <p:nvPr>
            <p:ph type="dt" idx="10"/>
          </p:nvPr>
        </p:nvSpPr>
        <p:spPr>
          <a:xfrm>
            <a:off x="457201"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30"/>
          <p:cNvSpPr txBox="1">
            <a:spLocks noGrp="1"/>
          </p:cNvSpPr>
          <p:nvPr>
            <p:ph type="ftr" idx="11"/>
          </p:nvPr>
        </p:nvSpPr>
        <p:spPr>
          <a:xfrm>
            <a:off x="3124201"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30"/>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616" b="0" i="0" u="none" strike="noStrike" cap="none">
                <a:solidFill>
                  <a:schemeClr val="dk1"/>
                </a:solidFill>
                <a:latin typeface="Calibri"/>
                <a:ea typeface="Calibri"/>
                <a:cs typeface="Calibri"/>
                <a:sym typeface="Calibri"/>
              </a:defRPr>
            </a:lvl1pPr>
            <a:lvl2pPr marL="0" lvl="1" indent="0" algn="r">
              <a:spcBef>
                <a:spcPts val="0"/>
              </a:spcBef>
              <a:buNone/>
              <a:defRPr sz="1616" b="0" i="0" u="none" strike="noStrike" cap="none">
                <a:solidFill>
                  <a:schemeClr val="dk1"/>
                </a:solidFill>
                <a:latin typeface="Calibri"/>
                <a:ea typeface="Calibri"/>
                <a:cs typeface="Calibri"/>
                <a:sym typeface="Calibri"/>
              </a:defRPr>
            </a:lvl2pPr>
            <a:lvl3pPr marL="0" lvl="2" indent="0" algn="r">
              <a:spcBef>
                <a:spcPts val="0"/>
              </a:spcBef>
              <a:buNone/>
              <a:defRPr sz="1616" b="0" i="0" u="none" strike="noStrike" cap="none">
                <a:solidFill>
                  <a:schemeClr val="dk1"/>
                </a:solidFill>
                <a:latin typeface="Calibri"/>
                <a:ea typeface="Calibri"/>
                <a:cs typeface="Calibri"/>
                <a:sym typeface="Calibri"/>
              </a:defRPr>
            </a:lvl3pPr>
            <a:lvl4pPr marL="0" lvl="3" indent="0" algn="r">
              <a:spcBef>
                <a:spcPts val="0"/>
              </a:spcBef>
              <a:buNone/>
              <a:defRPr sz="1616" b="0" i="0" u="none" strike="noStrike" cap="none">
                <a:solidFill>
                  <a:schemeClr val="dk1"/>
                </a:solidFill>
                <a:latin typeface="Calibri"/>
                <a:ea typeface="Calibri"/>
                <a:cs typeface="Calibri"/>
                <a:sym typeface="Calibri"/>
              </a:defRPr>
            </a:lvl4pPr>
            <a:lvl5pPr marL="0" lvl="4" indent="0" algn="r">
              <a:spcBef>
                <a:spcPts val="0"/>
              </a:spcBef>
              <a:buNone/>
              <a:defRPr sz="1616" b="0" i="0" u="none" strike="noStrike" cap="none">
                <a:solidFill>
                  <a:schemeClr val="dk1"/>
                </a:solidFill>
                <a:latin typeface="Calibri"/>
                <a:ea typeface="Calibri"/>
                <a:cs typeface="Calibri"/>
                <a:sym typeface="Calibri"/>
              </a:defRPr>
            </a:lvl5pPr>
            <a:lvl6pPr marL="0" lvl="5" indent="0" algn="r">
              <a:spcBef>
                <a:spcPts val="0"/>
              </a:spcBef>
              <a:buNone/>
              <a:defRPr sz="1616" b="0" i="0" u="none" strike="noStrike" cap="none">
                <a:solidFill>
                  <a:schemeClr val="dk1"/>
                </a:solidFill>
                <a:latin typeface="Calibri"/>
                <a:ea typeface="Calibri"/>
                <a:cs typeface="Calibri"/>
                <a:sym typeface="Calibri"/>
              </a:defRPr>
            </a:lvl6pPr>
            <a:lvl7pPr marL="0" lvl="6" indent="0" algn="r">
              <a:spcBef>
                <a:spcPts val="0"/>
              </a:spcBef>
              <a:buNone/>
              <a:defRPr sz="1616" b="0" i="0" u="none" strike="noStrike" cap="none">
                <a:solidFill>
                  <a:schemeClr val="dk1"/>
                </a:solidFill>
                <a:latin typeface="Calibri"/>
                <a:ea typeface="Calibri"/>
                <a:cs typeface="Calibri"/>
                <a:sym typeface="Calibri"/>
              </a:defRPr>
            </a:lvl7pPr>
            <a:lvl8pPr marL="0" lvl="7" indent="0" algn="r">
              <a:spcBef>
                <a:spcPts val="0"/>
              </a:spcBef>
              <a:buNone/>
              <a:defRPr sz="1616" b="0" i="0" u="none" strike="noStrike" cap="none">
                <a:solidFill>
                  <a:schemeClr val="dk1"/>
                </a:solidFill>
                <a:latin typeface="Calibri"/>
                <a:ea typeface="Calibri"/>
                <a:cs typeface="Calibri"/>
                <a:sym typeface="Calibri"/>
              </a:defRPr>
            </a:lvl8pPr>
            <a:lvl9pPr marL="0" lvl="8" indent="0" algn="r">
              <a:spcBef>
                <a:spcPts val="0"/>
              </a:spcBef>
              <a:buNone/>
              <a:defRPr sz="1616"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r>
              <a:rPr lang="en-US"/>
              <a:t>1</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45"/>
          <p:cNvSpPr txBox="1">
            <a:spLocks noGrp="1"/>
          </p:cNvSpPr>
          <p:nvPr>
            <p:ph type="title"/>
          </p:nvPr>
        </p:nvSpPr>
        <p:spPr>
          <a:xfrm>
            <a:off x="457201"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45"/>
          <p:cNvSpPr txBox="1">
            <a:spLocks noGrp="1"/>
          </p:cNvSpPr>
          <p:nvPr>
            <p:ph type="body" idx="1"/>
          </p:nvPr>
        </p:nvSpPr>
        <p:spPr>
          <a:xfrm rot="5400000">
            <a:off x="2309020" y="-251617"/>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5" name="Google Shape;75;p45"/>
          <p:cNvSpPr txBox="1">
            <a:spLocks noGrp="1"/>
          </p:cNvSpPr>
          <p:nvPr>
            <p:ph type="dt" idx="10"/>
          </p:nvPr>
        </p:nvSpPr>
        <p:spPr>
          <a:xfrm>
            <a:off x="457201"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45"/>
          <p:cNvSpPr txBox="1">
            <a:spLocks noGrp="1"/>
          </p:cNvSpPr>
          <p:nvPr>
            <p:ph type="ftr" idx="11"/>
          </p:nvPr>
        </p:nvSpPr>
        <p:spPr>
          <a:xfrm>
            <a:off x="3124201"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45"/>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616">
                <a:solidFill>
                  <a:schemeClr val="dk1"/>
                </a:solidFill>
                <a:latin typeface="Calibri"/>
                <a:ea typeface="Calibri"/>
                <a:cs typeface="Calibri"/>
                <a:sym typeface="Calibri"/>
              </a:defRPr>
            </a:lvl1pPr>
            <a:lvl2pPr marL="0" lvl="1" indent="0" algn="r">
              <a:spcBef>
                <a:spcPts val="0"/>
              </a:spcBef>
              <a:buNone/>
              <a:defRPr sz="1616">
                <a:solidFill>
                  <a:schemeClr val="dk1"/>
                </a:solidFill>
                <a:latin typeface="Calibri"/>
                <a:ea typeface="Calibri"/>
                <a:cs typeface="Calibri"/>
                <a:sym typeface="Calibri"/>
              </a:defRPr>
            </a:lvl2pPr>
            <a:lvl3pPr marL="0" lvl="2" indent="0" algn="r">
              <a:spcBef>
                <a:spcPts val="0"/>
              </a:spcBef>
              <a:buNone/>
              <a:defRPr sz="1616">
                <a:solidFill>
                  <a:schemeClr val="dk1"/>
                </a:solidFill>
                <a:latin typeface="Calibri"/>
                <a:ea typeface="Calibri"/>
                <a:cs typeface="Calibri"/>
                <a:sym typeface="Calibri"/>
              </a:defRPr>
            </a:lvl3pPr>
            <a:lvl4pPr marL="0" lvl="3" indent="0" algn="r">
              <a:spcBef>
                <a:spcPts val="0"/>
              </a:spcBef>
              <a:buNone/>
              <a:defRPr sz="1616">
                <a:solidFill>
                  <a:schemeClr val="dk1"/>
                </a:solidFill>
                <a:latin typeface="Calibri"/>
                <a:ea typeface="Calibri"/>
                <a:cs typeface="Calibri"/>
                <a:sym typeface="Calibri"/>
              </a:defRPr>
            </a:lvl4pPr>
            <a:lvl5pPr marL="0" lvl="4" indent="0" algn="r">
              <a:spcBef>
                <a:spcPts val="0"/>
              </a:spcBef>
              <a:buNone/>
              <a:defRPr sz="1616">
                <a:solidFill>
                  <a:schemeClr val="dk1"/>
                </a:solidFill>
                <a:latin typeface="Calibri"/>
                <a:ea typeface="Calibri"/>
                <a:cs typeface="Calibri"/>
                <a:sym typeface="Calibri"/>
              </a:defRPr>
            </a:lvl5pPr>
            <a:lvl6pPr marL="0" lvl="5" indent="0" algn="r">
              <a:spcBef>
                <a:spcPts val="0"/>
              </a:spcBef>
              <a:buNone/>
              <a:defRPr sz="1616">
                <a:solidFill>
                  <a:schemeClr val="dk1"/>
                </a:solidFill>
                <a:latin typeface="Calibri"/>
                <a:ea typeface="Calibri"/>
                <a:cs typeface="Calibri"/>
                <a:sym typeface="Calibri"/>
              </a:defRPr>
            </a:lvl6pPr>
            <a:lvl7pPr marL="0" lvl="6" indent="0" algn="r">
              <a:spcBef>
                <a:spcPts val="0"/>
              </a:spcBef>
              <a:buNone/>
              <a:defRPr sz="1616">
                <a:solidFill>
                  <a:schemeClr val="dk1"/>
                </a:solidFill>
                <a:latin typeface="Calibri"/>
                <a:ea typeface="Calibri"/>
                <a:cs typeface="Calibri"/>
                <a:sym typeface="Calibri"/>
              </a:defRPr>
            </a:lvl7pPr>
            <a:lvl8pPr marL="0" lvl="7" indent="0" algn="r">
              <a:spcBef>
                <a:spcPts val="0"/>
              </a:spcBef>
              <a:buNone/>
              <a:defRPr sz="1616">
                <a:solidFill>
                  <a:schemeClr val="dk1"/>
                </a:solidFill>
                <a:latin typeface="Calibri"/>
                <a:ea typeface="Calibri"/>
                <a:cs typeface="Calibri"/>
                <a:sym typeface="Calibri"/>
              </a:defRPr>
            </a:lvl8pPr>
            <a:lvl9pPr marL="0" lvl="8" indent="0" algn="r">
              <a:spcBef>
                <a:spcPts val="0"/>
              </a:spcBef>
              <a:buNone/>
              <a:defRPr sz="1616">
                <a:solidFill>
                  <a:schemeClr val="dk1"/>
                </a:solidFill>
                <a:latin typeface="Calibri"/>
                <a:ea typeface="Calibri"/>
                <a:cs typeface="Calibri"/>
                <a:sym typeface="Calibri"/>
              </a:defRPr>
            </a:lvl9pPr>
          </a:lstStyle>
          <a:p>
            <a:pPr marL="0" lvl="0" indent="0" algn="r" rtl="0">
              <a:spcBef>
                <a:spcPts val="0"/>
              </a:spcBef>
              <a:spcAft>
                <a:spcPts val="0"/>
              </a:spcAft>
              <a:buNone/>
            </a:pPr>
            <a:r>
              <a:rPr lang="en-US"/>
              <a:t>4</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46"/>
          <p:cNvSpPr txBox="1">
            <a:spLocks noGrp="1"/>
          </p:cNvSpPr>
          <p:nvPr>
            <p:ph type="title"/>
          </p:nvPr>
        </p:nvSpPr>
        <p:spPr>
          <a:xfrm rot="5400000">
            <a:off x="4732338" y="2171703"/>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46"/>
          <p:cNvSpPr txBox="1">
            <a:spLocks noGrp="1"/>
          </p:cNvSpPr>
          <p:nvPr>
            <p:ph type="body" idx="1"/>
          </p:nvPr>
        </p:nvSpPr>
        <p:spPr>
          <a:xfrm rot="5400000">
            <a:off x="541338" y="190502"/>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46"/>
          <p:cNvSpPr txBox="1">
            <a:spLocks noGrp="1"/>
          </p:cNvSpPr>
          <p:nvPr>
            <p:ph type="dt" idx="10"/>
          </p:nvPr>
        </p:nvSpPr>
        <p:spPr>
          <a:xfrm>
            <a:off x="457201"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46"/>
          <p:cNvSpPr txBox="1">
            <a:spLocks noGrp="1"/>
          </p:cNvSpPr>
          <p:nvPr>
            <p:ph type="ftr" idx="11"/>
          </p:nvPr>
        </p:nvSpPr>
        <p:spPr>
          <a:xfrm>
            <a:off x="3124201"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46"/>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616">
                <a:solidFill>
                  <a:schemeClr val="dk1"/>
                </a:solidFill>
                <a:latin typeface="Calibri"/>
                <a:ea typeface="Calibri"/>
                <a:cs typeface="Calibri"/>
                <a:sym typeface="Calibri"/>
              </a:defRPr>
            </a:lvl1pPr>
            <a:lvl2pPr marL="0" lvl="1" indent="0" algn="r">
              <a:spcBef>
                <a:spcPts val="0"/>
              </a:spcBef>
              <a:buNone/>
              <a:defRPr sz="1616">
                <a:solidFill>
                  <a:schemeClr val="dk1"/>
                </a:solidFill>
                <a:latin typeface="Calibri"/>
                <a:ea typeface="Calibri"/>
                <a:cs typeface="Calibri"/>
                <a:sym typeface="Calibri"/>
              </a:defRPr>
            </a:lvl2pPr>
            <a:lvl3pPr marL="0" lvl="2" indent="0" algn="r">
              <a:spcBef>
                <a:spcPts val="0"/>
              </a:spcBef>
              <a:buNone/>
              <a:defRPr sz="1616">
                <a:solidFill>
                  <a:schemeClr val="dk1"/>
                </a:solidFill>
                <a:latin typeface="Calibri"/>
                <a:ea typeface="Calibri"/>
                <a:cs typeface="Calibri"/>
                <a:sym typeface="Calibri"/>
              </a:defRPr>
            </a:lvl3pPr>
            <a:lvl4pPr marL="0" lvl="3" indent="0" algn="r">
              <a:spcBef>
                <a:spcPts val="0"/>
              </a:spcBef>
              <a:buNone/>
              <a:defRPr sz="1616">
                <a:solidFill>
                  <a:schemeClr val="dk1"/>
                </a:solidFill>
                <a:latin typeface="Calibri"/>
                <a:ea typeface="Calibri"/>
                <a:cs typeface="Calibri"/>
                <a:sym typeface="Calibri"/>
              </a:defRPr>
            </a:lvl4pPr>
            <a:lvl5pPr marL="0" lvl="4" indent="0" algn="r">
              <a:spcBef>
                <a:spcPts val="0"/>
              </a:spcBef>
              <a:buNone/>
              <a:defRPr sz="1616">
                <a:solidFill>
                  <a:schemeClr val="dk1"/>
                </a:solidFill>
                <a:latin typeface="Calibri"/>
                <a:ea typeface="Calibri"/>
                <a:cs typeface="Calibri"/>
                <a:sym typeface="Calibri"/>
              </a:defRPr>
            </a:lvl5pPr>
            <a:lvl6pPr marL="0" lvl="5" indent="0" algn="r">
              <a:spcBef>
                <a:spcPts val="0"/>
              </a:spcBef>
              <a:buNone/>
              <a:defRPr sz="1616">
                <a:solidFill>
                  <a:schemeClr val="dk1"/>
                </a:solidFill>
                <a:latin typeface="Calibri"/>
                <a:ea typeface="Calibri"/>
                <a:cs typeface="Calibri"/>
                <a:sym typeface="Calibri"/>
              </a:defRPr>
            </a:lvl6pPr>
            <a:lvl7pPr marL="0" lvl="6" indent="0" algn="r">
              <a:spcBef>
                <a:spcPts val="0"/>
              </a:spcBef>
              <a:buNone/>
              <a:defRPr sz="1616">
                <a:solidFill>
                  <a:schemeClr val="dk1"/>
                </a:solidFill>
                <a:latin typeface="Calibri"/>
                <a:ea typeface="Calibri"/>
                <a:cs typeface="Calibri"/>
                <a:sym typeface="Calibri"/>
              </a:defRPr>
            </a:lvl7pPr>
            <a:lvl8pPr marL="0" lvl="7" indent="0" algn="r">
              <a:spcBef>
                <a:spcPts val="0"/>
              </a:spcBef>
              <a:buNone/>
              <a:defRPr sz="1616">
                <a:solidFill>
                  <a:schemeClr val="dk1"/>
                </a:solidFill>
                <a:latin typeface="Calibri"/>
                <a:ea typeface="Calibri"/>
                <a:cs typeface="Calibri"/>
                <a:sym typeface="Calibri"/>
              </a:defRPr>
            </a:lvl8pPr>
            <a:lvl9pPr marL="0" lvl="8" indent="0" algn="r">
              <a:spcBef>
                <a:spcPts val="0"/>
              </a:spcBef>
              <a:buNone/>
              <a:defRPr sz="1616">
                <a:solidFill>
                  <a:schemeClr val="dk1"/>
                </a:solidFill>
                <a:latin typeface="Calibri"/>
                <a:ea typeface="Calibri"/>
                <a:cs typeface="Calibri"/>
                <a:sym typeface="Calibri"/>
              </a:defRPr>
            </a:lvl9pPr>
          </a:lstStyle>
          <a:p>
            <a:pPr marL="0" lvl="0" indent="0" algn="r" rtl="0">
              <a:spcBef>
                <a:spcPts val="0"/>
              </a:spcBef>
              <a:spcAft>
                <a:spcPts val="0"/>
              </a:spcAft>
              <a:buNone/>
            </a:pPr>
            <a:r>
              <a:rPr lang="en-US"/>
              <a:t>5</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1" type="tx">
  <p:cSld name="TITLE_AND_BODY">
    <p:spTree>
      <p:nvGrpSpPr>
        <p:cNvPr id="1" name="Shape 84"/>
        <p:cNvGrpSpPr/>
        <p:nvPr/>
      </p:nvGrpSpPr>
      <p:grpSpPr>
        <a:xfrm>
          <a:off x="0" y="0"/>
          <a:ext cx="0" cy="0"/>
          <a:chOff x="0" y="0"/>
          <a:chExt cx="0" cy="0"/>
        </a:xfrm>
      </p:grpSpPr>
      <p:sp>
        <p:nvSpPr>
          <p:cNvPr id="85" name="Google Shape;85;g351df2b98da_0_820"/>
          <p:cNvSpPr txBox="1">
            <a:spLocks noGrp="1"/>
          </p:cNvSpPr>
          <p:nvPr>
            <p:ph type="body" idx="1"/>
          </p:nvPr>
        </p:nvSpPr>
        <p:spPr>
          <a:xfrm>
            <a:off x="832104" y="3256200"/>
            <a:ext cx="3726900" cy="2446800"/>
          </a:xfrm>
          <a:prstGeom prst="rect">
            <a:avLst/>
          </a:prstGeom>
          <a:noFill/>
          <a:ln>
            <a:noFill/>
          </a:ln>
        </p:spPr>
        <p:txBody>
          <a:bodyPr spcFirstLastPara="1" wrap="square" lIns="0" tIns="0" rIns="0" bIns="0" anchor="t" anchorCtr="0">
            <a:spAutoFit/>
          </a:bodyPr>
          <a:lstStyle>
            <a:lvl1pPr marL="457200" lvl="0" indent="-400050" algn="l">
              <a:lnSpc>
                <a:spcPct val="100000"/>
              </a:lnSpc>
              <a:spcBef>
                <a:spcPts val="500"/>
              </a:spcBef>
              <a:spcAft>
                <a:spcPts val="0"/>
              </a:spcAft>
              <a:buSzPts val="2700"/>
              <a:buChar char="•"/>
              <a:defRPr/>
            </a:lvl1pPr>
            <a:lvl2pPr marL="914400" lvl="1" indent="-419100" algn="l">
              <a:lnSpc>
                <a:spcPct val="100000"/>
              </a:lnSpc>
              <a:spcBef>
                <a:spcPts val="500"/>
              </a:spcBef>
              <a:spcAft>
                <a:spcPts val="0"/>
              </a:spcAft>
              <a:buSzPts val="3000"/>
              <a:buChar char="–"/>
              <a:defRPr/>
            </a:lvl2pPr>
            <a:lvl3pPr marL="1371600" lvl="2" indent="-419100" algn="l">
              <a:lnSpc>
                <a:spcPct val="100000"/>
              </a:lnSpc>
              <a:spcBef>
                <a:spcPts val="500"/>
              </a:spcBef>
              <a:spcAft>
                <a:spcPts val="0"/>
              </a:spcAft>
              <a:buSzPts val="3000"/>
              <a:buChar char="•"/>
              <a:defRPr/>
            </a:lvl3pPr>
            <a:lvl4pPr marL="1828800" lvl="3" indent="-400050" algn="l">
              <a:lnSpc>
                <a:spcPct val="100000"/>
              </a:lnSpc>
              <a:spcBef>
                <a:spcPts val="500"/>
              </a:spcBef>
              <a:spcAft>
                <a:spcPts val="0"/>
              </a:spcAft>
              <a:buSzPts val="2700"/>
              <a:buChar char="–"/>
              <a:defRPr/>
            </a:lvl4pPr>
            <a:lvl5pPr marL="2286000" lvl="4" indent="-400050" algn="l">
              <a:lnSpc>
                <a:spcPct val="100000"/>
              </a:lnSpc>
              <a:spcBef>
                <a:spcPts val="500"/>
              </a:spcBef>
              <a:spcAft>
                <a:spcPts val="0"/>
              </a:spcAft>
              <a:buSzPts val="2700"/>
              <a:buChar char="»"/>
              <a:defRPr/>
            </a:lvl5pPr>
            <a:lvl6pPr marL="2743200" lvl="5" indent="-400050" algn="l">
              <a:lnSpc>
                <a:spcPct val="100000"/>
              </a:lnSpc>
              <a:spcBef>
                <a:spcPts val="500"/>
              </a:spcBef>
              <a:spcAft>
                <a:spcPts val="0"/>
              </a:spcAft>
              <a:buClr>
                <a:schemeClr val="dk1"/>
              </a:buClr>
              <a:buSzPts val="2700"/>
              <a:buChar char="•"/>
              <a:defRPr/>
            </a:lvl6pPr>
            <a:lvl7pPr marL="3200400" lvl="6" indent="-400050" algn="l">
              <a:lnSpc>
                <a:spcPct val="100000"/>
              </a:lnSpc>
              <a:spcBef>
                <a:spcPts val="500"/>
              </a:spcBef>
              <a:spcAft>
                <a:spcPts val="0"/>
              </a:spcAft>
              <a:buClr>
                <a:schemeClr val="dk1"/>
              </a:buClr>
              <a:buSzPts val="2700"/>
              <a:buChar char="•"/>
              <a:defRPr/>
            </a:lvl7pPr>
            <a:lvl8pPr marL="3657600" lvl="7" indent="-400050" algn="l">
              <a:lnSpc>
                <a:spcPct val="100000"/>
              </a:lnSpc>
              <a:spcBef>
                <a:spcPts val="500"/>
              </a:spcBef>
              <a:spcAft>
                <a:spcPts val="0"/>
              </a:spcAft>
              <a:buClr>
                <a:schemeClr val="dk1"/>
              </a:buClr>
              <a:buSzPts val="2700"/>
              <a:buChar char="•"/>
              <a:defRPr/>
            </a:lvl8pPr>
            <a:lvl9pPr marL="4114800" lvl="8" indent="-400050" algn="l">
              <a:lnSpc>
                <a:spcPct val="100000"/>
              </a:lnSpc>
              <a:spcBef>
                <a:spcPts val="500"/>
              </a:spcBef>
              <a:spcAft>
                <a:spcPts val="500"/>
              </a:spcAft>
              <a:buClr>
                <a:schemeClr val="dk1"/>
              </a:buClr>
              <a:buSzPts val="2700"/>
              <a:buChar char="•"/>
              <a:defRPr/>
            </a:lvl9pPr>
          </a:lstStyle>
          <a:p>
            <a:endParaRPr/>
          </a:p>
        </p:txBody>
      </p:sp>
      <p:sp>
        <p:nvSpPr>
          <p:cNvPr id="86" name="Google Shape;86;g351df2b98da_0_820"/>
          <p:cNvSpPr txBox="1">
            <a:spLocks noGrp="1"/>
          </p:cNvSpPr>
          <p:nvPr>
            <p:ph type="title"/>
          </p:nvPr>
        </p:nvSpPr>
        <p:spPr>
          <a:xfrm>
            <a:off x="832104" y="407403"/>
            <a:ext cx="16623900" cy="109710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Clr>
                <a:schemeClr val="dk1"/>
              </a:buClr>
              <a:buSzPts val="27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g351df2b98da_0_820"/>
          <p:cNvSpPr txBox="1">
            <a:spLocks noGrp="1"/>
          </p:cNvSpPr>
          <p:nvPr>
            <p:ph type="sldNum" idx="12"/>
          </p:nvPr>
        </p:nvSpPr>
        <p:spPr>
          <a:xfrm>
            <a:off x="0" y="0"/>
            <a:ext cx="4500000" cy="4500000"/>
          </a:xfrm>
          <a:prstGeom prst="rect">
            <a:avLst/>
          </a:prstGeom>
          <a:noFill/>
          <a:ln>
            <a:noFill/>
          </a:ln>
        </p:spPr>
        <p:txBody>
          <a:bodyPr spcFirstLastPara="1" wrap="square" lIns="137150" tIns="68550" rIns="137150" bIns="68550" anchor="t" anchorCtr="0">
            <a:noAutofit/>
          </a:bodyPr>
          <a:lstStyle>
            <a:lvl1pPr marL="0" marR="0" lvl="0" indent="0" algn="l">
              <a:spcBef>
                <a:spcPts val="0"/>
              </a:spcBef>
              <a:buNone/>
              <a:defRPr sz="2700">
                <a:solidFill>
                  <a:schemeClr val="dk1"/>
                </a:solidFill>
                <a:latin typeface="Arial"/>
                <a:ea typeface="Arial"/>
                <a:cs typeface="Arial"/>
                <a:sym typeface="Arial"/>
              </a:defRPr>
            </a:lvl1pPr>
            <a:lvl2pPr marL="0" marR="0" lvl="1" indent="0" algn="l">
              <a:spcBef>
                <a:spcPts val="0"/>
              </a:spcBef>
              <a:buNone/>
              <a:defRPr sz="2700">
                <a:solidFill>
                  <a:schemeClr val="dk1"/>
                </a:solidFill>
                <a:latin typeface="Arial"/>
                <a:ea typeface="Arial"/>
                <a:cs typeface="Arial"/>
                <a:sym typeface="Arial"/>
              </a:defRPr>
            </a:lvl2pPr>
            <a:lvl3pPr marL="0" marR="0" lvl="2" indent="0" algn="l">
              <a:spcBef>
                <a:spcPts val="0"/>
              </a:spcBef>
              <a:buNone/>
              <a:defRPr sz="2700">
                <a:solidFill>
                  <a:schemeClr val="dk1"/>
                </a:solidFill>
                <a:latin typeface="Arial"/>
                <a:ea typeface="Arial"/>
                <a:cs typeface="Arial"/>
                <a:sym typeface="Arial"/>
              </a:defRPr>
            </a:lvl3pPr>
            <a:lvl4pPr marL="0" marR="0" lvl="3" indent="0" algn="l">
              <a:spcBef>
                <a:spcPts val="0"/>
              </a:spcBef>
              <a:buNone/>
              <a:defRPr sz="2700">
                <a:solidFill>
                  <a:schemeClr val="dk1"/>
                </a:solidFill>
                <a:latin typeface="Arial"/>
                <a:ea typeface="Arial"/>
                <a:cs typeface="Arial"/>
                <a:sym typeface="Arial"/>
              </a:defRPr>
            </a:lvl4pPr>
            <a:lvl5pPr marL="0" marR="0" lvl="4" indent="0" algn="l">
              <a:spcBef>
                <a:spcPts val="0"/>
              </a:spcBef>
              <a:buNone/>
              <a:defRPr sz="2700">
                <a:solidFill>
                  <a:schemeClr val="dk1"/>
                </a:solidFill>
                <a:latin typeface="Arial"/>
                <a:ea typeface="Arial"/>
                <a:cs typeface="Arial"/>
                <a:sym typeface="Arial"/>
              </a:defRPr>
            </a:lvl5pPr>
            <a:lvl6pPr marL="0" marR="0" lvl="5" indent="0" algn="l">
              <a:spcBef>
                <a:spcPts val="0"/>
              </a:spcBef>
              <a:buNone/>
              <a:defRPr sz="2700">
                <a:solidFill>
                  <a:schemeClr val="dk1"/>
                </a:solidFill>
                <a:latin typeface="Arial"/>
                <a:ea typeface="Arial"/>
                <a:cs typeface="Arial"/>
                <a:sym typeface="Arial"/>
              </a:defRPr>
            </a:lvl6pPr>
            <a:lvl7pPr marL="0" marR="0" lvl="6" indent="0" algn="l">
              <a:spcBef>
                <a:spcPts val="0"/>
              </a:spcBef>
              <a:buNone/>
              <a:defRPr sz="2700">
                <a:solidFill>
                  <a:schemeClr val="dk1"/>
                </a:solidFill>
                <a:latin typeface="Arial"/>
                <a:ea typeface="Arial"/>
                <a:cs typeface="Arial"/>
                <a:sym typeface="Arial"/>
              </a:defRPr>
            </a:lvl7pPr>
            <a:lvl8pPr marL="0" marR="0" lvl="7" indent="0" algn="l">
              <a:spcBef>
                <a:spcPts val="0"/>
              </a:spcBef>
              <a:buNone/>
              <a:defRPr sz="2700">
                <a:solidFill>
                  <a:schemeClr val="dk1"/>
                </a:solidFill>
                <a:latin typeface="Arial"/>
                <a:ea typeface="Arial"/>
                <a:cs typeface="Arial"/>
                <a:sym typeface="Arial"/>
              </a:defRPr>
            </a:lvl8pPr>
            <a:lvl9pPr marL="0" marR="0" lvl="8" indent="0" algn="l">
              <a:spcBef>
                <a:spcPts val="0"/>
              </a:spcBef>
              <a:buNone/>
              <a:defRPr sz="27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2">
  <p:cSld name="Title and Content">
    <p:spTree>
      <p:nvGrpSpPr>
        <p:cNvPr id="1" name="Shape 88"/>
        <p:cNvGrpSpPr/>
        <p:nvPr/>
      </p:nvGrpSpPr>
      <p:grpSpPr>
        <a:xfrm>
          <a:off x="0" y="0"/>
          <a:ext cx="0" cy="0"/>
          <a:chOff x="0" y="0"/>
          <a:chExt cx="0" cy="0"/>
        </a:xfrm>
      </p:grpSpPr>
      <p:sp>
        <p:nvSpPr>
          <p:cNvPr id="89" name="Google Shape;89;g351df2b98da_0_1755"/>
          <p:cNvSpPr txBox="1">
            <a:spLocks noGrp="1"/>
          </p:cNvSpPr>
          <p:nvPr>
            <p:ph type="title"/>
          </p:nvPr>
        </p:nvSpPr>
        <p:spPr>
          <a:xfrm>
            <a:off x="0" y="0"/>
            <a:ext cx="18288000" cy="1355100"/>
          </a:xfrm>
          <a:prstGeom prst="rect">
            <a:avLst/>
          </a:prstGeom>
          <a:noFill/>
          <a:ln>
            <a:noFill/>
          </a:ln>
        </p:spPr>
        <p:txBody>
          <a:bodyPr spcFirstLastPara="1" wrap="square" lIns="137150" tIns="68550" rIns="137150" bIns="68550" anchor="ctr" anchorCtr="0">
            <a:normAutofit/>
          </a:bodyPr>
          <a:lstStyle>
            <a:lvl1pPr lvl="0" algn="l">
              <a:spcBef>
                <a:spcPts val="0"/>
              </a:spcBef>
              <a:spcAft>
                <a:spcPts val="0"/>
              </a:spcAft>
              <a:buSzPts val="4443"/>
              <a:buNone/>
              <a:defRPr sz="48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g351df2b98da_0_1755"/>
          <p:cNvSpPr txBox="1">
            <a:spLocks noGrp="1"/>
          </p:cNvSpPr>
          <p:nvPr>
            <p:ph type="dt" idx="10"/>
          </p:nvPr>
        </p:nvSpPr>
        <p:spPr>
          <a:xfrm>
            <a:off x="0" y="9927194"/>
            <a:ext cx="2438700" cy="335700"/>
          </a:xfrm>
          <a:prstGeom prst="rect">
            <a:avLst/>
          </a:prstGeom>
          <a:noFill/>
          <a:ln>
            <a:noFill/>
          </a:ln>
        </p:spPr>
        <p:txBody>
          <a:bodyPr spcFirstLastPara="1" wrap="square" lIns="137150" tIns="68550" rIns="137150" bIns="6855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 name="Google Shape;91;g351df2b98da_0_1755"/>
          <p:cNvSpPr txBox="1">
            <a:spLocks noGrp="1"/>
          </p:cNvSpPr>
          <p:nvPr>
            <p:ph type="ftr" idx="11"/>
          </p:nvPr>
        </p:nvSpPr>
        <p:spPr>
          <a:xfrm>
            <a:off x="2590800" y="9927195"/>
            <a:ext cx="11887200" cy="335700"/>
          </a:xfrm>
          <a:prstGeom prst="rect">
            <a:avLst/>
          </a:prstGeom>
          <a:noFill/>
          <a:ln>
            <a:noFill/>
          </a:ln>
        </p:spPr>
        <p:txBody>
          <a:bodyPr spcFirstLastPara="1" wrap="square" lIns="137150" tIns="68550" rIns="137150" bIns="68550" anchor="t"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2" name="Google Shape;92;g351df2b98da_0_1755"/>
          <p:cNvSpPr txBox="1">
            <a:spLocks noGrp="1"/>
          </p:cNvSpPr>
          <p:nvPr>
            <p:ph type="sldNum" idx="12"/>
          </p:nvPr>
        </p:nvSpPr>
        <p:spPr>
          <a:xfrm>
            <a:off x="14630400" y="9927194"/>
            <a:ext cx="1714500" cy="335700"/>
          </a:xfrm>
          <a:prstGeom prst="rect">
            <a:avLst/>
          </a:prstGeom>
          <a:noFill/>
          <a:ln>
            <a:noFill/>
          </a:ln>
        </p:spPr>
        <p:txBody>
          <a:bodyPr spcFirstLastPara="1" wrap="square" lIns="137150" tIns="68550" rIns="137150" bIns="68550" anchor="t" anchorCtr="0">
            <a:noAutofit/>
          </a:bodyPr>
          <a:lstStyle>
            <a:lvl1pPr marL="0" marR="0" lvl="0" indent="0" algn="r">
              <a:spcBef>
                <a:spcPts val="0"/>
              </a:spcBef>
              <a:spcAft>
                <a:spcPts val="0"/>
              </a:spcAft>
              <a:buNone/>
              <a:defRPr sz="1500" b="0" i="1">
                <a:solidFill>
                  <a:srgbClr val="000000"/>
                </a:solidFill>
                <a:latin typeface="Calibri"/>
                <a:ea typeface="Calibri"/>
                <a:cs typeface="Calibri"/>
                <a:sym typeface="Calibri"/>
              </a:defRPr>
            </a:lvl1pPr>
            <a:lvl2pPr marL="0" marR="0" lvl="1" indent="0" algn="r">
              <a:spcBef>
                <a:spcPts val="0"/>
              </a:spcBef>
              <a:spcAft>
                <a:spcPts val="0"/>
              </a:spcAft>
              <a:buNone/>
              <a:defRPr sz="1500" b="0" i="1">
                <a:solidFill>
                  <a:srgbClr val="000000"/>
                </a:solidFill>
                <a:latin typeface="Calibri"/>
                <a:ea typeface="Calibri"/>
                <a:cs typeface="Calibri"/>
                <a:sym typeface="Calibri"/>
              </a:defRPr>
            </a:lvl2pPr>
            <a:lvl3pPr marL="0" marR="0" lvl="2" indent="0" algn="r">
              <a:spcBef>
                <a:spcPts val="0"/>
              </a:spcBef>
              <a:spcAft>
                <a:spcPts val="0"/>
              </a:spcAft>
              <a:buNone/>
              <a:defRPr sz="1500" b="0" i="1">
                <a:solidFill>
                  <a:srgbClr val="000000"/>
                </a:solidFill>
                <a:latin typeface="Calibri"/>
                <a:ea typeface="Calibri"/>
                <a:cs typeface="Calibri"/>
                <a:sym typeface="Calibri"/>
              </a:defRPr>
            </a:lvl3pPr>
            <a:lvl4pPr marL="0" marR="0" lvl="3" indent="0" algn="r">
              <a:spcBef>
                <a:spcPts val="0"/>
              </a:spcBef>
              <a:spcAft>
                <a:spcPts val="0"/>
              </a:spcAft>
              <a:buNone/>
              <a:defRPr sz="1500" b="0" i="1">
                <a:solidFill>
                  <a:srgbClr val="000000"/>
                </a:solidFill>
                <a:latin typeface="Calibri"/>
                <a:ea typeface="Calibri"/>
                <a:cs typeface="Calibri"/>
                <a:sym typeface="Calibri"/>
              </a:defRPr>
            </a:lvl4pPr>
            <a:lvl5pPr marL="0" marR="0" lvl="4" indent="0" algn="r">
              <a:spcBef>
                <a:spcPts val="0"/>
              </a:spcBef>
              <a:spcAft>
                <a:spcPts val="0"/>
              </a:spcAft>
              <a:buNone/>
              <a:defRPr sz="1500" b="0" i="1">
                <a:solidFill>
                  <a:srgbClr val="000000"/>
                </a:solidFill>
                <a:latin typeface="Calibri"/>
                <a:ea typeface="Calibri"/>
                <a:cs typeface="Calibri"/>
                <a:sym typeface="Calibri"/>
              </a:defRPr>
            </a:lvl5pPr>
            <a:lvl6pPr marL="0" marR="0" lvl="5" indent="0" algn="r">
              <a:spcBef>
                <a:spcPts val="0"/>
              </a:spcBef>
              <a:spcAft>
                <a:spcPts val="0"/>
              </a:spcAft>
              <a:buNone/>
              <a:defRPr sz="1500" b="0" i="1">
                <a:solidFill>
                  <a:srgbClr val="000000"/>
                </a:solidFill>
                <a:latin typeface="Calibri"/>
                <a:ea typeface="Calibri"/>
                <a:cs typeface="Calibri"/>
                <a:sym typeface="Calibri"/>
              </a:defRPr>
            </a:lvl6pPr>
            <a:lvl7pPr marL="0" marR="0" lvl="6" indent="0" algn="r">
              <a:spcBef>
                <a:spcPts val="0"/>
              </a:spcBef>
              <a:spcAft>
                <a:spcPts val="0"/>
              </a:spcAft>
              <a:buNone/>
              <a:defRPr sz="1500" b="0" i="1">
                <a:solidFill>
                  <a:srgbClr val="000000"/>
                </a:solidFill>
                <a:latin typeface="Calibri"/>
                <a:ea typeface="Calibri"/>
                <a:cs typeface="Calibri"/>
                <a:sym typeface="Calibri"/>
              </a:defRPr>
            </a:lvl7pPr>
            <a:lvl8pPr marL="0" marR="0" lvl="7" indent="0" algn="r">
              <a:spcBef>
                <a:spcPts val="0"/>
              </a:spcBef>
              <a:spcAft>
                <a:spcPts val="0"/>
              </a:spcAft>
              <a:buNone/>
              <a:defRPr sz="1500" b="0" i="1">
                <a:solidFill>
                  <a:srgbClr val="000000"/>
                </a:solidFill>
                <a:latin typeface="Calibri"/>
                <a:ea typeface="Calibri"/>
                <a:cs typeface="Calibri"/>
                <a:sym typeface="Calibri"/>
              </a:defRPr>
            </a:lvl8pPr>
            <a:lvl9pPr marL="0" marR="0" lvl="8" indent="0" algn="r">
              <a:spcBef>
                <a:spcPts val="0"/>
              </a:spcBef>
              <a:spcAft>
                <a:spcPts val="0"/>
              </a:spcAft>
              <a:buNone/>
              <a:defRPr sz="1500" b="0" i="1">
                <a:solidFill>
                  <a:srgbClr val="000000"/>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93" name="Google Shape;93;g351df2b98da_0_1755"/>
          <p:cNvSpPr txBox="1">
            <a:spLocks noGrp="1"/>
          </p:cNvSpPr>
          <p:nvPr>
            <p:ph type="body" idx="1"/>
          </p:nvPr>
        </p:nvSpPr>
        <p:spPr>
          <a:xfrm>
            <a:off x="914400" y="1828799"/>
            <a:ext cx="16459200" cy="7420500"/>
          </a:xfrm>
          <a:prstGeom prst="rect">
            <a:avLst/>
          </a:prstGeom>
          <a:noFill/>
          <a:ln>
            <a:noFill/>
          </a:ln>
        </p:spPr>
        <p:txBody>
          <a:bodyPr spcFirstLastPara="1" wrap="square" lIns="137150" tIns="68550" rIns="137150" bIns="68550" anchor="t" anchorCtr="0">
            <a:normAutofit/>
          </a:bodyPr>
          <a:lstStyle>
            <a:lvl1pPr marL="457200" lvl="0" indent="-419100" algn="l">
              <a:spcBef>
                <a:spcPts val="600"/>
              </a:spcBef>
              <a:spcAft>
                <a:spcPts val="0"/>
              </a:spcAft>
              <a:buClr>
                <a:schemeClr val="dk1"/>
              </a:buClr>
              <a:buSzPts val="3000"/>
              <a:buFont typeface="Calibri"/>
              <a:buChar char="•"/>
              <a:defRPr sz="3000"/>
            </a:lvl1pPr>
            <a:lvl2pPr marL="914400" lvl="1" indent="-400050" algn="l">
              <a:spcBef>
                <a:spcPts val="500"/>
              </a:spcBef>
              <a:spcAft>
                <a:spcPts val="0"/>
              </a:spcAft>
              <a:buClr>
                <a:schemeClr val="dk1"/>
              </a:buClr>
              <a:buSzPts val="2700"/>
              <a:buFont typeface="Calibri"/>
              <a:buChar char="–"/>
              <a:defRPr sz="2700"/>
            </a:lvl2pPr>
            <a:lvl3pPr marL="1371600" lvl="2" indent="-381000" algn="l">
              <a:spcBef>
                <a:spcPts val="500"/>
              </a:spcBef>
              <a:spcAft>
                <a:spcPts val="0"/>
              </a:spcAft>
              <a:buClr>
                <a:schemeClr val="dk1"/>
              </a:buClr>
              <a:buSzPts val="2400"/>
              <a:buFont typeface="Calibri"/>
              <a:buChar char="•"/>
              <a:defRPr sz="2400"/>
            </a:lvl3pPr>
            <a:lvl4pPr marL="1828800" lvl="3" indent="-361950" algn="l">
              <a:spcBef>
                <a:spcPts val="400"/>
              </a:spcBef>
              <a:spcAft>
                <a:spcPts val="0"/>
              </a:spcAft>
              <a:buClr>
                <a:schemeClr val="dk1"/>
              </a:buClr>
              <a:buSzPts val="2100"/>
              <a:buFont typeface="Calibri"/>
              <a:buChar char="–"/>
              <a:defRPr sz="2100"/>
            </a:lvl4pPr>
            <a:lvl5pPr marL="2286000" lvl="4" indent="-342900" algn="l">
              <a:spcBef>
                <a:spcPts val="400"/>
              </a:spcBef>
              <a:spcAft>
                <a:spcPts val="0"/>
              </a:spcAft>
              <a:buClr>
                <a:schemeClr val="dk1"/>
              </a:buClr>
              <a:buSzPts val="1800"/>
              <a:buFont typeface="Calibri"/>
              <a:buChar char="»"/>
              <a:defRPr sz="1800"/>
            </a:lvl5pPr>
            <a:lvl6pPr marL="2743200" lvl="5" indent="-400050" algn="l">
              <a:spcBef>
                <a:spcPts val="500"/>
              </a:spcBef>
              <a:spcAft>
                <a:spcPts val="0"/>
              </a:spcAft>
              <a:buClr>
                <a:schemeClr val="dk1"/>
              </a:buClr>
              <a:buSzPts val="2700"/>
              <a:buFont typeface="Calibri"/>
              <a:buChar char="•"/>
              <a:defRPr sz="2700"/>
            </a:lvl6pPr>
            <a:lvl7pPr marL="3200400" lvl="6" indent="-400050" algn="l">
              <a:spcBef>
                <a:spcPts val="500"/>
              </a:spcBef>
              <a:spcAft>
                <a:spcPts val="0"/>
              </a:spcAft>
              <a:buClr>
                <a:schemeClr val="dk1"/>
              </a:buClr>
              <a:buSzPts val="2700"/>
              <a:buFont typeface="Calibri"/>
              <a:buChar char="•"/>
              <a:defRPr sz="2700"/>
            </a:lvl7pPr>
            <a:lvl8pPr marL="3657600" lvl="7" indent="-400050" algn="l">
              <a:spcBef>
                <a:spcPts val="500"/>
              </a:spcBef>
              <a:spcAft>
                <a:spcPts val="0"/>
              </a:spcAft>
              <a:buClr>
                <a:schemeClr val="dk1"/>
              </a:buClr>
              <a:buSzPts val="2700"/>
              <a:buFont typeface="Calibri"/>
              <a:buChar char="•"/>
              <a:defRPr sz="2700"/>
            </a:lvl8pPr>
            <a:lvl9pPr marL="4114800" lvl="8" indent="-400050" algn="l">
              <a:spcBef>
                <a:spcPts val="500"/>
              </a:spcBef>
              <a:spcAft>
                <a:spcPts val="0"/>
              </a:spcAft>
              <a:buClr>
                <a:schemeClr val="dk1"/>
              </a:buClr>
              <a:buSzPts val="2700"/>
              <a:buFont typeface="Calibri"/>
              <a:buChar char="•"/>
              <a:defRPr sz="2700"/>
            </a:lvl9pPr>
          </a:lstStyle>
          <a:p>
            <a:endParaRPr/>
          </a:p>
        </p:txBody>
      </p:sp>
      <p:sp>
        <p:nvSpPr>
          <p:cNvPr id="94" name="Google Shape;94;g351df2b98da_0_1755"/>
          <p:cNvSpPr txBox="1">
            <a:spLocks noGrp="1"/>
          </p:cNvSpPr>
          <p:nvPr>
            <p:ph type="body" idx="2"/>
          </p:nvPr>
        </p:nvSpPr>
        <p:spPr>
          <a:xfrm>
            <a:off x="0" y="9353550"/>
            <a:ext cx="16357500" cy="533400"/>
          </a:xfrm>
          <a:prstGeom prst="rect">
            <a:avLst/>
          </a:prstGeom>
          <a:noFill/>
          <a:ln>
            <a:noFill/>
          </a:ln>
        </p:spPr>
        <p:txBody>
          <a:bodyPr spcFirstLastPara="1" wrap="square" lIns="137150" tIns="68550" rIns="137150" bIns="68550" anchor="t" anchorCtr="0">
            <a:normAutofit/>
          </a:bodyPr>
          <a:lstStyle>
            <a:lvl1pPr marL="457200" lvl="0" indent="-228600" algn="l">
              <a:spcBef>
                <a:spcPts val="0"/>
              </a:spcBef>
              <a:spcAft>
                <a:spcPts val="0"/>
              </a:spcAft>
              <a:buClr>
                <a:schemeClr val="dk1"/>
              </a:buClr>
              <a:buSzPts val="1400"/>
              <a:buFont typeface="Calibri"/>
              <a:buNone/>
              <a:defRPr sz="1400"/>
            </a:lvl1pPr>
            <a:lvl2pPr marL="914400" lvl="1" indent="-400050" algn="l">
              <a:spcBef>
                <a:spcPts val="500"/>
              </a:spcBef>
              <a:spcAft>
                <a:spcPts val="0"/>
              </a:spcAft>
              <a:buClr>
                <a:schemeClr val="dk1"/>
              </a:buClr>
              <a:buSzPts val="2700"/>
              <a:buChar char="–"/>
              <a:defRPr/>
            </a:lvl2pPr>
            <a:lvl3pPr marL="1371600" lvl="2" indent="-400050" algn="l">
              <a:spcBef>
                <a:spcPts val="500"/>
              </a:spcBef>
              <a:spcAft>
                <a:spcPts val="0"/>
              </a:spcAft>
              <a:buClr>
                <a:schemeClr val="dk1"/>
              </a:buClr>
              <a:buSzPts val="2700"/>
              <a:buChar char="•"/>
              <a:defRPr/>
            </a:lvl3pPr>
            <a:lvl4pPr marL="1828800" lvl="3" indent="-400050" algn="l">
              <a:spcBef>
                <a:spcPts val="500"/>
              </a:spcBef>
              <a:spcAft>
                <a:spcPts val="0"/>
              </a:spcAft>
              <a:buClr>
                <a:schemeClr val="dk1"/>
              </a:buClr>
              <a:buSzPts val="2700"/>
              <a:buChar char="–"/>
              <a:defRPr/>
            </a:lvl4pPr>
            <a:lvl5pPr marL="2286000" lvl="4" indent="-400050" algn="l">
              <a:spcBef>
                <a:spcPts val="500"/>
              </a:spcBef>
              <a:spcAft>
                <a:spcPts val="0"/>
              </a:spcAft>
              <a:buClr>
                <a:schemeClr val="dk1"/>
              </a:buClr>
              <a:buSzPts val="2700"/>
              <a:buChar char="»"/>
              <a:defRPr/>
            </a:lvl5pPr>
            <a:lvl6pPr marL="2743200" lvl="5" indent="-400050" algn="l">
              <a:spcBef>
                <a:spcPts val="500"/>
              </a:spcBef>
              <a:spcAft>
                <a:spcPts val="0"/>
              </a:spcAft>
              <a:buClr>
                <a:schemeClr val="dk1"/>
              </a:buClr>
              <a:buSzPts val="2700"/>
              <a:buChar char="•"/>
              <a:defRPr/>
            </a:lvl6pPr>
            <a:lvl7pPr marL="3200400" lvl="6" indent="-400050" algn="l">
              <a:spcBef>
                <a:spcPts val="500"/>
              </a:spcBef>
              <a:spcAft>
                <a:spcPts val="0"/>
              </a:spcAft>
              <a:buClr>
                <a:schemeClr val="dk1"/>
              </a:buClr>
              <a:buSzPts val="2700"/>
              <a:buChar char="•"/>
              <a:defRPr/>
            </a:lvl7pPr>
            <a:lvl8pPr marL="3657600" lvl="7" indent="-400050" algn="l">
              <a:spcBef>
                <a:spcPts val="500"/>
              </a:spcBef>
              <a:spcAft>
                <a:spcPts val="0"/>
              </a:spcAft>
              <a:buClr>
                <a:schemeClr val="dk1"/>
              </a:buClr>
              <a:buSzPts val="2700"/>
              <a:buChar char="•"/>
              <a:defRPr/>
            </a:lvl8pPr>
            <a:lvl9pPr marL="4114800" lvl="8" indent="-400050" algn="l">
              <a:spcBef>
                <a:spcPts val="500"/>
              </a:spcBef>
              <a:spcAft>
                <a:spcPts val="0"/>
              </a:spcAft>
              <a:buClr>
                <a:schemeClr val="dk1"/>
              </a:buClr>
              <a:buSzPts val="2700"/>
              <a:buChar char="•"/>
              <a:defRPr/>
            </a:lvl9pPr>
          </a:lstStyle>
          <a:p>
            <a:endParaRPr/>
          </a:p>
        </p:txBody>
      </p:sp>
      <p:pic>
        <p:nvPicPr>
          <p:cNvPr id="95" name="Google Shape;95;g351df2b98da_0_1755" descr="As Kano prepares to roll-out Basic Health Care Provision Fund ..."/>
          <p:cNvPicPr preferRelativeResize="0"/>
          <p:nvPr/>
        </p:nvPicPr>
        <p:blipFill rotWithShape="1">
          <a:blip r:embed="rId2">
            <a:alphaModFix/>
          </a:blip>
          <a:srcRect b="9999"/>
          <a:stretch/>
        </p:blipFill>
        <p:spPr>
          <a:xfrm>
            <a:off x="16935450" y="50607"/>
            <a:ext cx="1229796" cy="844743"/>
          </a:xfrm>
          <a:prstGeom prst="rect">
            <a:avLst/>
          </a:prstGeom>
          <a:noFill/>
          <a:ln>
            <a:noFill/>
          </a:ln>
        </p:spPr>
      </p:pic>
      <p:pic>
        <p:nvPicPr>
          <p:cNvPr id="96" name="Google Shape;96;g351df2b98da_0_1755"/>
          <p:cNvPicPr preferRelativeResize="0"/>
          <p:nvPr/>
        </p:nvPicPr>
        <p:blipFill rotWithShape="1">
          <a:blip r:embed="rId3">
            <a:alphaModFix/>
          </a:blip>
          <a:srcRect/>
          <a:stretch/>
        </p:blipFill>
        <p:spPr>
          <a:xfrm>
            <a:off x="95250" y="50093"/>
            <a:ext cx="937704" cy="883358"/>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Custom">
  <p:cSld name="Custom">
    <p:spTree>
      <p:nvGrpSpPr>
        <p:cNvPr id="1" name="Shape 97"/>
        <p:cNvGrpSpPr/>
        <p:nvPr/>
      </p:nvGrpSpPr>
      <p:grpSpPr>
        <a:xfrm>
          <a:off x="0" y="0"/>
          <a:ext cx="0" cy="0"/>
          <a:chOff x="0" y="0"/>
          <a:chExt cx="0" cy="0"/>
        </a:xfrm>
      </p:grpSpPr>
      <p:sp>
        <p:nvSpPr>
          <p:cNvPr id="98" name="Google Shape;98;g351df2b98da_0_1764"/>
          <p:cNvSpPr txBox="1">
            <a:spLocks noGrp="1"/>
          </p:cNvSpPr>
          <p:nvPr>
            <p:ph type="body" idx="1"/>
          </p:nvPr>
        </p:nvSpPr>
        <p:spPr>
          <a:xfrm>
            <a:off x="11690891" y="62395"/>
            <a:ext cx="5765100" cy="184500"/>
          </a:xfrm>
          <a:prstGeom prst="rect">
            <a:avLst/>
          </a:prstGeom>
          <a:noFill/>
          <a:ln>
            <a:noFill/>
          </a:ln>
        </p:spPr>
        <p:txBody>
          <a:bodyPr spcFirstLastPara="1" wrap="square" lIns="0" tIns="0" rIns="0" bIns="0" anchor="t" anchorCtr="0">
            <a:spAutoFit/>
          </a:bodyPr>
          <a:lstStyle>
            <a:lvl1pPr marL="457200" lvl="0" indent="-304800" algn="l">
              <a:lnSpc>
                <a:spcPct val="100000"/>
              </a:lnSpc>
              <a:spcBef>
                <a:spcPts val="500"/>
              </a:spcBef>
              <a:spcAft>
                <a:spcPts val="0"/>
              </a:spcAft>
              <a:buSzPts val="1200"/>
              <a:buChar char="•"/>
              <a:defRPr sz="1200" b="0"/>
            </a:lvl1pPr>
            <a:lvl2pPr marL="914400" lvl="1" indent="-419100" algn="l">
              <a:lnSpc>
                <a:spcPct val="100000"/>
              </a:lnSpc>
              <a:spcBef>
                <a:spcPts val="500"/>
              </a:spcBef>
              <a:spcAft>
                <a:spcPts val="0"/>
              </a:spcAft>
              <a:buSzPts val="3000"/>
              <a:buChar char="–"/>
              <a:defRPr/>
            </a:lvl2pPr>
            <a:lvl3pPr marL="1371600" lvl="2" indent="-419100" algn="l">
              <a:lnSpc>
                <a:spcPct val="100000"/>
              </a:lnSpc>
              <a:spcBef>
                <a:spcPts val="500"/>
              </a:spcBef>
              <a:spcAft>
                <a:spcPts val="0"/>
              </a:spcAft>
              <a:buSzPts val="3000"/>
              <a:buChar char="•"/>
              <a:defRPr/>
            </a:lvl3pPr>
            <a:lvl4pPr marL="1828800" lvl="3" indent="-400050" algn="l">
              <a:lnSpc>
                <a:spcPct val="100000"/>
              </a:lnSpc>
              <a:spcBef>
                <a:spcPts val="500"/>
              </a:spcBef>
              <a:spcAft>
                <a:spcPts val="0"/>
              </a:spcAft>
              <a:buSzPts val="2700"/>
              <a:buChar char="–"/>
              <a:defRPr/>
            </a:lvl4pPr>
            <a:lvl5pPr marL="2286000" lvl="4" indent="-400050" algn="l">
              <a:lnSpc>
                <a:spcPct val="100000"/>
              </a:lnSpc>
              <a:spcBef>
                <a:spcPts val="500"/>
              </a:spcBef>
              <a:spcAft>
                <a:spcPts val="0"/>
              </a:spcAft>
              <a:buSzPts val="2700"/>
              <a:buChar char="»"/>
              <a:defRPr/>
            </a:lvl5pPr>
            <a:lvl6pPr marL="2743200" lvl="5" indent="-400050" algn="l">
              <a:lnSpc>
                <a:spcPct val="100000"/>
              </a:lnSpc>
              <a:spcBef>
                <a:spcPts val="500"/>
              </a:spcBef>
              <a:spcAft>
                <a:spcPts val="0"/>
              </a:spcAft>
              <a:buClr>
                <a:schemeClr val="dk1"/>
              </a:buClr>
              <a:buSzPts val="2700"/>
              <a:buChar char="•"/>
              <a:defRPr/>
            </a:lvl6pPr>
            <a:lvl7pPr marL="3200400" lvl="6" indent="-400050" algn="l">
              <a:lnSpc>
                <a:spcPct val="100000"/>
              </a:lnSpc>
              <a:spcBef>
                <a:spcPts val="500"/>
              </a:spcBef>
              <a:spcAft>
                <a:spcPts val="0"/>
              </a:spcAft>
              <a:buClr>
                <a:schemeClr val="dk1"/>
              </a:buClr>
              <a:buSzPts val="2700"/>
              <a:buChar char="•"/>
              <a:defRPr/>
            </a:lvl7pPr>
            <a:lvl8pPr marL="3657600" lvl="7" indent="-400050" algn="l">
              <a:lnSpc>
                <a:spcPct val="100000"/>
              </a:lnSpc>
              <a:spcBef>
                <a:spcPts val="500"/>
              </a:spcBef>
              <a:spcAft>
                <a:spcPts val="0"/>
              </a:spcAft>
              <a:buClr>
                <a:schemeClr val="dk1"/>
              </a:buClr>
              <a:buSzPts val="2700"/>
              <a:buChar char="•"/>
              <a:defRPr/>
            </a:lvl8pPr>
            <a:lvl9pPr marL="4114800" lvl="8" indent="-400050" algn="l">
              <a:lnSpc>
                <a:spcPct val="100000"/>
              </a:lnSpc>
              <a:spcBef>
                <a:spcPts val="500"/>
              </a:spcBef>
              <a:spcAft>
                <a:spcPts val="500"/>
              </a:spcAft>
              <a:buClr>
                <a:schemeClr val="dk1"/>
              </a:buClr>
              <a:buSzPts val="2700"/>
              <a:buChar char="•"/>
              <a:defRPr/>
            </a:lvl9pPr>
          </a:lstStyle>
          <a:p>
            <a:endParaRPr/>
          </a:p>
        </p:txBody>
      </p:sp>
      <p:sp>
        <p:nvSpPr>
          <p:cNvPr id="99" name="Google Shape;99;g351df2b98da_0_1764"/>
          <p:cNvSpPr/>
          <p:nvPr/>
        </p:nvSpPr>
        <p:spPr>
          <a:xfrm>
            <a:off x="17123459" y="9675020"/>
            <a:ext cx="436200" cy="612000"/>
          </a:xfrm>
          <a:prstGeom prst="rect">
            <a:avLst/>
          </a:prstGeom>
          <a:solidFill>
            <a:srgbClr val="0AA56F"/>
          </a:solidFill>
          <a:ln>
            <a:noFill/>
          </a:ln>
        </p:spPr>
        <p:txBody>
          <a:bodyPr spcFirstLastPara="1" wrap="square" lIns="137150" tIns="68550" rIns="137150" bIns="68550" anchor="ctr" anchorCtr="0">
            <a:noAutofit/>
          </a:bodyPr>
          <a:lstStyle/>
          <a:p>
            <a:pPr marL="0" marR="0" lvl="0" indent="0" algn="ctr" rtl="0">
              <a:spcBef>
                <a:spcPts val="0"/>
              </a:spcBef>
              <a:spcAft>
                <a:spcPts val="0"/>
              </a:spcAft>
              <a:buNone/>
            </a:pPr>
            <a:endParaRPr sz="2400">
              <a:solidFill>
                <a:schemeClr val="lt1"/>
              </a:solidFill>
              <a:latin typeface="Arial"/>
              <a:ea typeface="Arial"/>
              <a:cs typeface="Arial"/>
              <a:sym typeface="Arial"/>
            </a:endParaRPr>
          </a:p>
        </p:txBody>
      </p:sp>
      <p:sp>
        <p:nvSpPr>
          <p:cNvPr id="100" name="Google Shape;100;g351df2b98da_0_1764"/>
          <p:cNvSpPr/>
          <p:nvPr/>
        </p:nvSpPr>
        <p:spPr>
          <a:xfrm>
            <a:off x="16968788" y="9748131"/>
            <a:ext cx="488400" cy="207900"/>
          </a:xfrm>
          <a:prstGeom prst="rect">
            <a:avLst/>
          </a:prstGeom>
          <a:noFill/>
          <a:ln>
            <a:noFill/>
          </a:ln>
        </p:spPr>
        <p:txBody>
          <a:bodyPr spcFirstLastPara="1" wrap="square" lIns="0" tIns="0" rIns="0" bIns="0" anchor="b" anchorCtr="0">
            <a:noAutofit/>
          </a:bodyPr>
          <a:lstStyle/>
          <a:p>
            <a:pPr marL="0" marR="0" lvl="0" indent="0" algn="r" rtl="0">
              <a:spcBef>
                <a:spcPts val="0"/>
              </a:spcBef>
              <a:spcAft>
                <a:spcPts val="0"/>
              </a:spcAft>
              <a:buNone/>
            </a:pPr>
            <a:fld id="{00000000-1234-1234-1234-123412341234}" type="slidenum">
              <a:rPr lang="en-US" sz="1400" b="0">
                <a:solidFill>
                  <a:schemeClr val="lt1"/>
                </a:solidFill>
                <a:latin typeface="Arial"/>
                <a:ea typeface="Arial"/>
                <a:cs typeface="Arial"/>
                <a:sym typeface="Arial"/>
              </a:rPr>
              <a:t>‹#›</a:t>
            </a:fld>
            <a:endParaRPr sz="1400" b="0">
              <a:solidFill>
                <a:schemeClr val="lt1"/>
              </a:solidFill>
              <a:latin typeface="Arial"/>
              <a:ea typeface="Arial"/>
              <a:cs typeface="Arial"/>
              <a:sym typeface="Arial"/>
            </a:endParaRPr>
          </a:p>
        </p:txBody>
      </p:sp>
      <p:pic>
        <p:nvPicPr>
          <p:cNvPr id="101" name="Google Shape;101;g351df2b98da_0_1764"/>
          <p:cNvPicPr preferRelativeResize="0"/>
          <p:nvPr/>
        </p:nvPicPr>
        <p:blipFill rotWithShape="1">
          <a:blip r:embed="rId2">
            <a:alphaModFix/>
          </a:blip>
          <a:srcRect/>
          <a:stretch/>
        </p:blipFill>
        <p:spPr>
          <a:xfrm>
            <a:off x="15041022" y="9557763"/>
            <a:ext cx="1844813" cy="623055"/>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Default">
  <p:cSld name="Default">
    <p:spTree>
      <p:nvGrpSpPr>
        <p:cNvPr id="1" name="Shape 102"/>
        <p:cNvGrpSpPr/>
        <p:nvPr/>
      </p:nvGrpSpPr>
      <p:grpSpPr>
        <a:xfrm>
          <a:off x="0" y="0"/>
          <a:ext cx="0" cy="0"/>
          <a:chOff x="0" y="0"/>
          <a:chExt cx="0" cy="0"/>
        </a:xfrm>
      </p:grpSpPr>
      <p:sp>
        <p:nvSpPr>
          <p:cNvPr id="103" name="Google Shape;103;g351df2b98da_0_1769"/>
          <p:cNvSpPr txBox="1">
            <a:spLocks noGrp="1"/>
          </p:cNvSpPr>
          <p:nvPr>
            <p:ph type="subTitle" idx="1"/>
          </p:nvPr>
        </p:nvSpPr>
        <p:spPr>
          <a:xfrm>
            <a:off x="832104" y="1378875"/>
            <a:ext cx="16623900" cy="369600"/>
          </a:xfrm>
          <a:prstGeom prst="rect">
            <a:avLst/>
          </a:prstGeom>
          <a:noFill/>
          <a:ln>
            <a:noFill/>
          </a:ln>
        </p:spPr>
        <p:txBody>
          <a:bodyPr spcFirstLastPara="1" wrap="square" lIns="0" tIns="0" rIns="0" bIns="0" anchor="t" anchorCtr="0">
            <a:spAutoFit/>
          </a:bodyPr>
          <a:lstStyle>
            <a:lvl1pPr lvl="0" algn="l">
              <a:lnSpc>
                <a:spcPct val="100000"/>
              </a:lnSpc>
              <a:spcBef>
                <a:spcPts val="500"/>
              </a:spcBef>
              <a:spcAft>
                <a:spcPts val="0"/>
              </a:spcAft>
              <a:buSzPts val="2400"/>
              <a:buChar char="•"/>
              <a:defRPr b="0">
                <a:solidFill>
                  <a:srgbClr val="595959"/>
                </a:solidFill>
              </a:defRPr>
            </a:lvl1pPr>
            <a:lvl2pPr lvl="1" algn="l">
              <a:lnSpc>
                <a:spcPct val="100000"/>
              </a:lnSpc>
              <a:spcBef>
                <a:spcPts val="500"/>
              </a:spcBef>
              <a:spcAft>
                <a:spcPts val="0"/>
              </a:spcAft>
              <a:buSzPts val="3000"/>
              <a:buChar char="–"/>
              <a:defRPr/>
            </a:lvl2pPr>
            <a:lvl3pPr lvl="2" algn="l">
              <a:lnSpc>
                <a:spcPct val="100000"/>
              </a:lnSpc>
              <a:spcBef>
                <a:spcPts val="500"/>
              </a:spcBef>
              <a:spcAft>
                <a:spcPts val="0"/>
              </a:spcAft>
              <a:buSzPts val="3000"/>
              <a:buChar char="•"/>
              <a:defRPr/>
            </a:lvl3pPr>
            <a:lvl4pPr lvl="3" algn="l">
              <a:lnSpc>
                <a:spcPct val="100000"/>
              </a:lnSpc>
              <a:spcBef>
                <a:spcPts val="500"/>
              </a:spcBef>
              <a:spcAft>
                <a:spcPts val="0"/>
              </a:spcAft>
              <a:buSzPts val="2700"/>
              <a:buChar char="–"/>
              <a:defRPr/>
            </a:lvl4pPr>
            <a:lvl5pPr lvl="4" algn="l">
              <a:lnSpc>
                <a:spcPct val="100000"/>
              </a:lnSpc>
              <a:spcBef>
                <a:spcPts val="500"/>
              </a:spcBef>
              <a:spcAft>
                <a:spcPts val="0"/>
              </a:spcAft>
              <a:buSzPts val="2700"/>
              <a:buChar char="»"/>
              <a:defRPr/>
            </a:lvl5pPr>
            <a:lvl6pPr lvl="5" algn="l">
              <a:lnSpc>
                <a:spcPct val="100000"/>
              </a:lnSpc>
              <a:spcBef>
                <a:spcPts val="500"/>
              </a:spcBef>
              <a:spcAft>
                <a:spcPts val="0"/>
              </a:spcAft>
              <a:buClr>
                <a:schemeClr val="dk1"/>
              </a:buClr>
              <a:buSzPts val="2700"/>
              <a:buChar char="•"/>
              <a:defRPr/>
            </a:lvl6pPr>
            <a:lvl7pPr lvl="6" algn="l">
              <a:lnSpc>
                <a:spcPct val="100000"/>
              </a:lnSpc>
              <a:spcBef>
                <a:spcPts val="500"/>
              </a:spcBef>
              <a:spcAft>
                <a:spcPts val="0"/>
              </a:spcAft>
              <a:buClr>
                <a:schemeClr val="dk1"/>
              </a:buClr>
              <a:buSzPts val="2700"/>
              <a:buChar char="•"/>
              <a:defRPr/>
            </a:lvl7pPr>
            <a:lvl8pPr lvl="7" algn="l">
              <a:lnSpc>
                <a:spcPct val="100000"/>
              </a:lnSpc>
              <a:spcBef>
                <a:spcPts val="500"/>
              </a:spcBef>
              <a:spcAft>
                <a:spcPts val="0"/>
              </a:spcAft>
              <a:buClr>
                <a:schemeClr val="dk1"/>
              </a:buClr>
              <a:buSzPts val="2700"/>
              <a:buChar char="•"/>
              <a:defRPr/>
            </a:lvl8pPr>
            <a:lvl9pPr lvl="8" algn="l">
              <a:lnSpc>
                <a:spcPct val="100000"/>
              </a:lnSpc>
              <a:spcBef>
                <a:spcPts val="500"/>
              </a:spcBef>
              <a:spcAft>
                <a:spcPts val="500"/>
              </a:spcAft>
              <a:buClr>
                <a:schemeClr val="dk1"/>
              </a:buClr>
              <a:buSzPts val="2700"/>
              <a:buChar char="•"/>
              <a:defRPr/>
            </a:lvl9pPr>
          </a:lstStyle>
          <a:p>
            <a:endParaRPr/>
          </a:p>
        </p:txBody>
      </p:sp>
      <p:sp>
        <p:nvSpPr>
          <p:cNvPr id="104" name="Google Shape;104;g351df2b98da_0_1769"/>
          <p:cNvSpPr txBox="1">
            <a:spLocks noGrp="1"/>
          </p:cNvSpPr>
          <p:nvPr>
            <p:ph type="body" idx="2"/>
          </p:nvPr>
        </p:nvSpPr>
        <p:spPr>
          <a:xfrm>
            <a:off x="11690891" y="62395"/>
            <a:ext cx="5765100" cy="184500"/>
          </a:xfrm>
          <a:prstGeom prst="rect">
            <a:avLst/>
          </a:prstGeom>
          <a:noFill/>
          <a:ln>
            <a:noFill/>
          </a:ln>
        </p:spPr>
        <p:txBody>
          <a:bodyPr spcFirstLastPara="1" wrap="square" lIns="0" tIns="0" rIns="0" bIns="0" anchor="t" anchorCtr="0">
            <a:spAutoFit/>
          </a:bodyPr>
          <a:lstStyle>
            <a:lvl1pPr marL="457200" lvl="0" indent="-304800" algn="r">
              <a:lnSpc>
                <a:spcPct val="100000"/>
              </a:lnSpc>
              <a:spcBef>
                <a:spcPts val="500"/>
              </a:spcBef>
              <a:spcAft>
                <a:spcPts val="0"/>
              </a:spcAft>
              <a:buSzPts val="1200"/>
              <a:buChar char="•"/>
              <a:defRPr sz="1200" b="0"/>
            </a:lvl1pPr>
            <a:lvl2pPr marL="914400" lvl="1" indent="-419100" algn="l">
              <a:lnSpc>
                <a:spcPct val="100000"/>
              </a:lnSpc>
              <a:spcBef>
                <a:spcPts val="500"/>
              </a:spcBef>
              <a:spcAft>
                <a:spcPts val="0"/>
              </a:spcAft>
              <a:buSzPts val="3000"/>
              <a:buChar char="–"/>
              <a:defRPr/>
            </a:lvl2pPr>
            <a:lvl3pPr marL="1371600" lvl="2" indent="-419100" algn="l">
              <a:lnSpc>
                <a:spcPct val="100000"/>
              </a:lnSpc>
              <a:spcBef>
                <a:spcPts val="500"/>
              </a:spcBef>
              <a:spcAft>
                <a:spcPts val="0"/>
              </a:spcAft>
              <a:buSzPts val="3000"/>
              <a:buChar char="•"/>
              <a:defRPr/>
            </a:lvl3pPr>
            <a:lvl4pPr marL="1828800" lvl="3" indent="-400050" algn="l">
              <a:lnSpc>
                <a:spcPct val="100000"/>
              </a:lnSpc>
              <a:spcBef>
                <a:spcPts val="500"/>
              </a:spcBef>
              <a:spcAft>
                <a:spcPts val="0"/>
              </a:spcAft>
              <a:buSzPts val="2700"/>
              <a:buChar char="–"/>
              <a:defRPr/>
            </a:lvl4pPr>
            <a:lvl5pPr marL="2286000" lvl="4" indent="-400050" algn="l">
              <a:lnSpc>
                <a:spcPct val="100000"/>
              </a:lnSpc>
              <a:spcBef>
                <a:spcPts val="500"/>
              </a:spcBef>
              <a:spcAft>
                <a:spcPts val="0"/>
              </a:spcAft>
              <a:buSzPts val="2700"/>
              <a:buChar char="»"/>
              <a:defRPr/>
            </a:lvl5pPr>
            <a:lvl6pPr marL="2743200" lvl="5" indent="-400050" algn="l">
              <a:lnSpc>
                <a:spcPct val="100000"/>
              </a:lnSpc>
              <a:spcBef>
                <a:spcPts val="500"/>
              </a:spcBef>
              <a:spcAft>
                <a:spcPts val="0"/>
              </a:spcAft>
              <a:buClr>
                <a:schemeClr val="dk1"/>
              </a:buClr>
              <a:buSzPts val="2700"/>
              <a:buChar char="•"/>
              <a:defRPr/>
            </a:lvl6pPr>
            <a:lvl7pPr marL="3200400" lvl="6" indent="-400050" algn="l">
              <a:lnSpc>
                <a:spcPct val="100000"/>
              </a:lnSpc>
              <a:spcBef>
                <a:spcPts val="500"/>
              </a:spcBef>
              <a:spcAft>
                <a:spcPts val="0"/>
              </a:spcAft>
              <a:buClr>
                <a:schemeClr val="dk1"/>
              </a:buClr>
              <a:buSzPts val="2700"/>
              <a:buChar char="•"/>
              <a:defRPr/>
            </a:lvl7pPr>
            <a:lvl8pPr marL="3657600" lvl="7" indent="-400050" algn="l">
              <a:lnSpc>
                <a:spcPct val="100000"/>
              </a:lnSpc>
              <a:spcBef>
                <a:spcPts val="500"/>
              </a:spcBef>
              <a:spcAft>
                <a:spcPts val="0"/>
              </a:spcAft>
              <a:buClr>
                <a:schemeClr val="dk1"/>
              </a:buClr>
              <a:buSzPts val="2700"/>
              <a:buChar char="•"/>
              <a:defRPr/>
            </a:lvl8pPr>
            <a:lvl9pPr marL="4114800" lvl="8" indent="-400050" algn="l">
              <a:lnSpc>
                <a:spcPct val="100000"/>
              </a:lnSpc>
              <a:spcBef>
                <a:spcPts val="500"/>
              </a:spcBef>
              <a:spcAft>
                <a:spcPts val="500"/>
              </a:spcAft>
              <a:buClr>
                <a:schemeClr val="dk1"/>
              </a:buClr>
              <a:buSzPts val="2700"/>
              <a:buChar char="•"/>
              <a:defRPr/>
            </a:lvl9pPr>
          </a:lstStyle>
          <a:p>
            <a:endParaRPr/>
          </a:p>
        </p:txBody>
      </p:sp>
      <p:sp>
        <p:nvSpPr>
          <p:cNvPr id="105" name="Google Shape;105;g351df2b98da_0_1769"/>
          <p:cNvSpPr txBox="1">
            <a:spLocks noGrp="1"/>
          </p:cNvSpPr>
          <p:nvPr>
            <p:ph type="title"/>
          </p:nvPr>
        </p:nvSpPr>
        <p:spPr>
          <a:xfrm>
            <a:off x="832104" y="258318"/>
            <a:ext cx="16623900" cy="109710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Clr>
                <a:schemeClr val="dk1"/>
              </a:buClr>
              <a:buSzPts val="3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6" name="Google Shape;106;g351df2b98da_0_1769"/>
          <p:cNvSpPr/>
          <p:nvPr/>
        </p:nvSpPr>
        <p:spPr>
          <a:xfrm>
            <a:off x="17123459" y="9675020"/>
            <a:ext cx="436200" cy="612000"/>
          </a:xfrm>
          <a:prstGeom prst="rect">
            <a:avLst/>
          </a:prstGeom>
          <a:solidFill>
            <a:srgbClr val="0AA56F"/>
          </a:solidFill>
          <a:ln>
            <a:noFill/>
          </a:ln>
        </p:spPr>
        <p:txBody>
          <a:bodyPr spcFirstLastPara="1" wrap="square" lIns="137150" tIns="68550" rIns="137150" bIns="68550" anchor="ctr" anchorCtr="0">
            <a:noAutofit/>
          </a:bodyPr>
          <a:lstStyle/>
          <a:p>
            <a:pPr marL="0" marR="0" lvl="0" indent="0" algn="ctr" rtl="0">
              <a:spcBef>
                <a:spcPts val="0"/>
              </a:spcBef>
              <a:spcAft>
                <a:spcPts val="0"/>
              </a:spcAft>
              <a:buNone/>
            </a:pPr>
            <a:endParaRPr sz="2400">
              <a:solidFill>
                <a:schemeClr val="lt1"/>
              </a:solidFill>
              <a:latin typeface="Arial"/>
              <a:ea typeface="Arial"/>
              <a:cs typeface="Arial"/>
              <a:sym typeface="Arial"/>
            </a:endParaRPr>
          </a:p>
        </p:txBody>
      </p:sp>
      <p:sp>
        <p:nvSpPr>
          <p:cNvPr id="107" name="Google Shape;107;g351df2b98da_0_1769"/>
          <p:cNvSpPr/>
          <p:nvPr/>
        </p:nvSpPr>
        <p:spPr>
          <a:xfrm>
            <a:off x="16968788" y="9748131"/>
            <a:ext cx="488400" cy="207900"/>
          </a:xfrm>
          <a:prstGeom prst="rect">
            <a:avLst/>
          </a:prstGeom>
          <a:noFill/>
          <a:ln>
            <a:noFill/>
          </a:ln>
        </p:spPr>
        <p:txBody>
          <a:bodyPr spcFirstLastPara="1" wrap="square" lIns="0" tIns="0" rIns="0" bIns="0" anchor="b" anchorCtr="0">
            <a:noAutofit/>
          </a:bodyPr>
          <a:lstStyle/>
          <a:p>
            <a:pPr marL="0" marR="0" lvl="0" indent="0" algn="r" rtl="0">
              <a:spcBef>
                <a:spcPts val="0"/>
              </a:spcBef>
              <a:spcAft>
                <a:spcPts val="0"/>
              </a:spcAft>
              <a:buNone/>
            </a:pPr>
            <a:fld id="{00000000-1234-1234-1234-123412341234}" type="slidenum">
              <a:rPr lang="en-US" sz="1400" b="0">
                <a:solidFill>
                  <a:schemeClr val="lt1"/>
                </a:solidFill>
                <a:latin typeface="Arial"/>
                <a:ea typeface="Arial"/>
                <a:cs typeface="Arial"/>
                <a:sym typeface="Arial"/>
              </a:rPr>
              <a:t>‹#›</a:t>
            </a:fld>
            <a:endParaRPr sz="1400" b="0">
              <a:solidFill>
                <a:schemeClr val="lt1"/>
              </a:solidFill>
              <a:latin typeface="Arial"/>
              <a:ea typeface="Arial"/>
              <a:cs typeface="Arial"/>
              <a:sym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4_Default">
  <p:cSld name="4_Default">
    <p:spTree>
      <p:nvGrpSpPr>
        <p:cNvPr id="1" name="Shape 108"/>
        <p:cNvGrpSpPr/>
        <p:nvPr/>
      </p:nvGrpSpPr>
      <p:grpSpPr>
        <a:xfrm>
          <a:off x="0" y="0"/>
          <a:ext cx="0" cy="0"/>
          <a:chOff x="0" y="0"/>
          <a:chExt cx="0" cy="0"/>
        </a:xfrm>
      </p:grpSpPr>
      <p:sp>
        <p:nvSpPr>
          <p:cNvPr id="109" name="Google Shape;109;g351df2b98da_0_1775"/>
          <p:cNvSpPr txBox="1">
            <a:spLocks noGrp="1"/>
          </p:cNvSpPr>
          <p:nvPr>
            <p:ph type="title"/>
          </p:nvPr>
        </p:nvSpPr>
        <p:spPr>
          <a:xfrm>
            <a:off x="832104" y="273558"/>
            <a:ext cx="16623900" cy="1097100"/>
          </a:xfrm>
          <a:prstGeom prst="rect">
            <a:avLst/>
          </a:prstGeom>
          <a:noFill/>
          <a:ln>
            <a:noFill/>
          </a:ln>
        </p:spPr>
        <p:txBody>
          <a:bodyPr spcFirstLastPara="1" wrap="square" lIns="0" tIns="0" rIns="0" bIns="0" anchor="b" anchorCtr="0">
            <a:noAutofit/>
          </a:bodyPr>
          <a:lstStyle>
            <a:lvl1pPr lvl="0" algn="l">
              <a:lnSpc>
                <a:spcPct val="93000"/>
              </a:lnSpc>
              <a:spcBef>
                <a:spcPts val="0"/>
              </a:spcBef>
              <a:spcAft>
                <a:spcPts val="0"/>
              </a:spcAft>
              <a:buClr>
                <a:srgbClr val="063D2A"/>
              </a:buClr>
              <a:buSzPts val="3800"/>
              <a:buFont typeface="Arial"/>
              <a:buNone/>
              <a:defRPr sz="3800" b="1">
                <a:solidFill>
                  <a:srgbClr val="063D2A"/>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0" name="Google Shape;110;g351df2b98da_0_1775"/>
          <p:cNvSpPr/>
          <p:nvPr/>
        </p:nvSpPr>
        <p:spPr>
          <a:xfrm>
            <a:off x="16968789" y="9748134"/>
            <a:ext cx="488400" cy="2079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a:t>
            </a:fld>
            <a:endParaRPr sz="1400" b="0" i="0" u="none" strike="noStrike" cap="none">
              <a:solidFill>
                <a:srgbClr val="000000"/>
              </a:solidFill>
              <a:latin typeface="Arial"/>
              <a:ea typeface="Arial"/>
              <a:cs typeface="Arial"/>
              <a:sym typeface="Arial"/>
            </a:endParaRPr>
          </a:p>
        </p:txBody>
      </p:sp>
      <p:sp>
        <p:nvSpPr>
          <p:cNvPr id="111" name="Google Shape;111;g351df2b98da_0_1775"/>
          <p:cNvSpPr txBox="1">
            <a:spLocks noGrp="1"/>
          </p:cNvSpPr>
          <p:nvPr>
            <p:ph type="body" idx="1"/>
          </p:nvPr>
        </p:nvSpPr>
        <p:spPr>
          <a:xfrm>
            <a:off x="10739628" y="118153"/>
            <a:ext cx="6720900" cy="184500"/>
          </a:xfrm>
          <a:prstGeom prst="rect">
            <a:avLst/>
          </a:prstGeom>
          <a:noFill/>
          <a:ln>
            <a:noFill/>
          </a:ln>
        </p:spPr>
        <p:txBody>
          <a:bodyPr spcFirstLastPara="1" wrap="square" lIns="0" tIns="0" rIns="0" bIns="0" anchor="ctr" anchorCtr="0">
            <a:spAutoFit/>
          </a:bodyPr>
          <a:lstStyle>
            <a:lvl1pPr marL="457200" lvl="0" indent="-304800" algn="r">
              <a:lnSpc>
                <a:spcPct val="100000"/>
              </a:lnSpc>
              <a:spcBef>
                <a:spcPts val="500"/>
              </a:spcBef>
              <a:spcAft>
                <a:spcPts val="0"/>
              </a:spcAft>
              <a:buSzPts val="1200"/>
              <a:buChar char="•"/>
              <a:defRPr sz="1200">
                <a:latin typeface="Arial"/>
                <a:ea typeface="Arial"/>
                <a:cs typeface="Arial"/>
                <a:sym typeface="Arial"/>
              </a:defRPr>
            </a:lvl1pPr>
            <a:lvl2pPr marL="914400" lvl="1" indent="-419100" algn="l">
              <a:lnSpc>
                <a:spcPct val="100000"/>
              </a:lnSpc>
              <a:spcBef>
                <a:spcPts val="500"/>
              </a:spcBef>
              <a:spcAft>
                <a:spcPts val="0"/>
              </a:spcAft>
              <a:buSzPts val="3000"/>
              <a:buChar char="–"/>
              <a:defRPr/>
            </a:lvl2pPr>
            <a:lvl3pPr marL="1371600" lvl="2" indent="-419100" algn="l">
              <a:lnSpc>
                <a:spcPct val="100000"/>
              </a:lnSpc>
              <a:spcBef>
                <a:spcPts val="500"/>
              </a:spcBef>
              <a:spcAft>
                <a:spcPts val="0"/>
              </a:spcAft>
              <a:buSzPts val="3000"/>
              <a:buChar char="•"/>
              <a:defRPr/>
            </a:lvl3pPr>
            <a:lvl4pPr marL="1828800" lvl="3" indent="-400050" algn="l">
              <a:lnSpc>
                <a:spcPct val="100000"/>
              </a:lnSpc>
              <a:spcBef>
                <a:spcPts val="500"/>
              </a:spcBef>
              <a:spcAft>
                <a:spcPts val="0"/>
              </a:spcAft>
              <a:buSzPts val="2700"/>
              <a:buChar char="–"/>
              <a:defRPr/>
            </a:lvl4pPr>
            <a:lvl5pPr marL="2286000" lvl="4" indent="-400050" algn="l">
              <a:lnSpc>
                <a:spcPct val="100000"/>
              </a:lnSpc>
              <a:spcBef>
                <a:spcPts val="500"/>
              </a:spcBef>
              <a:spcAft>
                <a:spcPts val="0"/>
              </a:spcAft>
              <a:buSzPts val="2700"/>
              <a:buChar char="»"/>
              <a:defRPr/>
            </a:lvl5pPr>
            <a:lvl6pPr marL="2743200" lvl="5" indent="-400050" algn="l">
              <a:lnSpc>
                <a:spcPct val="100000"/>
              </a:lnSpc>
              <a:spcBef>
                <a:spcPts val="500"/>
              </a:spcBef>
              <a:spcAft>
                <a:spcPts val="0"/>
              </a:spcAft>
              <a:buClr>
                <a:schemeClr val="dk1"/>
              </a:buClr>
              <a:buSzPts val="2700"/>
              <a:buChar char="•"/>
              <a:defRPr/>
            </a:lvl6pPr>
            <a:lvl7pPr marL="3200400" lvl="6" indent="-400050" algn="l">
              <a:lnSpc>
                <a:spcPct val="100000"/>
              </a:lnSpc>
              <a:spcBef>
                <a:spcPts val="500"/>
              </a:spcBef>
              <a:spcAft>
                <a:spcPts val="0"/>
              </a:spcAft>
              <a:buClr>
                <a:schemeClr val="dk1"/>
              </a:buClr>
              <a:buSzPts val="2700"/>
              <a:buChar char="•"/>
              <a:defRPr/>
            </a:lvl7pPr>
            <a:lvl8pPr marL="3657600" lvl="7" indent="-400050" algn="l">
              <a:lnSpc>
                <a:spcPct val="100000"/>
              </a:lnSpc>
              <a:spcBef>
                <a:spcPts val="500"/>
              </a:spcBef>
              <a:spcAft>
                <a:spcPts val="0"/>
              </a:spcAft>
              <a:buClr>
                <a:schemeClr val="dk1"/>
              </a:buClr>
              <a:buSzPts val="2700"/>
              <a:buChar char="•"/>
              <a:defRPr/>
            </a:lvl8pPr>
            <a:lvl9pPr marL="4114800" lvl="8" indent="-400050" algn="l">
              <a:lnSpc>
                <a:spcPct val="100000"/>
              </a:lnSpc>
              <a:spcBef>
                <a:spcPts val="500"/>
              </a:spcBef>
              <a:spcAft>
                <a:spcPts val="500"/>
              </a:spcAft>
              <a:buClr>
                <a:schemeClr val="dk1"/>
              </a:buClr>
              <a:buSzPts val="2700"/>
              <a:buChar char="•"/>
              <a:defRPr/>
            </a:lvl9pPr>
          </a:lstStyle>
          <a:p>
            <a:endParaRPr/>
          </a:p>
        </p:txBody>
      </p:sp>
      <p:sp>
        <p:nvSpPr>
          <p:cNvPr id="112" name="Google Shape;112;g351df2b98da_0_1775"/>
          <p:cNvSpPr txBox="1">
            <a:spLocks noGrp="1"/>
          </p:cNvSpPr>
          <p:nvPr>
            <p:ph type="subTitle" idx="2"/>
          </p:nvPr>
        </p:nvSpPr>
        <p:spPr>
          <a:xfrm>
            <a:off x="832104" y="1378878"/>
            <a:ext cx="16623900" cy="369600"/>
          </a:xfrm>
          <a:prstGeom prst="rect">
            <a:avLst/>
          </a:prstGeom>
          <a:noFill/>
          <a:ln>
            <a:noFill/>
          </a:ln>
        </p:spPr>
        <p:txBody>
          <a:bodyPr spcFirstLastPara="1" wrap="square" lIns="0" tIns="0" rIns="0" bIns="0" anchor="ctr" anchorCtr="0">
            <a:spAutoFit/>
          </a:bodyPr>
          <a:lstStyle>
            <a:lvl1pPr lvl="0" algn="l">
              <a:lnSpc>
                <a:spcPct val="100000"/>
              </a:lnSpc>
              <a:spcBef>
                <a:spcPts val="500"/>
              </a:spcBef>
              <a:spcAft>
                <a:spcPts val="0"/>
              </a:spcAft>
              <a:buSzPts val="2700"/>
              <a:buChar char="•"/>
              <a:defRPr/>
            </a:lvl1pPr>
            <a:lvl2pPr lvl="1" algn="l">
              <a:lnSpc>
                <a:spcPct val="100000"/>
              </a:lnSpc>
              <a:spcBef>
                <a:spcPts val="500"/>
              </a:spcBef>
              <a:spcAft>
                <a:spcPts val="0"/>
              </a:spcAft>
              <a:buSzPts val="3000"/>
              <a:buChar char="–"/>
              <a:defRPr/>
            </a:lvl2pPr>
            <a:lvl3pPr lvl="2" algn="l">
              <a:lnSpc>
                <a:spcPct val="100000"/>
              </a:lnSpc>
              <a:spcBef>
                <a:spcPts val="500"/>
              </a:spcBef>
              <a:spcAft>
                <a:spcPts val="0"/>
              </a:spcAft>
              <a:buSzPts val="3000"/>
              <a:buChar char="•"/>
              <a:defRPr/>
            </a:lvl3pPr>
            <a:lvl4pPr lvl="3" algn="l">
              <a:lnSpc>
                <a:spcPct val="100000"/>
              </a:lnSpc>
              <a:spcBef>
                <a:spcPts val="500"/>
              </a:spcBef>
              <a:spcAft>
                <a:spcPts val="0"/>
              </a:spcAft>
              <a:buSzPts val="2700"/>
              <a:buChar char="–"/>
              <a:defRPr/>
            </a:lvl4pPr>
            <a:lvl5pPr lvl="4" algn="l">
              <a:lnSpc>
                <a:spcPct val="100000"/>
              </a:lnSpc>
              <a:spcBef>
                <a:spcPts val="500"/>
              </a:spcBef>
              <a:spcAft>
                <a:spcPts val="0"/>
              </a:spcAft>
              <a:buSzPts val="2700"/>
              <a:buChar char="»"/>
              <a:defRPr/>
            </a:lvl5pPr>
            <a:lvl6pPr lvl="5" algn="l">
              <a:lnSpc>
                <a:spcPct val="100000"/>
              </a:lnSpc>
              <a:spcBef>
                <a:spcPts val="500"/>
              </a:spcBef>
              <a:spcAft>
                <a:spcPts val="0"/>
              </a:spcAft>
              <a:buClr>
                <a:schemeClr val="dk1"/>
              </a:buClr>
              <a:buSzPts val="2700"/>
              <a:buChar char="•"/>
              <a:defRPr/>
            </a:lvl6pPr>
            <a:lvl7pPr lvl="6" algn="l">
              <a:lnSpc>
                <a:spcPct val="100000"/>
              </a:lnSpc>
              <a:spcBef>
                <a:spcPts val="500"/>
              </a:spcBef>
              <a:spcAft>
                <a:spcPts val="0"/>
              </a:spcAft>
              <a:buClr>
                <a:schemeClr val="dk1"/>
              </a:buClr>
              <a:buSzPts val="2700"/>
              <a:buChar char="•"/>
              <a:defRPr/>
            </a:lvl7pPr>
            <a:lvl8pPr lvl="7" algn="l">
              <a:lnSpc>
                <a:spcPct val="100000"/>
              </a:lnSpc>
              <a:spcBef>
                <a:spcPts val="500"/>
              </a:spcBef>
              <a:spcAft>
                <a:spcPts val="0"/>
              </a:spcAft>
              <a:buClr>
                <a:schemeClr val="dk1"/>
              </a:buClr>
              <a:buSzPts val="2700"/>
              <a:buChar char="•"/>
              <a:defRPr/>
            </a:lvl8pPr>
            <a:lvl9pPr lvl="8" algn="l">
              <a:lnSpc>
                <a:spcPct val="100000"/>
              </a:lnSpc>
              <a:spcBef>
                <a:spcPts val="500"/>
              </a:spcBef>
              <a:spcAft>
                <a:spcPts val="500"/>
              </a:spcAft>
              <a:buClr>
                <a:schemeClr val="dk1"/>
              </a:buClr>
              <a:buSzPts val="2700"/>
              <a:buChar char="•"/>
              <a:defRPr/>
            </a:lvl9pPr>
          </a:lstStyle>
          <a:p>
            <a:endParaRPr/>
          </a:p>
        </p:txBody>
      </p:sp>
      <p:pic>
        <p:nvPicPr>
          <p:cNvPr id="113" name="Google Shape;113;g351df2b98da_0_1775"/>
          <p:cNvPicPr preferRelativeResize="0"/>
          <p:nvPr/>
        </p:nvPicPr>
        <p:blipFill rotWithShape="1">
          <a:blip r:embed="rId2">
            <a:alphaModFix/>
          </a:blip>
          <a:srcRect/>
          <a:stretch/>
        </p:blipFill>
        <p:spPr>
          <a:xfrm>
            <a:off x="14862063" y="9130445"/>
            <a:ext cx="976374" cy="828996"/>
          </a:xfrm>
          <a:prstGeom prst="rect">
            <a:avLst/>
          </a:prstGeom>
          <a:noFill/>
          <a:ln>
            <a:noFill/>
          </a:ln>
        </p:spPr>
      </p:pic>
      <p:pic>
        <p:nvPicPr>
          <p:cNvPr id="114" name="Google Shape;114;g351df2b98da_0_1775"/>
          <p:cNvPicPr preferRelativeResize="0"/>
          <p:nvPr/>
        </p:nvPicPr>
        <p:blipFill rotWithShape="1">
          <a:blip r:embed="rId3">
            <a:alphaModFix/>
          </a:blip>
          <a:srcRect/>
          <a:stretch/>
        </p:blipFill>
        <p:spPr>
          <a:xfrm>
            <a:off x="15961511" y="9072993"/>
            <a:ext cx="967163" cy="884264"/>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matchingName="2_Title">
  <p:cSld name="2_Title">
    <p:bg>
      <p:bgPr>
        <a:solidFill>
          <a:schemeClr val="lt1"/>
        </a:solidFill>
        <a:effectLst/>
      </p:bgPr>
    </p:bg>
    <p:spTree>
      <p:nvGrpSpPr>
        <p:cNvPr id="1" name="Shape 115"/>
        <p:cNvGrpSpPr/>
        <p:nvPr/>
      </p:nvGrpSpPr>
      <p:grpSpPr>
        <a:xfrm>
          <a:off x="0" y="0"/>
          <a:ext cx="0" cy="0"/>
          <a:chOff x="0" y="0"/>
          <a:chExt cx="0" cy="0"/>
        </a:xfrm>
      </p:grpSpPr>
      <p:pic>
        <p:nvPicPr>
          <p:cNvPr id="116" name="Google Shape;116;g351df2b98da_0_2907"/>
          <p:cNvPicPr preferRelativeResize="0"/>
          <p:nvPr/>
        </p:nvPicPr>
        <p:blipFill rotWithShape="1">
          <a:blip r:embed="rId2">
            <a:alphaModFix/>
          </a:blip>
          <a:srcRect/>
          <a:stretch/>
        </p:blipFill>
        <p:spPr>
          <a:xfrm>
            <a:off x="13820694" y="1666863"/>
            <a:ext cx="1857214" cy="1238150"/>
          </a:xfrm>
          <a:prstGeom prst="rect">
            <a:avLst/>
          </a:prstGeom>
          <a:noFill/>
          <a:ln w="9525" cap="flat" cmpd="sng">
            <a:solidFill>
              <a:srgbClr val="CCCCCC"/>
            </a:solidFill>
            <a:prstDash val="solid"/>
            <a:round/>
            <a:headEnd type="none" w="sm" len="sm"/>
            <a:tailEnd type="none" w="sm" len="sm"/>
          </a:ln>
        </p:spPr>
      </p:pic>
      <p:pic>
        <p:nvPicPr>
          <p:cNvPr id="117" name="Google Shape;117;g351df2b98da_0_2907" descr="Health Declaration Page – Health Declaration Form"/>
          <p:cNvPicPr preferRelativeResize="0"/>
          <p:nvPr/>
        </p:nvPicPr>
        <p:blipFill rotWithShape="1">
          <a:blip r:embed="rId3">
            <a:alphaModFix/>
          </a:blip>
          <a:srcRect/>
          <a:stretch/>
        </p:blipFill>
        <p:spPr>
          <a:xfrm>
            <a:off x="827911" y="942398"/>
            <a:ext cx="7364559" cy="2948421"/>
          </a:xfrm>
          <a:prstGeom prst="rect">
            <a:avLst/>
          </a:prstGeom>
          <a:noFill/>
          <a:ln>
            <a:noFill/>
          </a:ln>
        </p:spPr>
      </p:pic>
      <p:sp>
        <p:nvSpPr>
          <p:cNvPr id="118" name="Google Shape;118;g351df2b98da_0_2907"/>
          <p:cNvSpPr txBox="1">
            <a:spLocks noGrp="1"/>
          </p:cNvSpPr>
          <p:nvPr>
            <p:ph type="body" idx="1"/>
          </p:nvPr>
        </p:nvSpPr>
        <p:spPr>
          <a:xfrm>
            <a:off x="826200" y="9321920"/>
            <a:ext cx="7269000" cy="323100"/>
          </a:xfrm>
          <a:prstGeom prst="rect">
            <a:avLst/>
          </a:prstGeom>
          <a:noFill/>
          <a:ln>
            <a:noFill/>
          </a:ln>
        </p:spPr>
        <p:txBody>
          <a:bodyPr spcFirstLastPara="1" wrap="square" lIns="0" tIns="0" rIns="0" bIns="0" anchor="t" anchorCtr="0">
            <a:spAutoFit/>
          </a:bodyPr>
          <a:lstStyle>
            <a:lvl1pPr marL="457200" lvl="0" indent="-361950" algn="l">
              <a:lnSpc>
                <a:spcPct val="100000"/>
              </a:lnSpc>
              <a:spcBef>
                <a:spcPts val="500"/>
              </a:spcBef>
              <a:spcAft>
                <a:spcPts val="0"/>
              </a:spcAft>
              <a:buSzPts val="2100"/>
              <a:buChar char="•"/>
              <a:defRPr sz="2100"/>
            </a:lvl1pPr>
            <a:lvl2pPr marL="914400" lvl="1" indent="-419100" algn="l">
              <a:lnSpc>
                <a:spcPct val="100000"/>
              </a:lnSpc>
              <a:spcBef>
                <a:spcPts val="500"/>
              </a:spcBef>
              <a:spcAft>
                <a:spcPts val="0"/>
              </a:spcAft>
              <a:buSzPts val="3000"/>
              <a:buChar char="–"/>
              <a:defRPr/>
            </a:lvl2pPr>
            <a:lvl3pPr marL="1371600" lvl="2" indent="-419100" algn="l">
              <a:lnSpc>
                <a:spcPct val="100000"/>
              </a:lnSpc>
              <a:spcBef>
                <a:spcPts val="500"/>
              </a:spcBef>
              <a:spcAft>
                <a:spcPts val="0"/>
              </a:spcAft>
              <a:buSzPts val="3000"/>
              <a:buChar char="•"/>
              <a:defRPr/>
            </a:lvl3pPr>
            <a:lvl4pPr marL="1828800" lvl="3" indent="-400050" algn="l">
              <a:lnSpc>
                <a:spcPct val="100000"/>
              </a:lnSpc>
              <a:spcBef>
                <a:spcPts val="500"/>
              </a:spcBef>
              <a:spcAft>
                <a:spcPts val="0"/>
              </a:spcAft>
              <a:buSzPts val="2700"/>
              <a:buChar char="–"/>
              <a:defRPr/>
            </a:lvl4pPr>
            <a:lvl5pPr marL="2286000" lvl="4" indent="-400050" algn="l">
              <a:lnSpc>
                <a:spcPct val="100000"/>
              </a:lnSpc>
              <a:spcBef>
                <a:spcPts val="500"/>
              </a:spcBef>
              <a:spcAft>
                <a:spcPts val="0"/>
              </a:spcAft>
              <a:buSzPts val="2700"/>
              <a:buChar char="»"/>
              <a:defRPr/>
            </a:lvl5pPr>
            <a:lvl6pPr marL="2743200" lvl="5" indent="-400050" algn="l">
              <a:lnSpc>
                <a:spcPct val="100000"/>
              </a:lnSpc>
              <a:spcBef>
                <a:spcPts val="500"/>
              </a:spcBef>
              <a:spcAft>
                <a:spcPts val="0"/>
              </a:spcAft>
              <a:buClr>
                <a:schemeClr val="dk1"/>
              </a:buClr>
              <a:buSzPts val="2700"/>
              <a:buChar char="•"/>
              <a:defRPr/>
            </a:lvl6pPr>
            <a:lvl7pPr marL="3200400" lvl="6" indent="-400050" algn="l">
              <a:lnSpc>
                <a:spcPct val="100000"/>
              </a:lnSpc>
              <a:spcBef>
                <a:spcPts val="500"/>
              </a:spcBef>
              <a:spcAft>
                <a:spcPts val="0"/>
              </a:spcAft>
              <a:buClr>
                <a:schemeClr val="dk1"/>
              </a:buClr>
              <a:buSzPts val="2700"/>
              <a:buChar char="•"/>
              <a:defRPr/>
            </a:lvl7pPr>
            <a:lvl8pPr marL="3657600" lvl="7" indent="-400050" algn="l">
              <a:lnSpc>
                <a:spcPct val="100000"/>
              </a:lnSpc>
              <a:spcBef>
                <a:spcPts val="500"/>
              </a:spcBef>
              <a:spcAft>
                <a:spcPts val="0"/>
              </a:spcAft>
              <a:buClr>
                <a:schemeClr val="dk1"/>
              </a:buClr>
              <a:buSzPts val="2700"/>
              <a:buChar char="•"/>
              <a:defRPr/>
            </a:lvl8pPr>
            <a:lvl9pPr marL="4114800" lvl="8" indent="-400050" algn="l">
              <a:lnSpc>
                <a:spcPct val="100000"/>
              </a:lnSpc>
              <a:spcBef>
                <a:spcPts val="500"/>
              </a:spcBef>
              <a:spcAft>
                <a:spcPts val="500"/>
              </a:spcAft>
              <a:buClr>
                <a:schemeClr val="dk1"/>
              </a:buClr>
              <a:buSzPts val="2700"/>
              <a:buChar char="•"/>
              <a:defRPr/>
            </a:lvl9pPr>
          </a:lstStyle>
          <a:p>
            <a:endParaRPr/>
          </a:p>
        </p:txBody>
      </p:sp>
      <p:sp>
        <p:nvSpPr>
          <p:cNvPr id="119" name="Google Shape;119;g351df2b98da_0_2907"/>
          <p:cNvSpPr txBox="1">
            <a:spLocks noGrp="1"/>
          </p:cNvSpPr>
          <p:nvPr>
            <p:ph type="subTitle" idx="2"/>
          </p:nvPr>
        </p:nvSpPr>
        <p:spPr>
          <a:xfrm>
            <a:off x="827912" y="8182632"/>
            <a:ext cx="15928800" cy="923400"/>
          </a:xfrm>
          <a:prstGeom prst="rect">
            <a:avLst/>
          </a:prstGeom>
          <a:noFill/>
          <a:ln>
            <a:noFill/>
          </a:ln>
        </p:spPr>
        <p:txBody>
          <a:bodyPr spcFirstLastPara="1" wrap="square" lIns="0" tIns="0" rIns="0" bIns="0" anchor="t" anchorCtr="0">
            <a:spAutoFit/>
          </a:bodyPr>
          <a:lstStyle>
            <a:lvl1pPr lvl="0" algn="l">
              <a:lnSpc>
                <a:spcPct val="100000"/>
              </a:lnSpc>
              <a:spcBef>
                <a:spcPts val="500"/>
              </a:spcBef>
              <a:spcAft>
                <a:spcPts val="0"/>
              </a:spcAft>
              <a:buSzPts val="3000"/>
              <a:buChar char="•"/>
              <a:defRPr sz="3000"/>
            </a:lvl1pPr>
            <a:lvl2pPr lvl="1" algn="l">
              <a:lnSpc>
                <a:spcPct val="100000"/>
              </a:lnSpc>
              <a:spcBef>
                <a:spcPts val="500"/>
              </a:spcBef>
              <a:spcAft>
                <a:spcPts val="0"/>
              </a:spcAft>
              <a:buSzPts val="3000"/>
              <a:buChar char="–"/>
              <a:defRPr/>
            </a:lvl2pPr>
            <a:lvl3pPr lvl="2" algn="l">
              <a:lnSpc>
                <a:spcPct val="100000"/>
              </a:lnSpc>
              <a:spcBef>
                <a:spcPts val="500"/>
              </a:spcBef>
              <a:spcAft>
                <a:spcPts val="0"/>
              </a:spcAft>
              <a:buSzPts val="3000"/>
              <a:buChar char="•"/>
              <a:defRPr/>
            </a:lvl3pPr>
            <a:lvl4pPr lvl="3" algn="l">
              <a:lnSpc>
                <a:spcPct val="100000"/>
              </a:lnSpc>
              <a:spcBef>
                <a:spcPts val="500"/>
              </a:spcBef>
              <a:spcAft>
                <a:spcPts val="0"/>
              </a:spcAft>
              <a:buSzPts val="2700"/>
              <a:buChar char="–"/>
              <a:defRPr/>
            </a:lvl4pPr>
            <a:lvl5pPr lvl="4" algn="l">
              <a:lnSpc>
                <a:spcPct val="100000"/>
              </a:lnSpc>
              <a:spcBef>
                <a:spcPts val="500"/>
              </a:spcBef>
              <a:spcAft>
                <a:spcPts val="0"/>
              </a:spcAft>
              <a:buSzPts val="2700"/>
              <a:buChar char="»"/>
              <a:defRPr/>
            </a:lvl5pPr>
            <a:lvl6pPr lvl="5" algn="l">
              <a:lnSpc>
                <a:spcPct val="100000"/>
              </a:lnSpc>
              <a:spcBef>
                <a:spcPts val="500"/>
              </a:spcBef>
              <a:spcAft>
                <a:spcPts val="0"/>
              </a:spcAft>
              <a:buClr>
                <a:schemeClr val="dk1"/>
              </a:buClr>
              <a:buSzPts val="2700"/>
              <a:buChar char="•"/>
              <a:defRPr/>
            </a:lvl6pPr>
            <a:lvl7pPr lvl="6" algn="l">
              <a:lnSpc>
                <a:spcPct val="100000"/>
              </a:lnSpc>
              <a:spcBef>
                <a:spcPts val="500"/>
              </a:spcBef>
              <a:spcAft>
                <a:spcPts val="0"/>
              </a:spcAft>
              <a:buClr>
                <a:schemeClr val="dk1"/>
              </a:buClr>
              <a:buSzPts val="2700"/>
              <a:buChar char="•"/>
              <a:defRPr/>
            </a:lvl7pPr>
            <a:lvl8pPr lvl="7" algn="l">
              <a:lnSpc>
                <a:spcPct val="100000"/>
              </a:lnSpc>
              <a:spcBef>
                <a:spcPts val="500"/>
              </a:spcBef>
              <a:spcAft>
                <a:spcPts val="0"/>
              </a:spcAft>
              <a:buClr>
                <a:schemeClr val="dk1"/>
              </a:buClr>
              <a:buSzPts val="2700"/>
              <a:buChar char="•"/>
              <a:defRPr/>
            </a:lvl8pPr>
            <a:lvl9pPr lvl="8" algn="l">
              <a:lnSpc>
                <a:spcPct val="100000"/>
              </a:lnSpc>
              <a:spcBef>
                <a:spcPts val="500"/>
              </a:spcBef>
              <a:spcAft>
                <a:spcPts val="500"/>
              </a:spcAft>
              <a:buClr>
                <a:schemeClr val="dk1"/>
              </a:buClr>
              <a:buSzPts val="2700"/>
              <a:buChar char="•"/>
              <a:defRPr/>
            </a:lvl9pPr>
          </a:lstStyle>
          <a:p>
            <a:endParaRPr/>
          </a:p>
        </p:txBody>
      </p:sp>
      <p:sp>
        <p:nvSpPr>
          <p:cNvPr id="120" name="Google Shape;120;g351df2b98da_0_2907"/>
          <p:cNvSpPr txBox="1">
            <a:spLocks noGrp="1"/>
          </p:cNvSpPr>
          <p:nvPr>
            <p:ph type="title"/>
          </p:nvPr>
        </p:nvSpPr>
        <p:spPr>
          <a:xfrm>
            <a:off x="827912" y="5969738"/>
            <a:ext cx="15928800" cy="2031300"/>
          </a:xfrm>
          <a:prstGeom prst="rect">
            <a:avLst/>
          </a:prstGeom>
          <a:noFill/>
          <a:ln>
            <a:noFill/>
          </a:ln>
        </p:spPr>
        <p:txBody>
          <a:bodyPr spcFirstLastPara="1" wrap="square" lIns="0" tIns="0" rIns="0" bIns="0" anchor="b" anchorCtr="0">
            <a:spAutoFit/>
          </a:bodyPr>
          <a:lstStyle>
            <a:lvl1pPr lvl="0" algn="l">
              <a:lnSpc>
                <a:spcPct val="100000"/>
              </a:lnSpc>
              <a:spcBef>
                <a:spcPts val="0"/>
              </a:spcBef>
              <a:spcAft>
                <a:spcPts val="0"/>
              </a:spcAft>
              <a:buClr>
                <a:schemeClr val="dk1"/>
              </a:buClr>
              <a:buSzPts val="6600"/>
              <a:buFont typeface="Arial"/>
              <a:buNone/>
              <a:defRPr sz="6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wo Content 1">
  <p:cSld name="OBJECT_1">
    <p:spTree>
      <p:nvGrpSpPr>
        <p:cNvPr id="1" name="Shape 121"/>
        <p:cNvGrpSpPr/>
        <p:nvPr/>
      </p:nvGrpSpPr>
      <p:grpSpPr>
        <a:xfrm>
          <a:off x="0" y="0"/>
          <a:ext cx="0" cy="0"/>
          <a:chOff x="0" y="0"/>
          <a:chExt cx="0" cy="0"/>
        </a:xfrm>
      </p:grpSpPr>
      <p:sp>
        <p:nvSpPr>
          <p:cNvPr id="122" name="Google Shape;122;g351df2b98da_0_2913"/>
          <p:cNvSpPr txBox="1">
            <a:spLocks noGrp="1"/>
          </p:cNvSpPr>
          <p:nvPr>
            <p:ph type="title"/>
          </p:nvPr>
        </p:nvSpPr>
        <p:spPr>
          <a:xfrm>
            <a:off x="832104" y="258318"/>
            <a:ext cx="16623900" cy="109710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Clr>
                <a:schemeClr val="dk1"/>
              </a:buClr>
              <a:buSzPts val="4800"/>
              <a:buFont typeface="Roboto"/>
              <a:buNone/>
              <a:defRPr sz="4800" b="1" i="0">
                <a:solidFill>
                  <a:schemeClr val="dk1"/>
                </a:solidFill>
                <a:latin typeface="Roboto"/>
                <a:ea typeface="Roboto"/>
                <a:cs typeface="Roboto"/>
                <a:sym typeface="Robot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3" name="Google Shape;123;g351df2b98da_0_2913"/>
          <p:cNvSpPr txBox="1">
            <a:spLocks noGrp="1"/>
          </p:cNvSpPr>
          <p:nvPr>
            <p:ph type="body" idx="1"/>
          </p:nvPr>
        </p:nvSpPr>
        <p:spPr>
          <a:xfrm>
            <a:off x="891951" y="2121691"/>
            <a:ext cx="5226300" cy="6161100"/>
          </a:xfrm>
          <a:prstGeom prst="rect">
            <a:avLst/>
          </a:prstGeom>
          <a:noFill/>
          <a:ln>
            <a:noFill/>
          </a:ln>
        </p:spPr>
        <p:txBody>
          <a:bodyPr spcFirstLastPara="1" wrap="square" lIns="0" tIns="0" rIns="0" bIns="0" anchor="t" anchorCtr="0">
            <a:spAutoFit/>
          </a:bodyPr>
          <a:lstStyle>
            <a:lvl1pPr marL="457200" lvl="0" indent="-400050" algn="l">
              <a:lnSpc>
                <a:spcPct val="100000"/>
              </a:lnSpc>
              <a:spcBef>
                <a:spcPts val="500"/>
              </a:spcBef>
              <a:spcAft>
                <a:spcPts val="0"/>
              </a:spcAft>
              <a:buSzPts val="2700"/>
              <a:buChar char="•"/>
              <a:defRPr sz="2700" b="1" i="0">
                <a:solidFill>
                  <a:srgbClr val="006FC0"/>
                </a:solidFill>
                <a:latin typeface="Roboto"/>
                <a:ea typeface="Roboto"/>
                <a:cs typeface="Roboto"/>
                <a:sym typeface="Roboto"/>
              </a:defRPr>
            </a:lvl1pPr>
            <a:lvl2pPr marL="914400" lvl="1" indent="-419100" algn="l">
              <a:lnSpc>
                <a:spcPct val="100000"/>
              </a:lnSpc>
              <a:spcBef>
                <a:spcPts val="500"/>
              </a:spcBef>
              <a:spcAft>
                <a:spcPts val="0"/>
              </a:spcAft>
              <a:buSzPts val="3000"/>
              <a:buChar char="–"/>
              <a:defRPr/>
            </a:lvl2pPr>
            <a:lvl3pPr marL="1371600" lvl="2" indent="-419100" algn="l">
              <a:lnSpc>
                <a:spcPct val="100000"/>
              </a:lnSpc>
              <a:spcBef>
                <a:spcPts val="500"/>
              </a:spcBef>
              <a:spcAft>
                <a:spcPts val="0"/>
              </a:spcAft>
              <a:buSzPts val="3000"/>
              <a:buChar char="•"/>
              <a:defRPr/>
            </a:lvl3pPr>
            <a:lvl4pPr marL="1828800" lvl="3" indent="-400050" algn="l">
              <a:lnSpc>
                <a:spcPct val="100000"/>
              </a:lnSpc>
              <a:spcBef>
                <a:spcPts val="500"/>
              </a:spcBef>
              <a:spcAft>
                <a:spcPts val="0"/>
              </a:spcAft>
              <a:buSzPts val="2700"/>
              <a:buChar char="–"/>
              <a:defRPr/>
            </a:lvl4pPr>
            <a:lvl5pPr marL="2286000" lvl="4" indent="-400050" algn="l">
              <a:lnSpc>
                <a:spcPct val="100000"/>
              </a:lnSpc>
              <a:spcBef>
                <a:spcPts val="500"/>
              </a:spcBef>
              <a:spcAft>
                <a:spcPts val="0"/>
              </a:spcAft>
              <a:buSzPts val="2700"/>
              <a:buChar char="»"/>
              <a:defRPr/>
            </a:lvl5pPr>
            <a:lvl6pPr marL="2743200" lvl="5" indent="-400050" algn="l">
              <a:lnSpc>
                <a:spcPct val="100000"/>
              </a:lnSpc>
              <a:spcBef>
                <a:spcPts val="500"/>
              </a:spcBef>
              <a:spcAft>
                <a:spcPts val="0"/>
              </a:spcAft>
              <a:buClr>
                <a:schemeClr val="dk1"/>
              </a:buClr>
              <a:buSzPts val="2700"/>
              <a:buChar char="•"/>
              <a:defRPr/>
            </a:lvl6pPr>
            <a:lvl7pPr marL="3200400" lvl="6" indent="-400050" algn="l">
              <a:lnSpc>
                <a:spcPct val="100000"/>
              </a:lnSpc>
              <a:spcBef>
                <a:spcPts val="500"/>
              </a:spcBef>
              <a:spcAft>
                <a:spcPts val="0"/>
              </a:spcAft>
              <a:buClr>
                <a:schemeClr val="dk1"/>
              </a:buClr>
              <a:buSzPts val="2700"/>
              <a:buChar char="•"/>
              <a:defRPr/>
            </a:lvl7pPr>
            <a:lvl8pPr marL="3657600" lvl="7" indent="-400050" algn="l">
              <a:lnSpc>
                <a:spcPct val="100000"/>
              </a:lnSpc>
              <a:spcBef>
                <a:spcPts val="500"/>
              </a:spcBef>
              <a:spcAft>
                <a:spcPts val="0"/>
              </a:spcAft>
              <a:buClr>
                <a:schemeClr val="dk1"/>
              </a:buClr>
              <a:buSzPts val="2700"/>
              <a:buChar char="•"/>
              <a:defRPr/>
            </a:lvl8pPr>
            <a:lvl9pPr marL="4114800" lvl="8" indent="-400050" algn="l">
              <a:lnSpc>
                <a:spcPct val="100000"/>
              </a:lnSpc>
              <a:spcBef>
                <a:spcPts val="500"/>
              </a:spcBef>
              <a:spcAft>
                <a:spcPts val="500"/>
              </a:spcAft>
              <a:buClr>
                <a:schemeClr val="dk1"/>
              </a:buClr>
              <a:buSzPts val="2700"/>
              <a:buChar char="•"/>
              <a:defRPr/>
            </a:lvl9pPr>
          </a:lstStyle>
          <a:p>
            <a:endParaRPr/>
          </a:p>
        </p:txBody>
      </p:sp>
      <p:sp>
        <p:nvSpPr>
          <p:cNvPr id="124" name="Google Shape;124;g351df2b98da_0_2913"/>
          <p:cNvSpPr txBox="1">
            <a:spLocks noGrp="1"/>
          </p:cNvSpPr>
          <p:nvPr>
            <p:ph type="body" idx="2"/>
          </p:nvPr>
        </p:nvSpPr>
        <p:spPr>
          <a:xfrm>
            <a:off x="9247802" y="2170982"/>
            <a:ext cx="8064000" cy="5232300"/>
          </a:xfrm>
          <a:prstGeom prst="rect">
            <a:avLst/>
          </a:prstGeom>
          <a:noFill/>
          <a:ln>
            <a:noFill/>
          </a:ln>
        </p:spPr>
        <p:txBody>
          <a:bodyPr spcFirstLastPara="1" wrap="square" lIns="0" tIns="0" rIns="0" bIns="0" anchor="t" anchorCtr="0">
            <a:spAutoFit/>
          </a:bodyPr>
          <a:lstStyle>
            <a:lvl1pPr marL="457200" lvl="0" indent="-381000" algn="l">
              <a:lnSpc>
                <a:spcPct val="100000"/>
              </a:lnSpc>
              <a:spcBef>
                <a:spcPts val="500"/>
              </a:spcBef>
              <a:spcAft>
                <a:spcPts val="0"/>
              </a:spcAft>
              <a:buSzPts val="2400"/>
              <a:buChar char="•"/>
              <a:defRPr sz="2400" b="1" i="0">
                <a:solidFill>
                  <a:srgbClr val="4371C4"/>
                </a:solidFill>
                <a:latin typeface="Roboto"/>
                <a:ea typeface="Roboto"/>
                <a:cs typeface="Roboto"/>
                <a:sym typeface="Roboto"/>
              </a:defRPr>
            </a:lvl1pPr>
            <a:lvl2pPr marL="914400" lvl="1" indent="-419100" algn="l">
              <a:lnSpc>
                <a:spcPct val="100000"/>
              </a:lnSpc>
              <a:spcBef>
                <a:spcPts val="500"/>
              </a:spcBef>
              <a:spcAft>
                <a:spcPts val="0"/>
              </a:spcAft>
              <a:buSzPts val="3000"/>
              <a:buChar char="–"/>
              <a:defRPr/>
            </a:lvl2pPr>
            <a:lvl3pPr marL="1371600" lvl="2" indent="-419100" algn="l">
              <a:lnSpc>
                <a:spcPct val="100000"/>
              </a:lnSpc>
              <a:spcBef>
                <a:spcPts val="500"/>
              </a:spcBef>
              <a:spcAft>
                <a:spcPts val="0"/>
              </a:spcAft>
              <a:buSzPts val="3000"/>
              <a:buChar char="•"/>
              <a:defRPr/>
            </a:lvl3pPr>
            <a:lvl4pPr marL="1828800" lvl="3" indent="-400050" algn="l">
              <a:lnSpc>
                <a:spcPct val="100000"/>
              </a:lnSpc>
              <a:spcBef>
                <a:spcPts val="500"/>
              </a:spcBef>
              <a:spcAft>
                <a:spcPts val="0"/>
              </a:spcAft>
              <a:buSzPts val="2700"/>
              <a:buChar char="–"/>
              <a:defRPr/>
            </a:lvl4pPr>
            <a:lvl5pPr marL="2286000" lvl="4" indent="-400050" algn="l">
              <a:lnSpc>
                <a:spcPct val="100000"/>
              </a:lnSpc>
              <a:spcBef>
                <a:spcPts val="500"/>
              </a:spcBef>
              <a:spcAft>
                <a:spcPts val="0"/>
              </a:spcAft>
              <a:buSzPts val="2700"/>
              <a:buChar char="»"/>
              <a:defRPr/>
            </a:lvl5pPr>
            <a:lvl6pPr marL="2743200" lvl="5" indent="-400050" algn="l">
              <a:lnSpc>
                <a:spcPct val="100000"/>
              </a:lnSpc>
              <a:spcBef>
                <a:spcPts val="500"/>
              </a:spcBef>
              <a:spcAft>
                <a:spcPts val="0"/>
              </a:spcAft>
              <a:buClr>
                <a:schemeClr val="dk1"/>
              </a:buClr>
              <a:buSzPts val="2700"/>
              <a:buChar char="•"/>
              <a:defRPr/>
            </a:lvl6pPr>
            <a:lvl7pPr marL="3200400" lvl="6" indent="-400050" algn="l">
              <a:lnSpc>
                <a:spcPct val="100000"/>
              </a:lnSpc>
              <a:spcBef>
                <a:spcPts val="500"/>
              </a:spcBef>
              <a:spcAft>
                <a:spcPts val="0"/>
              </a:spcAft>
              <a:buClr>
                <a:schemeClr val="dk1"/>
              </a:buClr>
              <a:buSzPts val="2700"/>
              <a:buChar char="•"/>
              <a:defRPr/>
            </a:lvl7pPr>
            <a:lvl8pPr marL="3657600" lvl="7" indent="-400050" algn="l">
              <a:lnSpc>
                <a:spcPct val="100000"/>
              </a:lnSpc>
              <a:spcBef>
                <a:spcPts val="500"/>
              </a:spcBef>
              <a:spcAft>
                <a:spcPts val="0"/>
              </a:spcAft>
              <a:buClr>
                <a:schemeClr val="dk1"/>
              </a:buClr>
              <a:buSzPts val="2700"/>
              <a:buChar char="•"/>
              <a:defRPr/>
            </a:lvl8pPr>
            <a:lvl9pPr marL="4114800" lvl="8" indent="-400050" algn="l">
              <a:lnSpc>
                <a:spcPct val="100000"/>
              </a:lnSpc>
              <a:spcBef>
                <a:spcPts val="500"/>
              </a:spcBef>
              <a:spcAft>
                <a:spcPts val="500"/>
              </a:spcAft>
              <a:buClr>
                <a:schemeClr val="dk1"/>
              </a:buClr>
              <a:buSzPts val="2700"/>
              <a:buChar char="•"/>
              <a:defRPr/>
            </a:lvl9pPr>
          </a:lstStyle>
          <a:p>
            <a:endParaRPr/>
          </a:p>
        </p:txBody>
      </p:sp>
      <p:sp>
        <p:nvSpPr>
          <p:cNvPr id="125" name="Google Shape;125;g351df2b98da_0_2913"/>
          <p:cNvSpPr txBox="1">
            <a:spLocks noGrp="1"/>
          </p:cNvSpPr>
          <p:nvPr>
            <p:ph type="ftr" idx="11"/>
          </p:nvPr>
        </p:nvSpPr>
        <p:spPr>
          <a:xfrm>
            <a:off x="0" y="0"/>
            <a:ext cx="4500000" cy="4500000"/>
          </a:xfrm>
          <a:prstGeom prst="rect">
            <a:avLst/>
          </a:prstGeom>
          <a:noFill/>
          <a:ln>
            <a:noFill/>
          </a:ln>
        </p:spPr>
        <p:txBody>
          <a:bodyPr spcFirstLastPara="1" wrap="square" lIns="0" tIns="0" rIns="0" bIns="0" anchor="t" anchorCtr="0">
            <a:noAutofit/>
          </a:bodyPr>
          <a:lstStyle>
            <a:lvl1pPr marR="0" lvl="0" algn="ctr">
              <a:spcBef>
                <a:spcPts val="0"/>
              </a:spcBef>
              <a:spcAft>
                <a:spcPts val="0"/>
              </a:spcAft>
              <a:buSzPts val="1400"/>
              <a:buNone/>
              <a:defRPr sz="2700">
                <a:solidFill>
                  <a:srgbClr val="888888"/>
                </a:solidFill>
                <a:latin typeface="Arial"/>
                <a:ea typeface="Arial"/>
                <a:cs typeface="Arial"/>
                <a:sym typeface="Arial"/>
              </a:defRPr>
            </a:lvl1pPr>
            <a:lvl2pPr marR="0" lvl="1" algn="l">
              <a:spcBef>
                <a:spcPts val="0"/>
              </a:spcBef>
              <a:spcAft>
                <a:spcPts val="0"/>
              </a:spcAft>
              <a:buSzPts val="1400"/>
              <a:buNone/>
              <a:defRPr sz="2700" b="0" i="0" u="none" strike="noStrike" cap="none">
                <a:solidFill>
                  <a:schemeClr val="dk1"/>
                </a:solidFill>
                <a:latin typeface="Arial"/>
                <a:ea typeface="Arial"/>
                <a:cs typeface="Arial"/>
                <a:sym typeface="Arial"/>
              </a:defRPr>
            </a:lvl2pPr>
            <a:lvl3pPr marR="0" lvl="2" algn="l">
              <a:spcBef>
                <a:spcPts val="0"/>
              </a:spcBef>
              <a:spcAft>
                <a:spcPts val="0"/>
              </a:spcAft>
              <a:buSzPts val="1400"/>
              <a:buNone/>
              <a:defRPr sz="2700" b="0" i="0" u="none" strike="noStrike" cap="none">
                <a:solidFill>
                  <a:schemeClr val="dk1"/>
                </a:solidFill>
                <a:latin typeface="Arial"/>
                <a:ea typeface="Arial"/>
                <a:cs typeface="Arial"/>
                <a:sym typeface="Arial"/>
              </a:defRPr>
            </a:lvl3pPr>
            <a:lvl4pPr marR="0" lvl="3" algn="l">
              <a:spcBef>
                <a:spcPts val="0"/>
              </a:spcBef>
              <a:spcAft>
                <a:spcPts val="0"/>
              </a:spcAft>
              <a:buSzPts val="1400"/>
              <a:buNone/>
              <a:defRPr sz="2700" b="0" i="0" u="none" strike="noStrike" cap="none">
                <a:solidFill>
                  <a:schemeClr val="dk1"/>
                </a:solidFill>
                <a:latin typeface="Arial"/>
                <a:ea typeface="Arial"/>
                <a:cs typeface="Arial"/>
                <a:sym typeface="Arial"/>
              </a:defRPr>
            </a:lvl4pPr>
            <a:lvl5pPr marR="0" lvl="4" algn="l">
              <a:spcBef>
                <a:spcPts val="0"/>
              </a:spcBef>
              <a:spcAft>
                <a:spcPts val="0"/>
              </a:spcAft>
              <a:buSzPts val="1400"/>
              <a:buNone/>
              <a:defRPr sz="2700" b="0" i="0" u="none" strike="noStrike" cap="none">
                <a:solidFill>
                  <a:schemeClr val="dk1"/>
                </a:solidFill>
                <a:latin typeface="Arial"/>
                <a:ea typeface="Arial"/>
                <a:cs typeface="Arial"/>
                <a:sym typeface="Arial"/>
              </a:defRPr>
            </a:lvl5pPr>
            <a:lvl6pPr marR="0" lvl="5" algn="l">
              <a:spcBef>
                <a:spcPts val="0"/>
              </a:spcBef>
              <a:spcAft>
                <a:spcPts val="0"/>
              </a:spcAft>
              <a:buSzPts val="1400"/>
              <a:buNone/>
              <a:defRPr sz="2700" b="0" i="0" u="none" strike="noStrike" cap="none">
                <a:solidFill>
                  <a:schemeClr val="dk1"/>
                </a:solidFill>
                <a:latin typeface="Arial"/>
                <a:ea typeface="Arial"/>
                <a:cs typeface="Arial"/>
                <a:sym typeface="Arial"/>
              </a:defRPr>
            </a:lvl6pPr>
            <a:lvl7pPr marR="0" lvl="6" algn="l">
              <a:spcBef>
                <a:spcPts val="0"/>
              </a:spcBef>
              <a:spcAft>
                <a:spcPts val="0"/>
              </a:spcAft>
              <a:buSzPts val="1400"/>
              <a:buNone/>
              <a:defRPr sz="2700" b="0" i="0" u="none" strike="noStrike" cap="none">
                <a:solidFill>
                  <a:schemeClr val="dk1"/>
                </a:solidFill>
                <a:latin typeface="Arial"/>
                <a:ea typeface="Arial"/>
                <a:cs typeface="Arial"/>
                <a:sym typeface="Arial"/>
              </a:defRPr>
            </a:lvl7pPr>
            <a:lvl8pPr marR="0" lvl="7" algn="l">
              <a:spcBef>
                <a:spcPts val="0"/>
              </a:spcBef>
              <a:spcAft>
                <a:spcPts val="0"/>
              </a:spcAft>
              <a:buSzPts val="1400"/>
              <a:buNone/>
              <a:defRPr sz="2700" b="0" i="0" u="none" strike="noStrike" cap="none">
                <a:solidFill>
                  <a:schemeClr val="dk1"/>
                </a:solidFill>
                <a:latin typeface="Arial"/>
                <a:ea typeface="Arial"/>
                <a:cs typeface="Arial"/>
                <a:sym typeface="Arial"/>
              </a:defRPr>
            </a:lvl8pPr>
            <a:lvl9pPr marR="0" lvl="8" algn="l">
              <a:spcBef>
                <a:spcPts val="0"/>
              </a:spcBef>
              <a:spcAft>
                <a:spcPts val="0"/>
              </a:spcAft>
              <a:buSzPts val="1400"/>
              <a:buNone/>
              <a:defRPr sz="2700" b="0" i="0" u="none" strike="noStrike" cap="none">
                <a:solidFill>
                  <a:schemeClr val="dk1"/>
                </a:solidFill>
                <a:latin typeface="Arial"/>
                <a:ea typeface="Arial"/>
                <a:cs typeface="Arial"/>
                <a:sym typeface="Arial"/>
              </a:defRPr>
            </a:lvl9pPr>
          </a:lstStyle>
          <a:p>
            <a:endParaRPr/>
          </a:p>
        </p:txBody>
      </p:sp>
      <p:sp>
        <p:nvSpPr>
          <p:cNvPr id="126" name="Google Shape;126;g351df2b98da_0_2913"/>
          <p:cNvSpPr txBox="1">
            <a:spLocks noGrp="1"/>
          </p:cNvSpPr>
          <p:nvPr>
            <p:ph type="dt" idx="10"/>
          </p:nvPr>
        </p:nvSpPr>
        <p:spPr>
          <a:xfrm>
            <a:off x="0" y="0"/>
            <a:ext cx="4500000" cy="4500000"/>
          </a:xfrm>
          <a:prstGeom prst="rect">
            <a:avLst/>
          </a:prstGeom>
          <a:noFill/>
          <a:ln>
            <a:noFill/>
          </a:ln>
        </p:spPr>
        <p:txBody>
          <a:bodyPr spcFirstLastPara="1" wrap="square" lIns="0" tIns="0" rIns="0" bIns="0" anchor="t" anchorCtr="0">
            <a:noAutofit/>
          </a:bodyPr>
          <a:lstStyle>
            <a:lvl1pPr marR="0" lvl="0" algn="l">
              <a:spcBef>
                <a:spcPts val="0"/>
              </a:spcBef>
              <a:spcAft>
                <a:spcPts val="0"/>
              </a:spcAft>
              <a:buSzPts val="1400"/>
              <a:buNone/>
              <a:defRPr sz="2700">
                <a:solidFill>
                  <a:srgbClr val="888888"/>
                </a:solidFill>
                <a:latin typeface="Arial"/>
                <a:ea typeface="Arial"/>
                <a:cs typeface="Arial"/>
                <a:sym typeface="Arial"/>
              </a:defRPr>
            </a:lvl1pPr>
            <a:lvl2pPr marR="0" lvl="1" algn="l">
              <a:spcBef>
                <a:spcPts val="0"/>
              </a:spcBef>
              <a:spcAft>
                <a:spcPts val="0"/>
              </a:spcAft>
              <a:buSzPts val="1400"/>
              <a:buNone/>
              <a:defRPr sz="2700" b="0" i="0" u="none" strike="noStrike" cap="none">
                <a:solidFill>
                  <a:schemeClr val="dk1"/>
                </a:solidFill>
                <a:latin typeface="Arial"/>
                <a:ea typeface="Arial"/>
                <a:cs typeface="Arial"/>
                <a:sym typeface="Arial"/>
              </a:defRPr>
            </a:lvl2pPr>
            <a:lvl3pPr marR="0" lvl="2" algn="l">
              <a:spcBef>
                <a:spcPts val="0"/>
              </a:spcBef>
              <a:spcAft>
                <a:spcPts val="0"/>
              </a:spcAft>
              <a:buSzPts val="1400"/>
              <a:buNone/>
              <a:defRPr sz="2700" b="0" i="0" u="none" strike="noStrike" cap="none">
                <a:solidFill>
                  <a:schemeClr val="dk1"/>
                </a:solidFill>
                <a:latin typeface="Arial"/>
                <a:ea typeface="Arial"/>
                <a:cs typeface="Arial"/>
                <a:sym typeface="Arial"/>
              </a:defRPr>
            </a:lvl3pPr>
            <a:lvl4pPr marR="0" lvl="3" algn="l">
              <a:spcBef>
                <a:spcPts val="0"/>
              </a:spcBef>
              <a:spcAft>
                <a:spcPts val="0"/>
              </a:spcAft>
              <a:buSzPts val="1400"/>
              <a:buNone/>
              <a:defRPr sz="2700" b="0" i="0" u="none" strike="noStrike" cap="none">
                <a:solidFill>
                  <a:schemeClr val="dk1"/>
                </a:solidFill>
                <a:latin typeface="Arial"/>
                <a:ea typeface="Arial"/>
                <a:cs typeface="Arial"/>
                <a:sym typeface="Arial"/>
              </a:defRPr>
            </a:lvl4pPr>
            <a:lvl5pPr marR="0" lvl="4" algn="l">
              <a:spcBef>
                <a:spcPts val="0"/>
              </a:spcBef>
              <a:spcAft>
                <a:spcPts val="0"/>
              </a:spcAft>
              <a:buSzPts val="1400"/>
              <a:buNone/>
              <a:defRPr sz="2700" b="0" i="0" u="none" strike="noStrike" cap="none">
                <a:solidFill>
                  <a:schemeClr val="dk1"/>
                </a:solidFill>
                <a:latin typeface="Arial"/>
                <a:ea typeface="Arial"/>
                <a:cs typeface="Arial"/>
                <a:sym typeface="Arial"/>
              </a:defRPr>
            </a:lvl5pPr>
            <a:lvl6pPr marR="0" lvl="5" algn="l">
              <a:spcBef>
                <a:spcPts val="0"/>
              </a:spcBef>
              <a:spcAft>
                <a:spcPts val="0"/>
              </a:spcAft>
              <a:buSzPts val="1400"/>
              <a:buNone/>
              <a:defRPr sz="2700" b="0" i="0" u="none" strike="noStrike" cap="none">
                <a:solidFill>
                  <a:schemeClr val="dk1"/>
                </a:solidFill>
                <a:latin typeface="Arial"/>
                <a:ea typeface="Arial"/>
                <a:cs typeface="Arial"/>
                <a:sym typeface="Arial"/>
              </a:defRPr>
            </a:lvl6pPr>
            <a:lvl7pPr marR="0" lvl="6" algn="l">
              <a:spcBef>
                <a:spcPts val="0"/>
              </a:spcBef>
              <a:spcAft>
                <a:spcPts val="0"/>
              </a:spcAft>
              <a:buSzPts val="1400"/>
              <a:buNone/>
              <a:defRPr sz="2700" b="0" i="0" u="none" strike="noStrike" cap="none">
                <a:solidFill>
                  <a:schemeClr val="dk1"/>
                </a:solidFill>
                <a:latin typeface="Arial"/>
                <a:ea typeface="Arial"/>
                <a:cs typeface="Arial"/>
                <a:sym typeface="Arial"/>
              </a:defRPr>
            </a:lvl7pPr>
            <a:lvl8pPr marR="0" lvl="7" algn="l">
              <a:spcBef>
                <a:spcPts val="0"/>
              </a:spcBef>
              <a:spcAft>
                <a:spcPts val="0"/>
              </a:spcAft>
              <a:buSzPts val="1400"/>
              <a:buNone/>
              <a:defRPr sz="2700" b="0" i="0" u="none" strike="noStrike" cap="none">
                <a:solidFill>
                  <a:schemeClr val="dk1"/>
                </a:solidFill>
                <a:latin typeface="Arial"/>
                <a:ea typeface="Arial"/>
                <a:cs typeface="Arial"/>
                <a:sym typeface="Arial"/>
              </a:defRPr>
            </a:lvl8pPr>
            <a:lvl9pPr marR="0" lvl="8" algn="l">
              <a:spcBef>
                <a:spcPts val="0"/>
              </a:spcBef>
              <a:spcAft>
                <a:spcPts val="0"/>
              </a:spcAft>
              <a:buSzPts val="1400"/>
              <a:buNone/>
              <a:defRPr sz="2700" b="0" i="0" u="none" strike="noStrike" cap="none">
                <a:solidFill>
                  <a:schemeClr val="dk1"/>
                </a:solidFill>
                <a:latin typeface="Arial"/>
                <a:ea typeface="Arial"/>
                <a:cs typeface="Arial"/>
                <a:sym typeface="Arial"/>
              </a:defRPr>
            </a:lvl9pPr>
          </a:lstStyle>
          <a:p>
            <a:endParaRPr/>
          </a:p>
        </p:txBody>
      </p:sp>
      <p:sp>
        <p:nvSpPr>
          <p:cNvPr id="127" name="Google Shape;127;g351df2b98da_0_2913"/>
          <p:cNvSpPr txBox="1">
            <a:spLocks noGrp="1"/>
          </p:cNvSpPr>
          <p:nvPr>
            <p:ph type="sldNum" idx="12"/>
          </p:nvPr>
        </p:nvSpPr>
        <p:spPr>
          <a:xfrm>
            <a:off x="0" y="0"/>
            <a:ext cx="4500000" cy="4500000"/>
          </a:xfrm>
          <a:prstGeom prst="rect">
            <a:avLst/>
          </a:prstGeom>
          <a:noFill/>
          <a:ln>
            <a:noFill/>
          </a:ln>
        </p:spPr>
        <p:txBody>
          <a:bodyPr spcFirstLastPara="1" wrap="square" lIns="0" tIns="0" rIns="0" bIns="0" anchor="t" anchorCtr="0">
            <a:noAutofit/>
          </a:bodyPr>
          <a:lstStyle>
            <a:lvl1pPr marL="63500" marR="0" lvl="0" indent="0" algn="l">
              <a:lnSpc>
                <a:spcPct val="106111"/>
              </a:lnSpc>
              <a:spcBef>
                <a:spcPts val="0"/>
              </a:spcBef>
              <a:spcAft>
                <a:spcPts val="0"/>
              </a:spcAft>
              <a:buClr>
                <a:srgbClr val="000000"/>
              </a:buClr>
              <a:buSzPts val="1400"/>
              <a:buFont typeface="Calibri"/>
              <a:buNone/>
              <a:defRPr sz="1400" b="0" i="0" u="none" strike="noStrike" cap="none">
                <a:solidFill>
                  <a:srgbClr val="000000"/>
                </a:solidFill>
                <a:latin typeface="Calibri"/>
                <a:ea typeface="Calibri"/>
                <a:cs typeface="Calibri"/>
                <a:sym typeface="Calibri"/>
              </a:defRPr>
            </a:lvl1pPr>
            <a:lvl2pPr marL="63500" marR="0" lvl="1" indent="0" algn="l">
              <a:lnSpc>
                <a:spcPct val="106111"/>
              </a:lnSpc>
              <a:spcBef>
                <a:spcPts val="0"/>
              </a:spcBef>
              <a:spcAft>
                <a:spcPts val="0"/>
              </a:spcAft>
              <a:buClr>
                <a:srgbClr val="000000"/>
              </a:buClr>
              <a:buSzPts val="1400"/>
              <a:buFont typeface="Calibri"/>
              <a:buNone/>
              <a:defRPr sz="1400" b="0" i="0" u="none" strike="noStrike" cap="none">
                <a:solidFill>
                  <a:srgbClr val="000000"/>
                </a:solidFill>
                <a:latin typeface="Calibri"/>
                <a:ea typeface="Calibri"/>
                <a:cs typeface="Calibri"/>
                <a:sym typeface="Calibri"/>
              </a:defRPr>
            </a:lvl2pPr>
            <a:lvl3pPr marL="63500" marR="0" lvl="2" indent="0" algn="l">
              <a:lnSpc>
                <a:spcPct val="106111"/>
              </a:lnSpc>
              <a:spcBef>
                <a:spcPts val="0"/>
              </a:spcBef>
              <a:spcAft>
                <a:spcPts val="0"/>
              </a:spcAft>
              <a:buClr>
                <a:srgbClr val="000000"/>
              </a:buClr>
              <a:buSzPts val="1400"/>
              <a:buFont typeface="Calibri"/>
              <a:buNone/>
              <a:defRPr sz="1400" b="0" i="0" u="none" strike="noStrike" cap="none">
                <a:solidFill>
                  <a:srgbClr val="000000"/>
                </a:solidFill>
                <a:latin typeface="Calibri"/>
                <a:ea typeface="Calibri"/>
                <a:cs typeface="Calibri"/>
                <a:sym typeface="Calibri"/>
              </a:defRPr>
            </a:lvl3pPr>
            <a:lvl4pPr marL="63500" marR="0" lvl="3" indent="0" algn="l">
              <a:lnSpc>
                <a:spcPct val="106111"/>
              </a:lnSpc>
              <a:spcBef>
                <a:spcPts val="0"/>
              </a:spcBef>
              <a:spcAft>
                <a:spcPts val="0"/>
              </a:spcAft>
              <a:buClr>
                <a:srgbClr val="000000"/>
              </a:buClr>
              <a:buSzPts val="1400"/>
              <a:buFont typeface="Calibri"/>
              <a:buNone/>
              <a:defRPr sz="1400" b="0" i="0" u="none" strike="noStrike" cap="none">
                <a:solidFill>
                  <a:srgbClr val="000000"/>
                </a:solidFill>
                <a:latin typeface="Calibri"/>
                <a:ea typeface="Calibri"/>
                <a:cs typeface="Calibri"/>
                <a:sym typeface="Calibri"/>
              </a:defRPr>
            </a:lvl4pPr>
            <a:lvl5pPr marL="63500" marR="0" lvl="4" indent="0" algn="l">
              <a:lnSpc>
                <a:spcPct val="106111"/>
              </a:lnSpc>
              <a:spcBef>
                <a:spcPts val="0"/>
              </a:spcBef>
              <a:spcAft>
                <a:spcPts val="0"/>
              </a:spcAft>
              <a:buClr>
                <a:srgbClr val="000000"/>
              </a:buClr>
              <a:buSzPts val="1400"/>
              <a:buFont typeface="Calibri"/>
              <a:buNone/>
              <a:defRPr sz="1400" b="0" i="0" u="none" strike="noStrike" cap="none">
                <a:solidFill>
                  <a:srgbClr val="000000"/>
                </a:solidFill>
                <a:latin typeface="Calibri"/>
                <a:ea typeface="Calibri"/>
                <a:cs typeface="Calibri"/>
                <a:sym typeface="Calibri"/>
              </a:defRPr>
            </a:lvl5pPr>
            <a:lvl6pPr marL="63500" marR="0" lvl="5" indent="0" algn="l">
              <a:lnSpc>
                <a:spcPct val="106111"/>
              </a:lnSpc>
              <a:spcBef>
                <a:spcPts val="0"/>
              </a:spcBef>
              <a:spcAft>
                <a:spcPts val="0"/>
              </a:spcAft>
              <a:buClr>
                <a:srgbClr val="000000"/>
              </a:buClr>
              <a:buSzPts val="1400"/>
              <a:buFont typeface="Calibri"/>
              <a:buNone/>
              <a:defRPr sz="1400" b="0" i="0" u="none" strike="noStrike" cap="none">
                <a:solidFill>
                  <a:srgbClr val="000000"/>
                </a:solidFill>
                <a:latin typeface="Calibri"/>
                <a:ea typeface="Calibri"/>
                <a:cs typeface="Calibri"/>
                <a:sym typeface="Calibri"/>
              </a:defRPr>
            </a:lvl6pPr>
            <a:lvl7pPr marL="63500" marR="0" lvl="6" indent="0" algn="l">
              <a:lnSpc>
                <a:spcPct val="106111"/>
              </a:lnSpc>
              <a:spcBef>
                <a:spcPts val="0"/>
              </a:spcBef>
              <a:spcAft>
                <a:spcPts val="0"/>
              </a:spcAft>
              <a:buClr>
                <a:srgbClr val="000000"/>
              </a:buClr>
              <a:buSzPts val="1400"/>
              <a:buFont typeface="Calibri"/>
              <a:buNone/>
              <a:defRPr sz="1400" b="0" i="0" u="none" strike="noStrike" cap="none">
                <a:solidFill>
                  <a:srgbClr val="000000"/>
                </a:solidFill>
                <a:latin typeface="Calibri"/>
                <a:ea typeface="Calibri"/>
                <a:cs typeface="Calibri"/>
                <a:sym typeface="Calibri"/>
              </a:defRPr>
            </a:lvl7pPr>
            <a:lvl8pPr marL="63500" marR="0" lvl="7" indent="0" algn="l">
              <a:lnSpc>
                <a:spcPct val="106111"/>
              </a:lnSpc>
              <a:spcBef>
                <a:spcPts val="0"/>
              </a:spcBef>
              <a:spcAft>
                <a:spcPts val="0"/>
              </a:spcAft>
              <a:buClr>
                <a:srgbClr val="000000"/>
              </a:buClr>
              <a:buSzPts val="1400"/>
              <a:buFont typeface="Calibri"/>
              <a:buNone/>
              <a:defRPr sz="1400" b="0" i="0" u="none" strike="noStrike" cap="none">
                <a:solidFill>
                  <a:srgbClr val="000000"/>
                </a:solidFill>
                <a:latin typeface="Calibri"/>
                <a:ea typeface="Calibri"/>
                <a:cs typeface="Calibri"/>
                <a:sym typeface="Calibri"/>
              </a:defRPr>
            </a:lvl8pPr>
            <a:lvl9pPr marL="63500" marR="0" lvl="8" indent="0" algn="l">
              <a:lnSpc>
                <a:spcPct val="106111"/>
              </a:lnSpc>
              <a:spcBef>
                <a:spcPts val="0"/>
              </a:spcBef>
              <a:spcAft>
                <a:spcPts val="0"/>
              </a:spcAft>
              <a:buClr>
                <a:srgbClr val="000000"/>
              </a:buClr>
              <a:buSzPts val="1400"/>
              <a:buFont typeface="Calibri"/>
              <a:buNone/>
              <a:defRPr sz="1400" b="0" i="0" u="none" strike="noStrike" cap="none">
                <a:solidFill>
                  <a:srgbClr val="000000"/>
                </a:solidFill>
                <a:latin typeface="Calibri"/>
                <a:ea typeface="Calibri"/>
                <a:cs typeface="Calibri"/>
                <a:sym typeface="Calibri"/>
              </a:defRPr>
            </a:lvl9pPr>
          </a:lstStyle>
          <a:p>
            <a:pPr marL="6350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Only 1">
  <p:cSld name="Title Only">
    <p:spTree>
      <p:nvGrpSpPr>
        <p:cNvPr id="1" name="Shape 128"/>
        <p:cNvGrpSpPr/>
        <p:nvPr/>
      </p:nvGrpSpPr>
      <p:grpSpPr>
        <a:xfrm>
          <a:off x="0" y="0"/>
          <a:ext cx="0" cy="0"/>
          <a:chOff x="0" y="0"/>
          <a:chExt cx="0" cy="0"/>
        </a:xfrm>
      </p:grpSpPr>
      <p:sp>
        <p:nvSpPr>
          <p:cNvPr id="129" name="Google Shape;129;g351df2b98da_0_2920"/>
          <p:cNvSpPr txBox="1">
            <a:spLocks noGrp="1"/>
          </p:cNvSpPr>
          <p:nvPr>
            <p:ph type="title"/>
          </p:nvPr>
        </p:nvSpPr>
        <p:spPr>
          <a:xfrm>
            <a:off x="244476" y="352431"/>
            <a:ext cx="17586600" cy="466800"/>
          </a:xfrm>
          <a:prstGeom prst="rect">
            <a:avLst/>
          </a:prstGeom>
          <a:noFill/>
          <a:ln>
            <a:noFill/>
          </a:ln>
        </p:spPr>
        <p:txBody>
          <a:bodyPr spcFirstLastPara="1" wrap="square" lIns="137025" tIns="68525" rIns="137025" bIns="68525" anchor="t" anchorCtr="0">
            <a:normAutofit/>
          </a:bodyPr>
          <a:lstStyle>
            <a:lvl1pPr marR="0" lvl="0" algn="l">
              <a:spcBef>
                <a:spcPts val="0"/>
              </a:spcBef>
              <a:spcAft>
                <a:spcPts val="0"/>
              </a:spcAft>
              <a:buSzPts val="4443"/>
              <a:buNone/>
              <a:defRPr sz="3000" b="1" i="0" u="none" strike="noStrike" cap="none">
                <a:solidFill>
                  <a:srgbClr val="336600"/>
                </a:solidFill>
                <a:latin typeface="Arial"/>
                <a:ea typeface="Arial"/>
                <a:cs typeface="Arial"/>
                <a:sym typeface="Arial"/>
              </a:defRPr>
            </a:lvl1pPr>
            <a:lvl2pPr marR="0" lvl="1" algn="l">
              <a:spcBef>
                <a:spcPts val="0"/>
              </a:spcBef>
              <a:spcAft>
                <a:spcPts val="0"/>
              </a:spcAft>
              <a:buSzPts val="1400"/>
              <a:buNone/>
              <a:defRPr sz="3000" b="1" i="0" u="none" strike="noStrike" cap="none">
                <a:solidFill>
                  <a:srgbClr val="336600"/>
                </a:solidFill>
                <a:latin typeface="Arial"/>
                <a:ea typeface="Arial"/>
                <a:cs typeface="Arial"/>
                <a:sym typeface="Arial"/>
              </a:defRPr>
            </a:lvl2pPr>
            <a:lvl3pPr marR="0" lvl="2" algn="l">
              <a:spcBef>
                <a:spcPts val="0"/>
              </a:spcBef>
              <a:spcAft>
                <a:spcPts val="0"/>
              </a:spcAft>
              <a:buSzPts val="1400"/>
              <a:buNone/>
              <a:defRPr sz="3000" b="1" i="0" u="none" strike="noStrike" cap="none">
                <a:solidFill>
                  <a:srgbClr val="336600"/>
                </a:solidFill>
                <a:latin typeface="Arial"/>
                <a:ea typeface="Arial"/>
                <a:cs typeface="Arial"/>
                <a:sym typeface="Arial"/>
              </a:defRPr>
            </a:lvl3pPr>
            <a:lvl4pPr marR="0" lvl="3" algn="l">
              <a:spcBef>
                <a:spcPts val="0"/>
              </a:spcBef>
              <a:spcAft>
                <a:spcPts val="0"/>
              </a:spcAft>
              <a:buSzPts val="1400"/>
              <a:buNone/>
              <a:defRPr sz="3000" b="1" i="0" u="none" strike="noStrike" cap="none">
                <a:solidFill>
                  <a:srgbClr val="336600"/>
                </a:solidFill>
                <a:latin typeface="Arial"/>
                <a:ea typeface="Arial"/>
                <a:cs typeface="Arial"/>
                <a:sym typeface="Arial"/>
              </a:defRPr>
            </a:lvl4pPr>
            <a:lvl5pPr marR="0" lvl="4" algn="l">
              <a:spcBef>
                <a:spcPts val="0"/>
              </a:spcBef>
              <a:spcAft>
                <a:spcPts val="0"/>
              </a:spcAft>
              <a:buSzPts val="1400"/>
              <a:buNone/>
              <a:defRPr sz="3000" b="1" i="0" u="none" strike="noStrike" cap="none">
                <a:solidFill>
                  <a:srgbClr val="336600"/>
                </a:solidFill>
                <a:latin typeface="Arial"/>
                <a:ea typeface="Arial"/>
                <a:cs typeface="Arial"/>
                <a:sym typeface="Arial"/>
              </a:defRPr>
            </a:lvl5pPr>
            <a:lvl6pPr marR="0" lvl="5" algn="l">
              <a:spcBef>
                <a:spcPts val="0"/>
              </a:spcBef>
              <a:spcAft>
                <a:spcPts val="0"/>
              </a:spcAft>
              <a:buSzPts val="1400"/>
              <a:buNone/>
              <a:defRPr sz="3000" b="1" i="0" u="none" strike="noStrike" cap="none">
                <a:solidFill>
                  <a:srgbClr val="336600"/>
                </a:solidFill>
                <a:latin typeface="Arial"/>
                <a:ea typeface="Arial"/>
                <a:cs typeface="Arial"/>
                <a:sym typeface="Arial"/>
              </a:defRPr>
            </a:lvl6pPr>
            <a:lvl7pPr marR="0" lvl="6" algn="l">
              <a:spcBef>
                <a:spcPts val="0"/>
              </a:spcBef>
              <a:spcAft>
                <a:spcPts val="0"/>
              </a:spcAft>
              <a:buSzPts val="1400"/>
              <a:buNone/>
              <a:defRPr sz="3000" b="1" i="0" u="none" strike="noStrike" cap="none">
                <a:solidFill>
                  <a:srgbClr val="336600"/>
                </a:solidFill>
                <a:latin typeface="Arial"/>
                <a:ea typeface="Arial"/>
                <a:cs typeface="Arial"/>
                <a:sym typeface="Arial"/>
              </a:defRPr>
            </a:lvl7pPr>
            <a:lvl8pPr marR="0" lvl="7" algn="l">
              <a:spcBef>
                <a:spcPts val="0"/>
              </a:spcBef>
              <a:spcAft>
                <a:spcPts val="0"/>
              </a:spcAft>
              <a:buSzPts val="1400"/>
              <a:buNone/>
              <a:defRPr sz="3000" b="1" i="0" u="none" strike="noStrike" cap="none">
                <a:solidFill>
                  <a:srgbClr val="336600"/>
                </a:solidFill>
                <a:latin typeface="Arial"/>
                <a:ea typeface="Arial"/>
                <a:cs typeface="Arial"/>
                <a:sym typeface="Arial"/>
              </a:defRPr>
            </a:lvl8pPr>
            <a:lvl9pPr marR="0" lvl="8" algn="l">
              <a:spcBef>
                <a:spcPts val="0"/>
              </a:spcBef>
              <a:spcAft>
                <a:spcPts val="0"/>
              </a:spcAft>
              <a:buSzPts val="1400"/>
              <a:buNone/>
              <a:defRPr sz="3000" b="1" i="0" u="none" strike="noStrike" cap="none">
                <a:solidFill>
                  <a:srgbClr val="336600"/>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9"/>
        <p:cNvGrpSpPr/>
        <p:nvPr/>
      </p:nvGrpSpPr>
      <p:grpSpPr>
        <a:xfrm>
          <a:off x="0" y="0"/>
          <a:ext cx="0" cy="0"/>
          <a:chOff x="0" y="0"/>
          <a:chExt cx="0" cy="0"/>
        </a:xfrm>
      </p:grpSpPr>
      <p:sp>
        <p:nvSpPr>
          <p:cNvPr id="20" name="Google Shape;20;p37"/>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 name="Google Shape;21;p37"/>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6"/>
              </a:spcBef>
              <a:spcAft>
                <a:spcPts val="0"/>
              </a:spcAft>
              <a:buClr>
                <a:srgbClr val="888888"/>
              </a:buClr>
              <a:buSzPts val="3231"/>
              <a:buNone/>
              <a:defRPr>
                <a:solidFill>
                  <a:srgbClr val="888888"/>
                </a:solidFill>
              </a:defRPr>
            </a:lvl1pPr>
            <a:lvl2pPr lvl="1" algn="ctr">
              <a:spcBef>
                <a:spcPts val="565"/>
              </a:spcBef>
              <a:spcAft>
                <a:spcPts val="0"/>
              </a:spcAft>
              <a:buClr>
                <a:srgbClr val="888888"/>
              </a:buClr>
              <a:buSzPts val="2827"/>
              <a:buNone/>
              <a:defRPr>
                <a:solidFill>
                  <a:srgbClr val="888888"/>
                </a:solidFill>
              </a:defRPr>
            </a:lvl2pPr>
            <a:lvl3pPr lvl="2" algn="ctr">
              <a:spcBef>
                <a:spcPts val="485"/>
              </a:spcBef>
              <a:spcAft>
                <a:spcPts val="0"/>
              </a:spcAft>
              <a:buClr>
                <a:srgbClr val="888888"/>
              </a:buClr>
              <a:buSzPts val="2424"/>
              <a:buNone/>
              <a:defRPr>
                <a:solidFill>
                  <a:srgbClr val="888888"/>
                </a:solidFill>
              </a:defRPr>
            </a:lvl3pPr>
            <a:lvl4pPr lvl="3" algn="ctr">
              <a:spcBef>
                <a:spcPts val="404"/>
              </a:spcBef>
              <a:spcAft>
                <a:spcPts val="0"/>
              </a:spcAft>
              <a:buClr>
                <a:srgbClr val="888888"/>
              </a:buClr>
              <a:buSzPts val="2020"/>
              <a:buNone/>
              <a:defRPr>
                <a:solidFill>
                  <a:srgbClr val="888888"/>
                </a:solidFill>
              </a:defRPr>
            </a:lvl4pPr>
            <a:lvl5pPr lvl="4" algn="ctr">
              <a:spcBef>
                <a:spcPts val="404"/>
              </a:spcBef>
              <a:spcAft>
                <a:spcPts val="0"/>
              </a:spcAft>
              <a:buClr>
                <a:srgbClr val="888888"/>
              </a:buClr>
              <a:buSzPts val="2020"/>
              <a:buNone/>
              <a:defRPr>
                <a:solidFill>
                  <a:srgbClr val="888888"/>
                </a:solidFill>
              </a:defRPr>
            </a:lvl5pPr>
            <a:lvl6pPr lvl="5" algn="ctr">
              <a:spcBef>
                <a:spcPts val="404"/>
              </a:spcBef>
              <a:spcAft>
                <a:spcPts val="0"/>
              </a:spcAft>
              <a:buClr>
                <a:srgbClr val="888888"/>
              </a:buClr>
              <a:buSzPts val="2020"/>
              <a:buNone/>
              <a:defRPr>
                <a:solidFill>
                  <a:srgbClr val="888888"/>
                </a:solidFill>
              </a:defRPr>
            </a:lvl6pPr>
            <a:lvl7pPr lvl="6" algn="ctr">
              <a:spcBef>
                <a:spcPts val="404"/>
              </a:spcBef>
              <a:spcAft>
                <a:spcPts val="0"/>
              </a:spcAft>
              <a:buClr>
                <a:srgbClr val="888888"/>
              </a:buClr>
              <a:buSzPts val="2020"/>
              <a:buNone/>
              <a:defRPr>
                <a:solidFill>
                  <a:srgbClr val="888888"/>
                </a:solidFill>
              </a:defRPr>
            </a:lvl7pPr>
            <a:lvl8pPr lvl="7" algn="ctr">
              <a:spcBef>
                <a:spcPts val="404"/>
              </a:spcBef>
              <a:spcAft>
                <a:spcPts val="0"/>
              </a:spcAft>
              <a:buClr>
                <a:srgbClr val="888888"/>
              </a:buClr>
              <a:buSzPts val="2020"/>
              <a:buNone/>
              <a:defRPr>
                <a:solidFill>
                  <a:srgbClr val="888888"/>
                </a:solidFill>
              </a:defRPr>
            </a:lvl8pPr>
            <a:lvl9pPr lvl="8" algn="ctr">
              <a:spcBef>
                <a:spcPts val="404"/>
              </a:spcBef>
              <a:spcAft>
                <a:spcPts val="0"/>
              </a:spcAft>
              <a:buClr>
                <a:srgbClr val="888888"/>
              </a:buClr>
              <a:buSzPts val="2020"/>
              <a:buNone/>
              <a:defRPr>
                <a:solidFill>
                  <a:srgbClr val="888888"/>
                </a:solidFill>
              </a:defRPr>
            </a:lvl9pPr>
          </a:lstStyle>
          <a:p>
            <a:endParaRPr/>
          </a:p>
        </p:txBody>
      </p:sp>
      <p:sp>
        <p:nvSpPr>
          <p:cNvPr id="22" name="Google Shape;22;p37"/>
          <p:cNvSpPr txBox="1">
            <a:spLocks noGrp="1"/>
          </p:cNvSpPr>
          <p:nvPr>
            <p:ph type="dt" idx="10"/>
          </p:nvPr>
        </p:nvSpPr>
        <p:spPr>
          <a:xfrm>
            <a:off x="457201"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37"/>
          <p:cNvSpPr txBox="1">
            <a:spLocks noGrp="1"/>
          </p:cNvSpPr>
          <p:nvPr>
            <p:ph type="ftr" idx="11"/>
          </p:nvPr>
        </p:nvSpPr>
        <p:spPr>
          <a:xfrm>
            <a:off x="3124201"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37"/>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Full Page">
  <p:cSld name="Full Page">
    <p:spTree>
      <p:nvGrpSpPr>
        <p:cNvPr id="1" name="Shape 130"/>
        <p:cNvGrpSpPr/>
        <p:nvPr/>
      </p:nvGrpSpPr>
      <p:grpSpPr>
        <a:xfrm>
          <a:off x="0" y="0"/>
          <a:ext cx="0" cy="0"/>
          <a:chOff x="0" y="0"/>
          <a:chExt cx="0" cy="0"/>
        </a:xfrm>
      </p:grpSpPr>
      <p:sp>
        <p:nvSpPr>
          <p:cNvPr id="131" name="Google Shape;131;g351df2b98da_0_2922"/>
          <p:cNvSpPr/>
          <p:nvPr/>
        </p:nvSpPr>
        <p:spPr>
          <a:xfrm flipH="1">
            <a:off x="12760329" y="923928"/>
            <a:ext cx="2028822" cy="2843213"/>
          </a:xfrm>
          <a:custGeom>
            <a:avLst/>
            <a:gdLst/>
            <a:ahLst/>
            <a:cxnLst/>
            <a:rect l="l" t="t" r="r" b="b"/>
            <a:pathLst>
              <a:path w="638" h="1194" extrusionOk="0">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32" name="Google Shape;132;g351df2b98da_0_2922"/>
          <p:cNvSpPr/>
          <p:nvPr/>
        </p:nvSpPr>
        <p:spPr>
          <a:xfrm flipH="1">
            <a:off x="14820901" y="4764"/>
            <a:ext cx="1425575" cy="876300"/>
          </a:xfrm>
          <a:custGeom>
            <a:avLst/>
            <a:gdLst/>
            <a:ahLst/>
            <a:cxnLst/>
            <a:rect l="l" t="t" r="r" b="b"/>
            <a:pathLst>
              <a:path w="448" h="372" extrusionOk="0">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cxnSp>
        <p:nvCxnSpPr>
          <p:cNvPr id="133" name="Google Shape;133;g351df2b98da_0_2922"/>
          <p:cNvCxnSpPr/>
          <p:nvPr/>
        </p:nvCxnSpPr>
        <p:spPr>
          <a:xfrm>
            <a:off x="968378" y="926310"/>
            <a:ext cx="3300" cy="2400"/>
          </a:xfrm>
          <a:prstGeom prst="straightConnector1">
            <a:avLst/>
          </a:prstGeom>
          <a:noFill/>
          <a:ln>
            <a:noFill/>
          </a:ln>
        </p:spPr>
      </p:cxnSp>
      <p:cxnSp>
        <p:nvCxnSpPr>
          <p:cNvPr id="134" name="Google Shape;134;g351df2b98da_0_2922"/>
          <p:cNvCxnSpPr/>
          <p:nvPr/>
        </p:nvCxnSpPr>
        <p:spPr>
          <a:xfrm>
            <a:off x="968378" y="926310"/>
            <a:ext cx="3300" cy="2400"/>
          </a:xfrm>
          <a:prstGeom prst="straightConnector1">
            <a:avLst/>
          </a:prstGeom>
          <a:noFill/>
          <a:ln>
            <a:noFill/>
          </a:ln>
        </p:spPr>
      </p:cxnSp>
      <p:sp>
        <p:nvSpPr>
          <p:cNvPr id="135" name="Google Shape;135;g351df2b98da_0_2922"/>
          <p:cNvSpPr/>
          <p:nvPr/>
        </p:nvSpPr>
        <p:spPr>
          <a:xfrm>
            <a:off x="968378" y="926310"/>
            <a:ext cx="3300" cy="2400"/>
          </a:xfrm>
          <a:prstGeom prst="rect">
            <a:avLst/>
          </a:prstGeom>
          <a:solidFill>
            <a:srgbClr val="000000"/>
          </a:soli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000"/>
              <a:buFont typeface="Trebuchet MS"/>
              <a:buNone/>
            </a:pPr>
            <a:endParaRPr sz="2000" b="0" i="0" u="none" strike="noStrike" cap="none">
              <a:solidFill>
                <a:srgbClr val="000000"/>
              </a:solidFill>
              <a:latin typeface="Trebuchet MS"/>
              <a:ea typeface="Trebuchet MS"/>
              <a:cs typeface="Trebuchet MS"/>
              <a:sym typeface="Trebuchet MS"/>
            </a:endParaRPr>
          </a:p>
        </p:txBody>
      </p:sp>
      <p:sp>
        <p:nvSpPr>
          <p:cNvPr id="136" name="Google Shape;136;g351df2b98da_0_2922"/>
          <p:cNvSpPr/>
          <p:nvPr/>
        </p:nvSpPr>
        <p:spPr>
          <a:xfrm>
            <a:off x="968378" y="926310"/>
            <a:ext cx="3300" cy="2400"/>
          </a:xfrm>
          <a:prstGeom prst="rect">
            <a:avLst/>
          </a:pr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000"/>
              <a:buFont typeface="Trebuchet MS"/>
              <a:buNone/>
            </a:pPr>
            <a:endParaRPr sz="2000" b="0" i="0" u="none" strike="noStrike" cap="none">
              <a:solidFill>
                <a:srgbClr val="000000"/>
              </a:solidFill>
              <a:latin typeface="Trebuchet MS"/>
              <a:ea typeface="Trebuchet MS"/>
              <a:cs typeface="Trebuchet MS"/>
              <a:sym typeface="Trebuchet MS"/>
            </a:endParaRPr>
          </a:p>
        </p:txBody>
      </p:sp>
      <p:sp>
        <p:nvSpPr>
          <p:cNvPr id="137" name="Google Shape;137;g351df2b98da_0_2922"/>
          <p:cNvSpPr/>
          <p:nvPr/>
        </p:nvSpPr>
        <p:spPr>
          <a:xfrm>
            <a:off x="974729" y="926310"/>
            <a:ext cx="6350" cy="2381"/>
          </a:xfrm>
          <a:custGeom>
            <a:avLst/>
            <a:gdLst/>
            <a:ahLst/>
            <a:cxnLst/>
            <a:rect l="l" t="t" r="r" b="b"/>
            <a:pathLst>
              <a:path w="2" h="1587" extrusionOk="0">
                <a:moveTo>
                  <a:pt x="0" y="0"/>
                </a:moveTo>
                <a:lnTo>
                  <a:pt x="2" y="0"/>
                </a:lnTo>
                <a:lnTo>
                  <a:pt x="0" y="0"/>
                </a:lnTo>
                <a:lnTo>
                  <a:pt x="2" y="0"/>
                </a:lnTo>
                <a:lnTo>
                  <a:pt x="0" y="0"/>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38" name="Google Shape;138;g351df2b98da_0_2922"/>
          <p:cNvSpPr/>
          <p:nvPr/>
        </p:nvSpPr>
        <p:spPr>
          <a:xfrm>
            <a:off x="917579" y="709613"/>
            <a:ext cx="6350" cy="4763"/>
          </a:xfrm>
          <a:custGeom>
            <a:avLst/>
            <a:gdLst/>
            <a:ahLst/>
            <a:cxnLst/>
            <a:rect l="l" t="t" r="r" b="b"/>
            <a:pathLst>
              <a:path w="2" h="2" extrusionOk="0">
                <a:moveTo>
                  <a:pt x="0" y="2"/>
                </a:moveTo>
                <a:lnTo>
                  <a:pt x="0" y="2"/>
                </a:lnTo>
                <a:lnTo>
                  <a:pt x="2" y="2"/>
                </a:lnTo>
                <a:lnTo>
                  <a:pt x="2" y="0"/>
                </a:lnTo>
                <a:lnTo>
                  <a:pt x="0" y="2"/>
                </a:lnTo>
                <a:lnTo>
                  <a:pt x="2" y="2"/>
                </a:lnTo>
                <a:lnTo>
                  <a:pt x="0" y="2"/>
                </a:lnTo>
                <a:lnTo>
                  <a:pt x="2" y="2"/>
                </a:lnTo>
                <a:lnTo>
                  <a:pt x="0" y="2"/>
                </a:lnTo>
                <a:lnTo>
                  <a:pt x="2" y="2"/>
                </a:lnTo>
                <a:lnTo>
                  <a:pt x="0" y="2"/>
                </a:lnTo>
                <a:lnTo>
                  <a:pt x="2" y="2"/>
                </a:lnTo>
                <a:lnTo>
                  <a:pt x="0" y="2"/>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39" name="Google Shape;139;g351df2b98da_0_2922"/>
          <p:cNvSpPr/>
          <p:nvPr/>
        </p:nvSpPr>
        <p:spPr>
          <a:xfrm>
            <a:off x="917579" y="695328"/>
            <a:ext cx="6350" cy="4763"/>
          </a:xfrm>
          <a:custGeom>
            <a:avLst/>
            <a:gdLst/>
            <a:ahLst/>
            <a:cxnLst/>
            <a:rect l="l" t="t" r="r" b="b"/>
            <a:pathLst>
              <a:path w="2" h="2" extrusionOk="0">
                <a:moveTo>
                  <a:pt x="0" y="0"/>
                </a:moveTo>
                <a:lnTo>
                  <a:pt x="0" y="2"/>
                </a:lnTo>
                <a:lnTo>
                  <a:pt x="2" y="2"/>
                </a:lnTo>
                <a:lnTo>
                  <a:pt x="2" y="0"/>
                </a:lnTo>
                <a:lnTo>
                  <a:pt x="0" y="0"/>
                </a:lnTo>
                <a:lnTo>
                  <a:pt x="0" y="2"/>
                </a:lnTo>
                <a:lnTo>
                  <a:pt x="2" y="0"/>
                </a:lnTo>
                <a:lnTo>
                  <a:pt x="2" y="2"/>
                </a:lnTo>
                <a:lnTo>
                  <a:pt x="0" y="2"/>
                </a:lnTo>
                <a:lnTo>
                  <a:pt x="2" y="2"/>
                </a:lnTo>
                <a:lnTo>
                  <a:pt x="0" y="2"/>
                </a:lnTo>
                <a:lnTo>
                  <a:pt x="2" y="2"/>
                </a:lnTo>
                <a:lnTo>
                  <a:pt x="2" y="0"/>
                </a:lnTo>
                <a:lnTo>
                  <a:pt x="0" y="0"/>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40" name="Google Shape;140;g351df2b98da_0_2922"/>
          <p:cNvSpPr/>
          <p:nvPr/>
        </p:nvSpPr>
        <p:spPr>
          <a:xfrm>
            <a:off x="1406529" y="771527"/>
            <a:ext cx="6350" cy="9525"/>
          </a:xfrm>
          <a:custGeom>
            <a:avLst/>
            <a:gdLst/>
            <a:ahLst/>
            <a:cxnLst/>
            <a:rect l="l" t="t" r="r" b="b"/>
            <a:pathLst>
              <a:path w="2" h="4" extrusionOk="0">
                <a:moveTo>
                  <a:pt x="2" y="4"/>
                </a:moveTo>
                <a:lnTo>
                  <a:pt x="2" y="4"/>
                </a:lnTo>
                <a:lnTo>
                  <a:pt x="2" y="2"/>
                </a:lnTo>
                <a:lnTo>
                  <a:pt x="2" y="0"/>
                </a:lnTo>
                <a:lnTo>
                  <a:pt x="0" y="2"/>
                </a:lnTo>
                <a:lnTo>
                  <a:pt x="2" y="4"/>
                </a:lnTo>
                <a:lnTo>
                  <a:pt x="2" y="2"/>
                </a:lnTo>
                <a:lnTo>
                  <a:pt x="2" y="0"/>
                </a:lnTo>
                <a:lnTo>
                  <a:pt x="2" y="2"/>
                </a:lnTo>
                <a:lnTo>
                  <a:pt x="0" y="2"/>
                </a:lnTo>
                <a:lnTo>
                  <a:pt x="2" y="4"/>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41" name="Google Shape;141;g351df2b98da_0_2922"/>
          <p:cNvSpPr/>
          <p:nvPr/>
        </p:nvSpPr>
        <p:spPr>
          <a:xfrm>
            <a:off x="1412877" y="719138"/>
            <a:ext cx="3170" cy="9525"/>
          </a:xfrm>
          <a:custGeom>
            <a:avLst/>
            <a:gdLst/>
            <a:ahLst/>
            <a:cxnLst/>
            <a:rect l="l" t="t" r="r" b="b"/>
            <a:pathLst>
              <a:path w="1587" h="4" extrusionOk="0">
                <a:moveTo>
                  <a:pt x="0" y="4"/>
                </a:moveTo>
                <a:lnTo>
                  <a:pt x="0" y="2"/>
                </a:lnTo>
                <a:lnTo>
                  <a:pt x="0" y="0"/>
                </a:lnTo>
                <a:lnTo>
                  <a:pt x="0" y="2"/>
                </a:lnTo>
                <a:lnTo>
                  <a:pt x="0" y="4"/>
                </a:lnTo>
                <a:lnTo>
                  <a:pt x="0" y="2"/>
                </a:lnTo>
                <a:lnTo>
                  <a:pt x="0" y="4"/>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42" name="Google Shape;142;g351df2b98da_0_2922"/>
          <p:cNvSpPr/>
          <p:nvPr/>
        </p:nvSpPr>
        <p:spPr>
          <a:xfrm>
            <a:off x="1387479" y="690564"/>
            <a:ext cx="6350" cy="4763"/>
          </a:xfrm>
          <a:custGeom>
            <a:avLst/>
            <a:gdLst/>
            <a:ahLst/>
            <a:cxnLst/>
            <a:rect l="l" t="t" r="r" b="b"/>
            <a:pathLst>
              <a:path w="2" h="2" extrusionOk="0">
                <a:moveTo>
                  <a:pt x="2" y="2"/>
                </a:moveTo>
                <a:lnTo>
                  <a:pt x="2" y="0"/>
                </a:lnTo>
                <a:lnTo>
                  <a:pt x="0" y="0"/>
                </a:lnTo>
                <a:lnTo>
                  <a:pt x="0" y="2"/>
                </a:lnTo>
                <a:lnTo>
                  <a:pt x="2" y="2"/>
                </a:lnTo>
                <a:lnTo>
                  <a:pt x="2" y="0"/>
                </a:lnTo>
                <a:lnTo>
                  <a:pt x="0" y="2"/>
                </a:lnTo>
                <a:lnTo>
                  <a:pt x="2" y="2"/>
                </a:lnTo>
                <a:lnTo>
                  <a:pt x="2" y="0"/>
                </a:lnTo>
                <a:lnTo>
                  <a:pt x="0" y="2"/>
                </a:lnTo>
                <a:lnTo>
                  <a:pt x="2" y="2"/>
                </a:lnTo>
                <a:lnTo>
                  <a:pt x="0" y="2"/>
                </a:lnTo>
                <a:lnTo>
                  <a:pt x="2" y="2"/>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43" name="Google Shape;143;g351df2b98da_0_2922"/>
          <p:cNvSpPr/>
          <p:nvPr/>
        </p:nvSpPr>
        <p:spPr>
          <a:xfrm>
            <a:off x="1368428" y="671516"/>
            <a:ext cx="3170" cy="4763"/>
          </a:xfrm>
          <a:custGeom>
            <a:avLst/>
            <a:gdLst/>
            <a:ahLst/>
            <a:cxnLst/>
            <a:rect l="l" t="t" r="r" b="b"/>
            <a:pathLst>
              <a:path w="1587" h="2" extrusionOk="0">
                <a:moveTo>
                  <a:pt x="0" y="2"/>
                </a:moveTo>
                <a:lnTo>
                  <a:pt x="0" y="0"/>
                </a:lnTo>
                <a:lnTo>
                  <a:pt x="0" y="2"/>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44" name="Google Shape;144;g351df2b98da_0_2922"/>
          <p:cNvSpPr/>
          <p:nvPr/>
        </p:nvSpPr>
        <p:spPr>
          <a:xfrm>
            <a:off x="1368429" y="671516"/>
            <a:ext cx="6350" cy="4763"/>
          </a:xfrm>
          <a:custGeom>
            <a:avLst/>
            <a:gdLst/>
            <a:ahLst/>
            <a:cxnLst/>
            <a:rect l="l" t="t" r="r" b="b"/>
            <a:pathLst>
              <a:path w="2" h="2" extrusionOk="0">
                <a:moveTo>
                  <a:pt x="2" y="0"/>
                </a:moveTo>
                <a:lnTo>
                  <a:pt x="0" y="0"/>
                </a:lnTo>
                <a:lnTo>
                  <a:pt x="0" y="2"/>
                </a:lnTo>
                <a:lnTo>
                  <a:pt x="2" y="2"/>
                </a:lnTo>
                <a:lnTo>
                  <a:pt x="2" y="0"/>
                </a:lnTo>
                <a:lnTo>
                  <a:pt x="0" y="0"/>
                </a:lnTo>
                <a:lnTo>
                  <a:pt x="0" y="2"/>
                </a:lnTo>
                <a:lnTo>
                  <a:pt x="2" y="2"/>
                </a:lnTo>
                <a:lnTo>
                  <a:pt x="2" y="0"/>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45" name="Google Shape;145;g351df2b98da_0_2922"/>
          <p:cNvSpPr/>
          <p:nvPr/>
        </p:nvSpPr>
        <p:spPr>
          <a:xfrm>
            <a:off x="1330329" y="652463"/>
            <a:ext cx="6350" cy="2382"/>
          </a:xfrm>
          <a:custGeom>
            <a:avLst/>
            <a:gdLst/>
            <a:ahLst/>
            <a:cxnLst/>
            <a:rect l="l" t="t" r="r" b="b"/>
            <a:pathLst>
              <a:path w="2" h="1588" extrusionOk="0">
                <a:moveTo>
                  <a:pt x="2" y="0"/>
                </a:moveTo>
                <a:lnTo>
                  <a:pt x="0" y="0"/>
                </a:lnTo>
                <a:lnTo>
                  <a:pt x="2" y="0"/>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46" name="Google Shape;146;g351df2b98da_0_2922"/>
          <p:cNvSpPr/>
          <p:nvPr/>
        </p:nvSpPr>
        <p:spPr>
          <a:xfrm>
            <a:off x="1330329" y="647702"/>
            <a:ext cx="6350" cy="4763"/>
          </a:xfrm>
          <a:custGeom>
            <a:avLst/>
            <a:gdLst/>
            <a:ahLst/>
            <a:cxnLst/>
            <a:rect l="l" t="t" r="r" b="b"/>
            <a:pathLst>
              <a:path w="2" h="2" extrusionOk="0">
                <a:moveTo>
                  <a:pt x="2" y="2"/>
                </a:moveTo>
                <a:lnTo>
                  <a:pt x="0" y="0"/>
                </a:lnTo>
                <a:lnTo>
                  <a:pt x="0" y="2"/>
                </a:lnTo>
                <a:lnTo>
                  <a:pt x="2" y="2"/>
                </a:lnTo>
                <a:lnTo>
                  <a:pt x="0" y="0"/>
                </a:lnTo>
                <a:lnTo>
                  <a:pt x="0" y="2"/>
                </a:lnTo>
                <a:lnTo>
                  <a:pt x="2" y="2"/>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47" name="Google Shape;147;g351df2b98da_0_2922"/>
          <p:cNvSpPr/>
          <p:nvPr/>
        </p:nvSpPr>
        <p:spPr>
          <a:xfrm>
            <a:off x="1222376" y="623891"/>
            <a:ext cx="12700" cy="4763"/>
          </a:xfrm>
          <a:custGeom>
            <a:avLst/>
            <a:gdLst/>
            <a:ahLst/>
            <a:cxnLst/>
            <a:rect l="l" t="t" r="r" b="b"/>
            <a:pathLst>
              <a:path w="4" h="2" extrusionOk="0">
                <a:moveTo>
                  <a:pt x="2" y="2"/>
                </a:moveTo>
                <a:lnTo>
                  <a:pt x="2" y="2"/>
                </a:lnTo>
                <a:lnTo>
                  <a:pt x="4" y="2"/>
                </a:lnTo>
                <a:lnTo>
                  <a:pt x="4" y="0"/>
                </a:lnTo>
                <a:lnTo>
                  <a:pt x="2" y="0"/>
                </a:lnTo>
                <a:lnTo>
                  <a:pt x="0" y="2"/>
                </a:lnTo>
                <a:lnTo>
                  <a:pt x="2" y="2"/>
                </a:lnTo>
                <a:lnTo>
                  <a:pt x="2" y="0"/>
                </a:lnTo>
                <a:lnTo>
                  <a:pt x="4" y="2"/>
                </a:lnTo>
                <a:lnTo>
                  <a:pt x="4" y="0"/>
                </a:lnTo>
                <a:lnTo>
                  <a:pt x="2" y="0"/>
                </a:lnTo>
                <a:lnTo>
                  <a:pt x="0" y="0"/>
                </a:lnTo>
                <a:lnTo>
                  <a:pt x="2" y="2"/>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48" name="Google Shape;148;g351df2b98da_0_2922"/>
          <p:cNvSpPr/>
          <p:nvPr/>
        </p:nvSpPr>
        <p:spPr>
          <a:xfrm>
            <a:off x="1165229" y="714378"/>
            <a:ext cx="6350" cy="4763"/>
          </a:xfrm>
          <a:custGeom>
            <a:avLst/>
            <a:gdLst/>
            <a:ahLst/>
            <a:cxnLst/>
            <a:rect l="l" t="t" r="r" b="b"/>
            <a:pathLst>
              <a:path w="2" h="2" extrusionOk="0">
                <a:moveTo>
                  <a:pt x="0" y="2"/>
                </a:moveTo>
                <a:lnTo>
                  <a:pt x="0" y="2"/>
                </a:lnTo>
                <a:lnTo>
                  <a:pt x="2" y="2"/>
                </a:lnTo>
                <a:lnTo>
                  <a:pt x="0" y="0"/>
                </a:lnTo>
                <a:lnTo>
                  <a:pt x="0" y="2"/>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49" name="Google Shape;149;g351df2b98da_0_2922"/>
          <p:cNvSpPr/>
          <p:nvPr/>
        </p:nvSpPr>
        <p:spPr>
          <a:xfrm>
            <a:off x="1114429" y="802485"/>
            <a:ext cx="6350" cy="4763"/>
          </a:xfrm>
          <a:custGeom>
            <a:avLst/>
            <a:gdLst/>
            <a:ahLst/>
            <a:cxnLst/>
            <a:rect l="l" t="t" r="r" b="b"/>
            <a:pathLst>
              <a:path w="2" h="2" extrusionOk="0">
                <a:moveTo>
                  <a:pt x="0" y="2"/>
                </a:moveTo>
                <a:lnTo>
                  <a:pt x="2" y="2"/>
                </a:lnTo>
                <a:lnTo>
                  <a:pt x="2" y="0"/>
                </a:lnTo>
                <a:lnTo>
                  <a:pt x="0" y="0"/>
                </a:lnTo>
                <a:lnTo>
                  <a:pt x="0" y="2"/>
                </a:lnTo>
                <a:lnTo>
                  <a:pt x="2" y="2"/>
                </a:lnTo>
                <a:lnTo>
                  <a:pt x="2" y="0"/>
                </a:lnTo>
                <a:lnTo>
                  <a:pt x="2" y="2"/>
                </a:lnTo>
                <a:lnTo>
                  <a:pt x="2" y="0"/>
                </a:lnTo>
                <a:lnTo>
                  <a:pt x="0" y="0"/>
                </a:lnTo>
                <a:lnTo>
                  <a:pt x="0" y="2"/>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50" name="Google Shape;150;g351df2b98da_0_2922"/>
          <p:cNvSpPr/>
          <p:nvPr/>
        </p:nvSpPr>
        <p:spPr>
          <a:xfrm>
            <a:off x="1120779" y="795339"/>
            <a:ext cx="6350" cy="7145"/>
          </a:xfrm>
          <a:custGeom>
            <a:avLst/>
            <a:gdLst/>
            <a:ahLst/>
            <a:cxnLst/>
            <a:rect l="l" t="t" r="r" b="b"/>
            <a:pathLst>
              <a:path w="2" h="3" extrusionOk="0">
                <a:moveTo>
                  <a:pt x="0" y="3"/>
                </a:moveTo>
                <a:lnTo>
                  <a:pt x="0" y="3"/>
                </a:lnTo>
                <a:lnTo>
                  <a:pt x="2" y="3"/>
                </a:lnTo>
                <a:lnTo>
                  <a:pt x="0" y="0"/>
                </a:lnTo>
                <a:lnTo>
                  <a:pt x="0" y="3"/>
                </a:lnTo>
                <a:lnTo>
                  <a:pt x="0" y="0"/>
                </a:lnTo>
                <a:lnTo>
                  <a:pt x="0" y="3"/>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cxnSp>
        <p:nvCxnSpPr>
          <p:cNvPr id="151" name="Google Shape;151;g351df2b98da_0_2922"/>
          <p:cNvCxnSpPr/>
          <p:nvPr/>
        </p:nvCxnSpPr>
        <p:spPr>
          <a:xfrm>
            <a:off x="1139828" y="781050"/>
            <a:ext cx="3300" cy="2400"/>
          </a:xfrm>
          <a:prstGeom prst="straightConnector1">
            <a:avLst/>
          </a:prstGeom>
          <a:noFill/>
          <a:ln>
            <a:noFill/>
          </a:ln>
        </p:spPr>
      </p:cxnSp>
      <p:cxnSp>
        <p:nvCxnSpPr>
          <p:cNvPr id="152" name="Google Shape;152;g351df2b98da_0_2922"/>
          <p:cNvCxnSpPr/>
          <p:nvPr/>
        </p:nvCxnSpPr>
        <p:spPr>
          <a:xfrm>
            <a:off x="1139828" y="781050"/>
            <a:ext cx="3300" cy="2400"/>
          </a:xfrm>
          <a:prstGeom prst="straightConnector1">
            <a:avLst/>
          </a:prstGeom>
          <a:noFill/>
          <a:ln>
            <a:noFill/>
          </a:ln>
        </p:spPr>
      </p:cxnSp>
      <p:sp>
        <p:nvSpPr>
          <p:cNvPr id="153" name="Google Shape;153;g351df2b98da_0_2922"/>
          <p:cNvSpPr/>
          <p:nvPr/>
        </p:nvSpPr>
        <p:spPr>
          <a:xfrm>
            <a:off x="1190627" y="835823"/>
            <a:ext cx="3170" cy="2381"/>
          </a:xfrm>
          <a:custGeom>
            <a:avLst/>
            <a:gdLst/>
            <a:ahLst/>
            <a:cxnLst/>
            <a:rect l="l" t="t" r="r" b="b"/>
            <a:pathLst>
              <a:path w="1587" h="1587" extrusionOk="0">
                <a:moveTo>
                  <a:pt x="0" y="0"/>
                </a:moveTo>
                <a:lnTo>
                  <a:pt x="0" y="0"/>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54" name="Google Shape;154;g351df2b98da_0_2922"/>
          <p:cNvSpPr/>
          <p:nvPr/>
        </p:nvSpPr>
        <p:spPr>
          <a:xfrm>
            <a:off x="1190629" y="835823"/>
            <a:ext cx="6350" cy="4763"/>
          </a:xfrm>
          <a:custGeom>
            <a:avLst/>
            <a:gdLst/>
            <a:ahLst/>
            <a:cxnLst/>
            <a:rect l="l" t="t" r="r" b="b"/>
            <a:pathLst>
              <a:path w="2" h="2" extrusionOk="0">
                <a:moveTo>
                  <a:pt x="0" y="2"/>
                </a:moveTo>
                <a:lnTo>
                  <a:pt x="0" y="2"/>
                </a:lnTo>
                <a:lnTo>
                  <a:pt x="2" y="2"/>
                </a:lnTo>
                <a:lnTo>
                  <a:pt x="2" y="0"/>
                </a:lnTo>
                <a:lnTo>
                  <a:pt x="0" y="0"/>
                </a:lnTo>
                <a:lnTo>
                  <a:pt x="0" y="2"/>
                </a:lnTo>
                <a:lnTo>
                  <a:pt x="2" y="2"/>
                </a:lnTo>
                <a:lnTo>
                  <a:pt x="2" y="0"/>
                </a:lnTo>
                <a:lnTo>
                  <a:pt x="0" y="0"/>
                </a:lnTo>
                <a:lnTo>
                  <a:pt x="0" y="2"/>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55" name="Google Shape;155;g351df2b98da_0_2922"/>
          <p:cNvSpPr/>
          <p:nvPr/>
        </p:nvSpPr>
        <p:spPr>
          <a:xfrm>
            <a:off x="1190629" y="835823"/>
            <a:ext cx="6350" cy="4763"/>
          </a:xfrm>
          <a:custGeom>
            <a:avLst/>
            <a:gdLst/>
            <a:ahLst/>
            <a:cxnLst/>
            <a:rect l="l" t="t" r="r" b="b"/>
            <a:pathLst>
              <a:path w="2" h="2" extrusionOk="0">
                <a:moveTo>
                  <a:pt x="0" y="2"/>
                </a:moveTo>
                <a:lnTo>
                  <a:pt x="2" y="2"/>
                </a:lnTo>
                <a:lnTo>
                  <a:pt x="0" y="0"/>
                </a:lnTo>
                <a:lnTo>
                  <a:pt x="0" y="2"/>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56" name="Google Shape;156;g351df2b98da_0_2922"/>
          <p:cNvSpPr/>
          <p:nvPr/>
        </p:nvSpPr>
        <p:spPr>
          <a:xfrm>
            <a:off x="1190627" y="940598"/>
            <a:ext cx="3300" cy="2400"/>
          </a:xfrm>
          <a:prstGeom prst="rect">
            <a:avLst/>
          </a:prstGeom>
          <a:solidFill>
            <a:srgbClr val="000000"/>
          </a:soli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000"/>
              <a:buFont typeface="Trebuchet MS"/>
              <a:buNone/>
            </a:pPr>
            <a:endParaRPr sz="2000" b="0" i="0" u="none" strike="noStrike" cap="none">
              <a:solidFill>
                <a:srgbClr val="000000"/>
              </a:solidFill>
              <a:latin typeface="Trebuchet MS"/>
              <a:ea typeface="Trebuchet MS"/>
              <a:cs typeface="Trebuchet MS"/>
              <a:sym typeface="Trebuchet MS"/>
            </a:endParaRPr>
          </a:p>
        </p:txBody>
      </p:sp>
      <p:sp>
        <p:nvSpPr>
          <p:cNvPr id="157" name="Google Shape;157;g351df2b98da_0_2922"/>
          <p:cNvSpPr/>
          <p:nvPr/>
        </p:nvSpPr>
        <p:spPr>
          <a:xfrm>
            <a:off x="1190627" y="940598"/>
            <a:ext cx="3170" cy="2381"/>
          </a:xfrm>
          <a:custGeom>
            <a:avLst/>
            <a:gdLst/>
            <a:ahLst/>
            <a:cxnLst/>
            <a:rect l="l" t="t" r="r" b="b"/>
            <a:pathLst>
              <a:path w="1587" h="1587" extrusionOk="0">
                <a:moveTo>
                  <a:pt x="0" y="0"/>
                </a:moveTo>
                <a:lnTo>
                  <a:pt x="0" y="0"/>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58" name="Google Shape;158;g351df2b98da_0_2922"/>
          <p:cNvSpPr/>
          <p:nvPr/>
        </p:nvSpPr>
        <p:spPr>
          <a:xfrm>
            <a:off x="1463678" y="812010"/>
            <a:ext cx="3170" cy="2381"/>
          </a:xfrm>
          <a:custGeom>
            <a:avLst/>
            <a:gdLst/>
            <a:ahLst/>
            <a:cxnLst/>
            <a:rect l="l" t="t" r="r" b="b"/>
            <a:pathLst>
              <a:path w="1587" h="1587" extrusionOk="0">
                <a:moveTo>
                  <a:pt x="0" y="0"/>
                </a:moveTo>
                <a:lnTo>
                  <a:pt x="0" y="0"/>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59" name="Google Shape;159;g351df2b98da_0_2922"/>
          <p:cNvSpPr/>
          <p:nvPr/>
        </p:nvSpPr>
        <p:spPr>
          <a:xfrm>
            <a:off x="1463679" y="812009"/>
            <a:ext cx="6350" cy="4763"/>
          </a:xfrm>
          <a:custGeom>
            <a:avLst/>
            <a:gdLst/>
            <a:ahLst/>
            <a:cxnLst/>
            <a:rect l="l" t="t" r="r" b="b"/>
            <a:pathLst>
              <a:path w="2" h="2" extrusionOk="0">
                <a:moveTo>
                  <a:pt x="2" y="0"/>
                </a:moveTo>
                <a:lnTo>
                  <a:pt x="2" y="0"/>
                </a:lnTo>
                <a:lnTo>
                  <a:pt x="0" y="0"/>
                </a:lnTo>
                <a:lnTo>
                  <a:pt x="0" y="2"/>
                </a:lnTo>
                <a:lnTo>
                  <a:pt x="2" y="0"/>
                </a:lnTo>
                <a:lnTo>
                  <a:pt x="0" y="0"/>
                </a:lnTo>
                <a:lnTo>
                  <a:pt x="0" y="2"/>
                </a:lnTo>
                <a:lnTo>
                  <a:pt x="2" y="0"/>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60" name="Google Shape;160;g351df2b98da_0_2922"/>
          <p:cNvSpPr/>
          <p:nvPr/>
        </p:nvSpPr>
        <p:spPr>
          <a:xfrm>
            <a:off x="1444629" y="826298"/>
            <a:ext cx="6350" cy="2381"/>
          </a:xfrm>
          <a:custGeom>
            <a:avLst/>
            <a:gdLst/>
            <a:ahLst/>
            <a:cxnLst/>
            <a:rect l="l" t="t" r="r" b="b"/>
            <a:pathLst>
              <a:path w="2" h="1587" extrusionOk="0">
                <a:moveTo>
                  <a:pt x="0" y="0"/>
                </a:moveTo>
                <a:lnTo>
                  <a:pt x="0" y="0"/>
                </a:lnTo>
                <a:lnTo>
                  <a:pt x="2" y="0"/>
                </a:lnTo>
                <a:lnTo>
                  <a:pt x="0" y="0"/>
                </a:lnTo>
                <a:lnTo>
                  <a:pt x="2" y="0"/>
                </a:lnTo>
                <a:lnTo>
                  <a:pt x="0" y="0"/>
                </a:lnTo>
                <a:lnTo>
                  <a:pt x="2" y="0"/>
                </a:lnTo>
                <a:lnTo>
                  <a:pt x="0" y="0"/>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cxnSp>
        <p:nvCxnSpPr>
          <p:cNvPr id="161" name="Google Shape;161;g351df2b98da_0_2922"/>
          <p:cNvCxnSpPr/>
          <p:nvPr/>
        </p:nvCxnSpPr>
        <p:spPr>
          <a:xfrm>
            <a:off x="1457327" y="816773"/>
            <a:ext cx="3300" cy="2400"/>
          </a:xfrm>
          <a:prstGeom prst="straightConnector1">
            <a:avLst/>
          </a:prstGeom>
          <a:noFill/>
          <a:ln>
            <a:noFill/>
          </a:ln>
        </p:spPr>
      </p:cxnSp>
      <p:cxnSp>
        <p:nvCxnSpPr>
          <p:cNvPr id="162" name="Google Shape;162;g351df2b98da_0_2922"/>
          <p:cNvCxnSpPr/>
          <p:nvPr/>
        </p:nvCxnSpPr>
        <p:spPr>
          <a:xfrm>
            <a:off x="1457327" y="816773"/>
            <a:ext cx="3300" cy="2400"/>
          </a:xfrm>
          <a:prstGeom prst="straightConnector1">
            <a:avLst/>
          </a:prstGeom>
          <a:noFill/>
          <a:ln>
            <a:noFill/>
          </a:ln>
        </p:spPr>
      </p:cxnSp>
      <p:sp>
        <p:nvSpPr>
          <p:cNvPr id="163" name="Google Shape;163;g351df2b98da_0_2922"/>
          <p:cNvSpPr/>
          <p:nvPr/>
        </p:nvSpPr>
        <p:spPr>
          <a:xfrm>
            <a:off x="1457327" y="812009"/>
            <a:ext cx="3170" cy="4763"/>
          </a:xfrm>
          <a:custGeom>
            <a:avLst/>
            <a:gdLst/>
            <a:ahLst/>
            <a:cxnLst/>
            <a:rect l="l" t="t" r="r" b="b"/>
            <a:pathLst>
              <a:path w="1587" h="2" extrusionOk="0">
                <a:moveTo>
                  <a:pt x="0" y="2"/>
                </a:moveTo>
                <a:lnTo>
                  <a:pt x="0" y="2"/>
                </a:lnTo>
                <a:lnTo>
                  <a:pt x="0" y="0"/>
                </a:lnTo>
                <a:lnTo>
                  <a:pt x="0" y="2"/>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64" name="Google Shape;164;g351df2b98da_0_2922"/>
          <p:cNvSpPr/>
          <p:nvPr/>
        </p:nvSpPr>
        <p:spPr>
          <a:xfrm>
            <a:off x="1457329" y="807248"/>
            <a:ext cx="6350" cy="4763"/>
          </a:xfrm>
          <a:custGeom>
            <a:avLst/>
            <a:gdLst/>
            <a:ahLst/>
            <a:cxnLst/>
            <a:rect l="l" t="t" r="r" b="b"/>
            <a:pathLst>
              <a:path w="2" h="2" extrusionOk="0">
                <a:moveTo>
                  <a:pt x="2" y="2"/>
                </a:moveTo>
                <a:lnTo>
                  <a:pt x="2" y="2"/>
                </a:lnTo>
                <a:lnTo>
                  <a:pt x="0" y="2"/>
                </a:lnTo>
                <a:lnTo>
                  <a:pt x="2" y="2"/>
                </a:lnTo>
                <a:lnTo>
                  <a:pt x="0" y="2"/>
                </a:lnTo>
                <a:lnTo>
                  <a:pt x="2" y="2"/>
                </a:lnTo>
                <a:lnTo>
                  <a:pt x="0" y="0"/>
                </a:lnTo>
                <a:lnTo>
                  <a:pt x="0" y="2"/>
                </a:lnTo>
                <a:lnTo>
                  <a:pt x="2" y="2"/>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65" name="Google Shape;165;g351df2b98da_0_2922"/>
          <p:cNvSpPr/>
          <p:nvPr/>
        </p:nvSpPr>
        <p:spPr>
          <a:xfrm>
            <a:off x="1450979" y="821535"/>
            <a:ext cx="6350" cy="4763"/>
          </a:xfrm>
          <a:custGeom>
            <a:avLst/>
            <a:gdLst/>
            <a:ahLst/>
            <a:cxnLst/>
            <a:rect l="l" t="t" r="r" b="b"/>
            <a:pathLst>
              <a:path w="2" h="2" extrusionOk="0">
                <a:moveTo>
                  <a:pt x="0" y="2"/>
                </a:moveTo>
                <a:lnTo>
                  <a:pt x="0" y="2"/>
                </a:lnTo>
                <a:lnTo>
                  <a:pt x="2" y="0"/>
                </a:lnTo>
                <a:lnTo>
                  <a:pt x="0" y="0"/>
                </a:lnTo>
                <a:lnTo>
                  <a:pt x="0" y="2"/>
                </a:lnTo>
                <a:lnTo>
                  <a:pt x="2" y="0"/>
                </a:lnTo>
                <a:lnTo>
                  <a:pt x="0" y="0"/>
                </a:lnTo>
                <a:lnTo>
                  <a:pt x="0" y="2"/>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66" name="Google Shape;166;g351df2b98da_0_2922"/>
          <p:cNvSpPr/>
          <p:nvPr/>
        </p:nvSpPr>
        <p:spPr>
          <a:xfrm>
            <a:off x="1463679" y="795338"/>
            <a:ext cx="6350" cy="2382"/>
          </a:xfrm>
          <a:custGeom>
            <a:avLst/>
            <a:gdLst/>
            <a:ahLst/>
            <a:cxnLst/>
            <a:rect l="l" t="t" r="r" b="b"/>
            <a:pathLst>
              <a:path w="2" h="1588" extrusionOk="0">
                <a:moveTo>
                  <a:pt x="2" y="0"/>
                </a:moveTo>
                <a:lnTo>
                  <a:pt x="0" y="0"/>
                </a:lnTo>
                <a:lnTo>
                  <a:pt x="2" y="0"/>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67" name="Google Shape;167;g351df2b98da_0_2922"/>
          <p:cNvSpPr/>
          <p:nvPr/>
        </p:nvSpPr>
        <p:spPr>
          <a:xfrm>
            <a:off x="1463679" y="790575"/>
            <a:ext cx="6350" cy="11907"/>
          </a:xfrm>
          <a:custGeom>
            <a:avLst/>
            <a:gdLst/>
            <a:ahLst/>
            <a:cxnLst/>
            <a:rect l="l" t="t" r="r" b="b"/>
            <a:pathLst>
              <a:path w="2" h="5" extrusionOk="0">
                <a:moveTo>
                  <a:pt x="2" y="2"/>
                </a:moveTo>
                <a:lnTo>
                  <a:pt x="2" y="2"/>
                </a:lnTo>
                <a:lnTo>
                  <a:pt x="0" y="0"/>
                </a:lnTo>
                <a:lnTo>
                  <a:pt x="0" y="2"/>
                </a:lnTo>
                <a:lnTo>
                  <a:pt x="2" y="5"/>
                </a:lnTo>
                <a:lnTo>
                  <a:pt x="2" y="2"/>
                </a:lnTo>
                <a:lnTo>
                  <a:pt x="0" y="0"/>
                </a:lnTo>
                <a:lnTo>
                  <a:pt x="0" y="2"/>
                </a:lnTo>
                <a:lnTo>
                  <a:pt x="2" y="5"/>
                </a:lnTo>
                <a:lnTo>
                  <a:pt x="2" y="2"/>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68" name="Google Shape;168;g351df2b98da_0_2922"/>
          <p:cNvSpPr/>
          <p:nvPr/>
        </p:nvSpPr>
        <p:spPr>
          <a:xfrm>
            <a:off x="1425579" y="826298"/>
            <a:ext cx="6350" cy="2381"/>
          </a:xfrm>
          <a:custGeom>
            <a:avLst/>
            <a:gdLst/>
            <a:ahLst/>
            <a:cxnLst/>
            <a:rect l="l" t="t" r="r" b="b"/>
            <a:pathLst>
              <a:path w="2" h="1587" extrusionOk="0">
                <a:moveTo>
                  <a:pt x="0" y="0"/>
                </a:moveTo>
                <a:lnTo>
                  <a:pt x="2" y="0"/>
                </a:lnTo>
                <a:lnTo>
                  <a:pt x="0" y="0"/>
                </a:lnTo>
                <a:lnTo>
                  <a:pt x="2" y="0"/>
                </a:lnTo>
                <a:lnTo>
                  <a:pt x="0" y="0"/>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69" name="Google Shape;169;g351df2b98da_0_2922"/>
          <p:cNvSpPr/>
          <p:nvPr/>
        </p:nvSpPr>
        <p:spPr>
          <a:xfrm>
            <a:off x="1444628" y="826298"/>
            <a:ext cx="3300" cy="2400"/>
          </a:xfrm>
          <a:prstGeom prst="rect">
            <a:avLst/>
          </a:prstGeom>
          <a:solidFill>
            <a:srgbClr val="FFFFFF"/>
          </a:soli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000"/>
              <a:buFont typeface="Trebuchet MS"/>
              <a:buNone/>
            </a:pPr>
            <a:endParaRPr sz="2000" b="0" i="0" u="none" strike="noStrike" cap="none">
              <a:solidFill>
                <a:srgbClr val="000000"/>
              </a:solidFill>
              <a:latin typeface="Trebuchet MS"/>
              <a:ea typeface="Trebuchet MS"/>
              <a:cs typeface="Trebuchet MS"/>
              <a:sym typeface="Trebuchet MS"/>
            </a:endParaRPr>
          </a:p>
        </p:txBody>
      </p:sp>
      <p:sp>
        <p:nvSpPr>
          <p:cNvPr id="170" name="Google Shape;170;g351df2b98da_0_2922"/>
          <p:cNvSpPr/>
          <p:nvPr/>
        </p:nvSpPr>
        <p:spPr>
          <a:xfrm>
            <a:off x="1444628" y="826298"/>
            <a:ext cx="3170" cy="2381"/>
          </a:xfrm>
          <a:custGeom>
            <a:avLst/>
            <a:gdLst/>
            <a:ahLst/>
            <a:cxnLst/>
            <a:rect l="l" t="t" r="r" b="b"/>
            <a:pathLst>
              <a:path w="1587" h="1587" extrusionOk="0">
                <a:moveTo>
                  <a:pt x="0" y="0"/>
                </a:moveTo>
                <a:lnTo>
                  <a:pt x="0" y="0"/>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71" name="Google Shape;171;g351df2b98da_0_2922"/>
          <p:cNvSpPr/>
          <p:nvPr/>
        </p:nvSpPr>
        <p:spPr>
          <a:xfrm>
            <a:off x="1457327" y="802485"/>
            <a:ext cx="3170" cy="2381"/>
          </a:xfrm>
          <a:custGeom>
            <a:avLst/>
            <a:gdLst/>
            <a:ahLst/>
            <a:cxnLst/>
            <a:rect l="l" t="t" r="r" b="b"/>
            <a:pathLst>
              <a:path w="1587" h="1587" extrusionOk="0">
                <a:moveTo>
                  <a:pt x="0" y="0"/>
                </a:moveTo>
                <a:lnTo>
                  <a:pt x="0" y="0"/>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72" name="Google Shape;172;g351df2b98da_0_2922"/>
          <p:cNvSpPr/>
          <p:nvPr/>
        </p:nvSpPr>
        <p:spPr>
          <a:xfrm>
            <a:off x="1457329" y="795339"/>
            <a:ext cx="6350" cy="7145"/>
          </a:xfrm>
          <a:custGeom>
            <a:avLst/>
            <a:gdLst/>
            <a:ahLst/>
            <a:cxnLst/>
            <a:rect l="l" t="t" r="r" b="b"/>
            <a:pathLst>
              <a:path w="2" h="3" extrusionOk="0">
                <a:moveTo>
                  <a:pt x="0" y="3"/>
                </a:moveTo>
                <a:lnTo>
                  <a:pt x="2" y="0"/>
                </a:lnTo>
                <a:lnTo>
                  <a:pt x="0" y="0"/>
                </a:lnTo>
                <a:lnTo>
                  <a:pt x="0" y="3"/>
                </a:lnTo>
                <a:lnTo>
                  <a:pt x="2" y="0"/>
                </a:lnTo>
                <a:lnTo>
                  <a:pt x="0" y="0"/>
                </a:lnTo>
                <a:lnTo>
                  <a:pt x="0" y="3"/>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cxnSp>
        <p:nvCxnSpPr>
          <p:cNvPr id="173" name="Google Shape;173;g351df2b98da_0_2922"/>
          <p:cNvCxnSpPr/>
          <p:nvPr/>
        </p:nvCxnSpPr>
        <p:spPr>
          <a:xfrm>
            <a:off x="1457327" y="795338"/>
            <a:ext cx="3300" cy="2400"/>
          </a:xfrm>
          <a:prstGeom prst="straightConnector1">
            <a:avLst/>
          </a:prstGeom>
          <a:noFill/>
          <a:ln>
            <a:noFill/>
          </a:ln>
        </p:spPr>
      </p:cxnSp>
      <p:cxnSp>
        <p:nvCxnSpPr>
          <p:cNvPr id="174" name="Google Shape;174;g351df2b98da_0_2922"/>
          <p:cNvCxnSpPr/>
          <p:nvPr/>
        </p:nvCxnSpPr>
        <p:spPr>
          <a:xfrm>
            <a:off x="1457327" y="795338"/>
            <a:ext cx="3300" cy="2400"/>
          </a:xfrm>
          <a:prstGeom prst="straightConnector1">
            <a:avLst/>
          </a:prstGeom>
          <a:noFill/>
          <a:ln>
            <a:noFill/>
          </a:ln>
        </p:spPr>
      </p:cxnSp>
      <p:sp>
        <p:nvSpPr>
          <p:cNvPr id="175" name="Google Shape;175;g351df2b98da_0_2922"/>
          <p:cNvSpPr/>
          <p:nvPr/>
        </p:nvSpPr>
        <p:spPr>
          <a:xfrm>
            <a:off x="1457327" y="795338"/>
            <a:ext cx="3300" cy="2400"/>
          </a:xfrm>
          <a:prstGeom prst="rect">
            <a:avLst/>
          </a:prstGeom>
          <a:solidFill>
            <a:srgbClr val="FFFFFF"/>
          </a:soli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000"/>
              <a:buFont typeface="Trebuchet MS"/>
              <a:buNone/>
            </a:pPr>
            <a:endParaRPr sz="2000" b="0" i="0" u="none" strike="noStrike" cap="none">
              <a:solidFill>
                <a:srgbClr val="000000"/>
              </a:solidFill>
              <a:latin typeface="Trebuchet MS"/>
              <a:ea typeface="Trebuchet MS"/>
              <a:cs typeface="Trebuchet MS"/>
              <a:sym typeface="Trebuchet MS"/>
            </a:endParaRPr>
          </a:p>
        </p:txBody>
      </p:sp>
      <p:sp>
        <p:nvSpPr>
          <p:cNvPr id="176" name="Google Shape;176;g351df2b98da_0_2922"/>
          <p:cNvSpPr/>
          <p:nvPr/>
        </p:nvSpPr>
        <p:spPr>
          <a:xfrm>
            <a:off x="1457327" y="795338"/>
            <a:ext cx="3300" cy="2400"/>
          </a:xfrm>
          <a:prstGeom prst="rect">
            <a:avLst/>
          </a:pr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000"/>
              <a:buFont typeface="Trebuchet MS"/>
              <a:buNone/>
            </a:pPr>
            <a:endParaRPr sz="2000" b="0" i="0" u="none" strike="noStrike" cap="none">
              <a:solidFill>
                <a:srgbClr val="000000"/>
              </a:solidFill>
              <a:latin typeface="Trebuchet MS"/>
              <a:ea typeface="Trebuchet MS"/>
              <a:cs typeface="Trebuchet MS"/>
              <a:sym typeface="Trebuchet MS"/>
            </a:endParaRPr>
          </a:p>
        </p:txBody>
      </p:sp>
      <p:cxnSp>
        <p:nvCxnSpPr>
          <p:cNvPr id="177" name="Google Shape;177;g351df2b98da_0_2922"/>
          <p:cNvCxnSpPr/>
          <p:nvPr/>
        </p:nvCxnSpPr>
        <p:spPr>
          <a:xfrm>
            <a:off x="1457327" y="790575"/>
            <a:ext cx="3300" cy="2400"/>
          </a:xfrm>
          <a:prstGeom prst="straightConnector1">
            <a:avLst/>
          </a:prstGeom>
          <a:noFill/>
          <a:ln>
            <a:noFill/>
          </a:ln>
        </p:spPr>
      </p:cxnSp>
      <p:cxnSp>
        <p:nvCxnSpPr>
          <p:cNvPr id="178" name="Google Shape;178;g351df2b98da_0_2922"/>
          <p:cNvCxnSpPr/>
          <p:nvPr/>
        </p:nvCxnSpPr>
        <p:spPr>
          <a:xfrm>
            <a:off x="1457327" y="790575"/>
            <a:ext cx="3300" cy="2400"/>
          </a:xfrm>
          <a:prstGeom prst="straightConnector1">
            <a:avLst/>
          </a:prstGeom>
          <a:noFill/>
          <a:ln>
            <a:noFill/>
          </a:ln>
        </p:spPr>
      </p:cxnSp>
      <p:sp>
        <p:nvSpPr>
          <p:cNvPr id="179" name="Google Shape;179;g351df2b98da_0_2922"/>
          <p:cNvSpPr/>
          <p:nvPr/>
        </p:nvSpPr>
        <p:spPr>
          <a:xfrm>
            <a:off x="1457327" y="785816"/>
            <a:ext cx="3170" cy="4763"/>
          </a:xfrm>
          <a:custGeom>
            <a:avLst/>
            <a:gdLst/>
            <a:ahLst/>
            <a:cxnLst/>
            <a:rect l="l" t="t" r="r" b="b"/>
            <a:pathLst>
              <a:path w="1587" h="2" extrusionOk="0">
                <a:moveTo>
                  <a:pt x="0" y="2"/>
                </a:moveTo>
                <a:lnTo>
                  <a:pt x="0" y="2"/>
                </a:lnTo>
                <a:lnTo>
                  <a:pt x="0" y="0"/>
                </a:lnTo>
                <a:lnTo>
                  <a:pt x="0" y="2"/>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80" name="Google Shape;180;g351df2b98da_0_2922"/>
          <p:cNvSpPr/>
          <p:nvPr/>
        </p:nvSpPr>
        <p:spPr>
          <a:xfrm>
            <a:off x="1438279" y="771527"/>
            <a:ext cx="6350" cy="4763"/>
          </a:xfrm>
          <a:custGeom>
            <a:avLst/>
            <a:gdLst/>
            <a:ahLst/>
            <a:cxnLst/>
            <a:rect l="l" t="t" r="r" b="b"/>
            <a:pathLst>
              <a:path w="2" h="2" extrusionOk="0">
                <a:moveTo>
                  <a:pt x="0" y="0"/>
                </a:moveTo>
                <a:lnTo>
                  <a:pt x="0" y="2"/>
                </a:lnTo>
                <a:lnTo>
                  <a:pt x="2" y="2"/>
                </a:lnTo>
                <a:lnTo>
                  <a:pt x="2" y="0"/>
                </a:lnTo>
                <a:lnTo>
                  <a:pt x="0" y="0"/>
                </a:lnTo>
                <a:lnTo>
                  <a:pt x="0" y="2"/>
                </a:lnTo>
                <a:lnTo>
                  <a:pt x="2" y="2"/>
                </a:lnTo>
                <a:lnTo>
                  <a:pt x="0" y="0"/>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81" name="Google Shape;181;g351df2b98da_0_2922"/>
          <p:cNvSpPr/>
          <p:nvPr/>
        </p:nvSpPr>
        <p:spPr>
          <a:xfrm>
            <a:off x="1438279" y="776289"/>
            <a:ext cx="6350" cy="4763"/>
          </a:xfrm>
          <a:custGeom>
            <a:avLst/>
            <a:gdLst/>
            <a:ahLst/>
            <a:cxnLst/>
            <a:rect l="l" t="t" r="r" b="b"/>
            <a:pathLst>
              <a:path w="2" h="2" extrusionOk="0">
                <a:moveTo>
                  <a:pt x="0" y="2"/>
                </a:moveTo>
                <a:lnTo>
                  <a:pt x="0" y="2"/>
                </a:lnTo>
                <a:lnTo>
                  <a:pt x="2" y="2"/>
                </a:lnTo>
                <a:lnTo>
                  <a:pt x="2" y="0"/>
                </a:lnTo>
                <a:lnTo>
                  <a:pt x="0" y="0"/>
                </a:lnTo>
                <a:lnTo>
                  <a:pt x="2" y="0"/>
                </a:lnTo>
                <a:lnTo>
                  <a:pt x="0" y="0"/>
                </a:lnTo>
                <a:lnTo>
                  <a:pt x="0" y="2"/>
                </a:lnTo>
                <a:lnTo>
                  <a:pt x="0" y="0"/>
                </a:lnTo>
                <a:lnTo>
                  <a:pt x="0" y="2"/>
                </a:lnTo>
                <a:lnTo>
                  <a:pt x="2" y="2"/>
                </a:lnTo>
                <a:lnTo>
                  <a:pt x="2" y="0"/>
                </a:lnTo>
                <a:lnTo>
                  <a:pt x="0" y="0"/>
                </a:lnTo>
                <a:lnTo>
                  <a:pt x="0" y="2"/>
                </a:lnTo>
                <a:lnTo>
                  <a:pt x="2" y="2"/>
                </a:lnTo>
                <a:lnTo>
                  <a:pt x="0" y="2"/>
                </a:lnTo>
              </a:path>
            </a:pathLst>
          </a:cu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82" name="Google Shape;182;g351df2b98da_0_2922"/>
          <p:cNvSpPr/>
          <p:nvPr/>
        </p:nvSpPr>
        <p:spPr>
          <a:xfrm>
            <a:off x="936627" y="762000"/>
            <a:ext cx="3300" cy="2400"/>
          </a:xfrm>
          <a:prstGeom prst="rect">
            <a:avLst/>
          </a:prstGeom>
          <a:solidFill>
            <a:srgbClr val="000000"/>
          </a:soli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000"/>
              <a:buFont typeface="Trebuchet MS"/>
              <a:buNone/>
            </a:pPr>
            <a:endParaRPr sz="2000" b="0" i="0" u="none" strike="noStrike" cap="none">
              <a:solidFill>
                <a:srgbClr val="000000"/>
              </a:solidFill>
              <a:latin typeface="Trebuchet MS"/>
              <a:ea typeface="Trebuchet MS"/>
              <a:cs typeface="Trebuchet MS"/>
              <a:sym typeface="Trebuchet MS"/>
            </a:endParaRPr>
          </a:p>
        </p:txBody>
      </p:sp>
      <p:sp>
        <p:nvSpPr>
          <p:cNvPr id="183" name="Google Shape;183;g351df2b98da_0_2922"/>
          <p:cNvSpPr/>
          <p:nvPr/>
        </p:nvSpPr>
        <p:spPr>
          <a:xfrm>
            <a:off x="949328" y="742950"/>
            <a:ext cx="3300" cy="2400"/>
          </a:xfrm>
          <a:prstGeom prst="rect">
            <a:avLst/>
          </a:prstGeom>
          <a:solidFill>
            <a:srgbClr val="000000"/>
          </a:soli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000"/>
              <a:buFont typeface="Trebuchet MS"/>
              <a:buNone/>
            </a:pPr>
            <a:endParaRPr sz="2000" b="0" i="0" u="none" strike="noStrike" cap="none">
              <a:solidFill>
                <a:srgbClr val="000000"/>
              </a:solidFill>
              <a:latin typeface="Trebuchet MS"/>
              <a:ea typeface="Trebuchet MS"/>
              <a:cs typeface="Trebuchet MS"/>
              <a:sym typeface="Trebuchet MS"/>
            </a:endParaRPr>
          </a:p>
        </p:txBody>
      </p:sp>
      <p:sp>
        <p:nvSpPr>
          <p:cNvPr id="184" name="Google Shape;184;g351df2b98da_0_2922"/>
          <p:cNvSpPr/>
          <p:nvPr/>
        </p:nvSpPr>
        <p:spPr>
          <a:xfrm>
            <a:off x="949328" y="742950"/>
            <a:ext cx="3300" cy="2400"/>
          </a:xfrm>
          <a:prstGeom prst="rect">
            <a:avLst/>
          </a:prstGeom>
          <a:solidFill>
            <a:srgbClr val="000000"/>
          </a:soli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000"/>
              <a:buFont typeface="Trebuchet MS"/>
              <a:buNone/>
            </a:pPr>
            <a:endParaRPr sz="2000" b="0" i="0" u="none" strike="noStrike" cap="none">
              <a:solidFill>
                <a:srgbClr val="000000"/>
              </a:solidFill>
              <a:latin typeface="Trebuchet MS"/>
              <a:ea typeface="Trebuchet MS"/>
              <a:cs typeface="Trebuchet MS"/>
              <a:sym typeface="Trebuchet MS"/>
            </a:endParaRPr>
          </a:p>
        </p:txBody>
      </p:sp>
      <p:sp>
        <p:nvSpPr>
          <p:cNvPr id="185" name="Google Shape;185;g351df2b98da_0_2922"/>
          <p:cNvSpPr/>
          <p:nvPr/>
        </p:nvSpPr>
        <p:spPr>
          <a:xfrm>
            <a:off x="936627" y="762000"/>
            <a:ext cx="3300" cy="2400"/>
          </a:xfrm>
          <a:prstGeom prst="rect">
            <a:avLst/>
          </a:prstGeom>
          <a:solidFill>
            <a:srgbClr val="FFFFFF"/>
          </a:soli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000"/>
              <a:buFont typeface="Trebuchet MS"/>
              <a:buNone/>
            </a:pPr>
            <a:endParaRPr sz="2000" b="0" i="0" u="none" strike="noStrike" cap="none">
              <a:solidFill>
                <a:srgbClr val="000000"/>
              </a:solidFill>
              <a:latin typeface="Trebuchet MS"/>
              <a:ea typeface="Trebuchet MS"/>
              <a:cs typeface="Trebuchet MS"/>
              <a:sym typeface="Trebuchet MS"/>
            </a:endParaRPr>
          </a:p>
        </p:txBody>
      </p:sp>
      <p:sp>
        <p:nvSpPr>
          <p:cNvPr id="186" name="Google Shape;186;g351df2b98da_0_2922"/>
          <p:cNvSpPr/>
          <p:nvPr/>
        </p:nvSpPr>
        <p:spPr>
          <a:xfrm>
            <a:off x="936627" y="762000"/>
            <a:ext cx="3300" cy="2400"/>
          </a:xfrm>
          <a:prstGeom prst="rect">
            <a:avLst/>
          </a:prstGeom>
          <a:solidFill>
            <a:srgbClr val="FFFFFF"/>
          </a:soli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000"/>
              <a:buFont typeface="Trebuchet MS"/>
              <a:buNone/>
            </a:pPr>
            <a:endParaRPr sz="2000" b="0" i="0" u="none" strike="noStrike" cap="none">
              <a:solidFill>
                <a:srgbClr val="000000"/>
              </a:solidFill>
              <a:latin typeface="Trebuchet MS"/>
              <a:ea typeface="Trebuchet MS"/>
              <a:cs typeface="Trebuchet MS"/>
              <a:sym typeface="Trebuchet MS"/>
            </a:endParaRPr>
          </a:p>
        </p:txBody>
      </p:sp>
      <p:sp>
        <p:nvSpPr>
          <p:cNvPr id="187" name="Google Shape;187;g351df2b98da_0_2922"/>
          <p:cNvSpPr/>
          <p:nvPr/>
        </p:nvSpPr>
        <p:spPr>
          <a:xfrm>
            <a:off x="936627" y="762000"/>
            <a:ext cx="3300" cy="2400"/>
          </a:xfrm>
          <a:prstGeom prst="rect">
            <a:avLst/>
          </a:prstGeom>
          <a:solidFill>
            <a:srgbClr val="FFFFFF"/>
          </a:soli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000"/>
              <a:buFont typeface="Trebuchet MS"/>
              <a:buNone/>
            </a:pPr>
            <a:endParaRPr sz="2000" b="0" i="0" u="none" strike="noStrike" cap="none">
              <a:solidFill>
                <a:srgbClr val="000000"/>
              </a:solidFill>
              <a:latin typeface="Trebuchet MS"/>
              <a:ea typeface="Trebuchet MS"/>
              <a:cs typeface="Trebuchet MS"/>
              <a:sym typeface="Trebuchet MS"/>
            </a:endParaRPr>
          </a:p>
        </p:txBody>
      </p:sp>
      <p:sp>
        <p:nvSpPr>
          <p:cNvPr id="188" name="Google Shape;188;g351df2b98da_0_2922"/>
          <p:cNvSpPr/>
          <p:nvPr/>
        </p:nvSpPr>
        <p:spPr>
          <a:xfrm>
            <a:off x="936627" y="762000"/>
            <a:ext cx="3300" cy="2400"/>
          </a:xfrm>
          <a:prstGeom prst="rect">
            <a:avLst/>
          </a:prstGeom>
          <a:solidFill>
            <a:srgbClr val="000000"/>
          </a:soli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000"/>
              <a:buFont typeface="Trebuchet MS"/>
              <a:buNone/>
            </a:pPr>
            <a:endParaRPr sz="2000" b="0" i="0" u="none" strike="noStrike" cap="none">
              <a:solidFill>
                <a:srgbClr val="000000"/>
              </a:solidFill>
              <a:latin typeface="Trebuchet MS"/>
              <a:ea typeface="Trebuchet MS"/>
              <a:cs typeface="Trebuchet MS"/>
              <a:sym typeface="Trebuchet MS"/>
            </a:endParaRPr>
          </a:p>
        </p:txBody>
      </p:sp>
      <p:sp>
        <p:nvSpPr>
          <p:cNvPr id="189" name="Google Shape;189;g351df2b98da_0_2922"/>
          <p:cNvSpPr/>
          <p:nvPr/>
        </p:nvSpPr>
        <p:spPr>
          <a:xfrm>
            <a:off x="930278" y="728666"/>
            <a:ext cx="3300" cy="5100"/>
          </a:xfrm>
          <a:prstGeom prst="rect">
            <a:avLst/>
          </a:prstGeom>
          <a:solidFill>
            <a:srgbClr val="FFFFFF"/>
          </a:soli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000"/>
              <a:buFont typeface="Trebuchet MS"/>
              <a:buNone/>
            </a:pPr>
            <a:endParaRPr sz="2000" b="0" i="0" u="none" strike="noStrike" cap="none">
              <a:solidFill>
                <a:srgbClr val="000000"/>
              </a:solidFill>
              <a:latin typeface="Trebuchet MS"/>
              <a:ea typeface="Trebuchet MS"/>
              <a:cs typeface="Trebuchet MS"/>
              <a:sym typeface="Trebuchet MS"/>
            </a:endParaRPr>
          </a:p>
        </p:txBody>
      </p:sp>
      <p:sp>
        <p:nvSpPr>
          <p:cNvPr id="190" name="Google Shape;190;g351df2b98da_0_2922"/>
          <p:cNvSpPr txBox="1">
            <a:spLocks noGrp="1"/>
          </p:cNvSpPr>
          <p:nvPr>
            <p:ph type="title"/>
          </p:nvPr>
        </p:nvSpPr>
        <p:spPr>
          <a:xfrm>
            <a:off x="686802" y="452440"/>
            <a:ext cx="16879500" cy="73860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Clr>
                <a:schemeClr val="dk1"/>
              </a:buClr>
              <a:buSzPts val="3800"/>
              <a:buFont typeface="Arial"/>
              <a:buNone/>
              <a:defRPr b="0" i="0" cap="none">
                <a:solidFill>
                  <a:schemeClr val="dk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1" name="Google Shape;191;g351df2b98da_0_2922"/>
          <p:cNvSpPr txBox="1">
            <a:spLocks noGrp="1"/>
          </p:cNvSpPr>
          <p:nvPr>
            <p:ph type="body" idx="1"/>
          </p:nvPr>
        </p:nvSpPr>
        <p:spPr>
          <a:xfrm>
            <a:off x="686804" y="2190753"/>
            <a:ext cx="16880400" cy="6901200"/>
          </a:xfrm>
          <a:prstGeom prst="rect">
            <a:avLst/>
          </a:prstGeom>
          <a:noFill/>
          <a:ln>
            <a:noFill/>
          </a:ln>
        </p:spPr>
        <p:txBody>
          <a:bodyPr spcFirstLastPara="1" wrap="square" lIns="0" tIns="0" rIns="0" bIns="0" anchor="t" anchorCtr="0">
            <a:normAutofit/>
          </a:bodyPr>
          <a:lstStyle>
            <a:lvl1pPr marL="457200" lvl="0" indent="-381000" algn="l">
              <a:lnSpc>
                <a:spcPct val="130000"/>
              </a:lnSpc>
              <a:spcBef>
                <a:spcPts val="1800"/>
              </a:spcBef>
              <a:spcAft>
                <a:spcPts val="0"/>
              </a:spcAft>
              <a:buSzPts val="2400"/>
              <a:buChar char="•"/>
              <a:defRPr>
                <a:solidFill>
                  <a:srgbClr val="7F7F7F"/>
                </a:solidFill>
              </a:defRPr>
            </a:lvl1pPr>
            <a:lvl2pPr marL="914400" lvl="1" indent="-393700" algn="l">
              <a:lnSpc>
                <a:spcPct val="130000"/>
              </a:lnSpc>
              <a:spcBef>
                <a:spcPts val="1800"/>
              </a:spcBef>
              <a:spcAft>
                <a:spcPts val="0"/>
              </a:spcAft>
              <a:buClr>
                <a:srgbClr val="FEFEFE"/>
              </a:buClr>
              <a:buSzPts val="2600"/>
              <a:buChar char="–"/>
              <a:defRPr>
                <a:solidFill>
                  <a:srgbClr val="7F7F7F"/>
                </a:solidFill>
              </a:defRPr>
            </a:lvl2pPr>
            <a:lvl3pPr marL="1371600" lvl="2" indent="-393700" algn="l">
              <a:lnSpc>
                <a:spcPct val="130000"/>
              </a:lnSpc>
              <a:spcBef>
                <a:spcPts val="500"/>
              </a:spcBef>
              <a:spcAft>
                <a:spcPts val="0"/>
              </a:spcAft>
              <a:buClr>
                <a:srgbClr val="FEFEFE"/>
              </a:buClr>
              <a:buSzPts val="2600"/>
              <a:buChar char="•"/>
              <a:defRPr>
                <a:solidFill>
                  <a:srgbClr val="7F7F7F"/>
                </a:solidFill>
              </a:defRPr>
            </a:lvl3pPr>
            <a:lvl4pPr marL="1828800" lvl="3" indent="-381000" algn="l">
              <a:lnSpc>
                <a:spcPct val="130000"/>
              </a:lnSpc>
              <a:spcBef>
                <a:spcPts val="500"/>
              </a:spcBef>
              <a:spcAft>
                <a:spcPts val="0"/>
              </a:spcAft>
              <a:buClr>
                <a:srgbClr val="FEFEFE"/>
              </a:buClr>
              <a:buSzPts val="2400"/>
              <a:buChar char="–"/>
              <a:defRPr>
                <a:solidFill>
                  <a:srgbClr val="7F7F7F"/>
                </a:solidFill>
              </a:defRPr>
            </a:lvl4pPr>
            <a:lvl5pPr marL="2286000" lvl="4" indent="-381000" algn="l">
              <a:lnSpc>
                <a:spcPct val="130000"/>
              </a:lnSpc>
              <a:spcBef>
                <a:spcPts val="500"/>
              </a:spcBef>
              <a:spcAft>
                <a:spcPts val="0"/>
              </a:spcAft>
              <a:buClr>
                <a:srgbClr val="FEFEFE"/>
              </a:buClr>
              <a:buSzPts val="2400"/>
              <a:buChar char="»"/>
              <a:defRPr>
                <a:solidFill>
                  <a:srgbClr val="7F7F7F"/>
                </a:solidFill>
              </a:defRPr>
            </a:lvl5pPr>
            <a:lvl6pPr marL="2743200" lvl="5" indent="-400050" algn="l">
              <a:lnSpc>
                <a:spcPct val="100000"/>
              </a:lnSpc>
              <a:spcBef>
                <a:spcPts val="500"/>
              </a:spcBef>
              <a:spcAft>
                <a:spcPts val="0"/>
              </a:spcAft>
              <a:buClr>
                <a:schemeClr val="dk1"/>
              </a:buClr>
              <a:buSzPts val="2700"/>
              <a:buChar char="•"/>
              <a:defRPr/>
            </a:lvl6pPr>
            <a:lvl7pPr marL="3200400" lvl="6" indent="-400050" algn="l">
              <a:lnSpc>
                <a:spcPct val="100000"/>
              </a:lnSpc>
              <a:spcBef>
                <a:spcPts val="500"/>
              </a:spcBef>
              <a:spcAft>
                <a:spcPts val="0"/>
              </a:spcAft>
              <a:buClr>
                <a:schemeClr val="dk1"/>
              </a:buClr>
              <a:buSzPts val="2700"/>
              <a:buChar char="•"/>
              <a:defRPr/>
            </a:lvl7pPr>
            <a:lvl8pPr marL="3657600" lvl="7" indent="-400050" algn="l">
              <a:lnSpc>
                <a:spcPct val="100000"/>
              </a:lnSpc>
              <a:spcBef>
                <a:spcPts val="500"/>
              </a:spcBef>
              <a:spcAft>
                <a:spcPts val="0"/>
              </a:spcAft>
              <a:buClr>
                <a:schemeClr val="dk1"/>
              </a:buClr>
              <a:buSzPts val="2700"/>
              <a:buChar char="•"/>
              <a:defRPr/>
            </a:lvl8pPr>
            <a:lvl9pPr marL="4114800" lvl="8" indent="-400050" algn="l">
              <a:lnSpc>
                <a:spcPct val="100000"/>
              </a:lnSpc>
              <a:spcBef>
                <a:spcPts val="500"/>
              </a:spcBef>
              <a:spcAft>
                <a:spcPts val="500"/>
              </a:spcAft>
              <a:buClr>
                <a:schemeClr val="dk1"/>
              </a:buClr>
              <a:buSzPts val="2700"/>
              <a:buChar char="•"/>
              <a:defRPr/>
            </a:lvl9pPr>
          </a:lstStyle>
          <a:p>
            <a:endParaRPr/>
          </a:p>
        </p:txBody>
      </p:sp>
      <p:sp>
        <p:nvSpPr>
          <p:cNvPr id="192" name="Google Shape;192;g351df2b98da_0_2922"/>
          <p:cNvSpPr txBox="1">
            <a:spLocks noGrp="1"/>
          </p:cNvSpPr>
          <p:nvPr>
            <p:ph type="ftr" idx="11"/>
          </p:nvPr>
        </p:nvSpPr>
        <p:spPr>
          <a:xfrm>
            <a:off x="6217920" y="9566910"/>
            <a:ext cx="5852400" cy="831300"/>
          </a:xfrm>
          <a:prstGeom prst="rect">
            <a:avLst/>
          </a:prstGeom>
          <a:noFill/>
          <a:ln>
            <a:noFill/>
          </a:ln>
        </p:spPr>
        <p:txBody>
          <a:bodyPr spcFirstLastPara="1" wrap="square" lIns="137150" tIns="68550" rIns="137150" bIns="68550" anchor="t" anchorCtr="0">
            <a:noAutofit/>
          </a:bodyPr>
          <a:lstStyle>
            <a:lvl1pPr marR="0" lvl="0" algn="l">
              <a:spcBef>
                <a:spcPts val="0"/>
              </a:spcBef>
              <a:spcAft>
                <a:spcPts val="0"/>
              </a:spcAft>
              <a:buSzPts val="1400"/>
              <a:buNone/>
              <a:defRPr sz="2700">
                <a:solidFill>
                  <a:schemeClr val="dk1"/>
                </a:solidFill>
                <a:latin typeface="Arial"/>
                <a:ea typeface="Arial"/>
                <a:cs typeface="Arial"/>
                <a:sym typeface="Arial"/>
              </a:defRPr>
            </a:lvl1pPr>
            <a:lvl2pPr marR="0" lvl="1" algn="l">
              <a:spcBef>
                <a:spcPts val="0"/>
              </a:spcBef>
              <a:spcAft>
                <a:spcPts val="0"/>
              </a:spcAft>
              <a:buSzPts val="1400"/>
              <a:buNone/>
              <a:defRPr sz="2700" b="0" i="0" u="none" strike="noStrike" cap="none">
                <a:solidFill>
                  <a:schemeClr val="dk1"/>
                </a:solidFill>
                <a:latin typeface="Arial"/>
                <a:ea typeface="Arial"/>
                <a:cs typeface="Arial"/>
                <a:sym typeface="Arial"/>
              </a:defRPr>
            </a:lvl2pPr>
            <a:lvl3pPr marR="0" lvl="2" algn="l">
              <a:spcBef>
                <a:spcPts val="0"/>
              </a:spcBef>
              <a:spcAft>
                <a:spcPts val="0"/>
              </a:spcAft>
              <a:buSzPts val="1400"/>
              <a:buNone/>
              <a:defRPr sz="2700" b="0" i="0" u="none" strike="noStrike" cap="none">
                <a:solidFill>
                  <a:schemeClr val="dk1"/>
                </a:solidFill>
                <a:latin typeface="Arial"/>
                <a:ea typeface="Arial"/>
                <a:cs typeface="Arial"/>
                <a:sym typeface="Arial"/>
              </a:defRPr>
            </a:lvl3pPr>
            <a:lvl4pPr marR="0" lvl="3" algn="l">
              <a:spcBef>
                <a:spcPts val="0"/>
              </a:spcBef>
              <a:spcAft>
                <a:spcPts val="0"/>
              </a:spcAft>
              <a:buSzPts val="1400"/>
              <a:buNone/>
              <a:defRPr sz="2700" b="0" i="0" u="none" strike="noStrike" cap="none">
                <a:solidFill>
                  <a:schemeClr val="dk1"/>
                </a:solidFill>
                <a:latin typeface="Arial"/>
                <a:ea typeface="Arial"/>
                <a:cs typeface="Arial"/>
                <a:sym typeface="Arial"/>
              </a:defRPr>
            </a:lvl4pPr>
            <a:lvl5pPr marR="0" lvl="4" algn="l">
              <a:spcBef>
                <a:spcPts val="0"/>
              </a:spcBef>
              <a:spcAft>
                <a:spcPts val="0"/>
              </a:spcAft>
              <a:buSzPts val="1400"/>
              <a:buNone/>
              <a:defRPr sz="2700" b="0" i="0" u="none" strike="noStrike" cap="none">
                <a:solidFill>
                  <a:schemeClr val="dk1"/>
                </a:solidFill>
                <a:latin typeface="Arial"/>
                <a:ea typeface="Arial"/>
                <a:cs typeface="Arial"/>
                <a:sym typeface="Arial"/>
              </a:defRPr>
            </a:lvl5pPr>
            <a:lvl6pPr marR="0" lvl="5" algn="l">
              <a:spcBef>
                <a:spcPts val="0"/>
              </a:spcBef>
              <a:spcAft>
                <a:spcPts val="0"/>
              </a:spcAft>
              <a:buSzPts val="1400"/>
              <a:buNone/>
              <a:defRPr sz="2700" b="0" i="0" u="none" strike="noStrike" cap="none">
                <a:solidFill>
                  <a:schemeClr val="dk1"/>
                </a:solidFill>
                <a:latin typeface="Arial"/>
                <a:ea typeface="Arial"/>
                <a:cs typeface="Arial"/>
                <a:sym typeface="Arial"/>
              </a:defRPr>
            </a:lvl6pPr>
            <a:lvl7pPr marR="0" lvl="6" algn="l">
              <a:spcBef>
                <a:spcPts val="0"/>
              </a:spcBef>
              <a:spcAft>
                <a:spcPts val="0"/>
              </a:spcAft>
              <a:buSzPts val="1400"/>
              <a:buNone/>
              <a:defRPr sz="2700" b="0" i="0" u="none" strike="noStrike" cap="none">
                <a:solidFill>
                  <a:schemeClr val="dk1"/>
                </a:solidFill>
                <a:latin typeface="Arial"/>
                <a:ea typeface="Arial"/>
                <a:cs typeface="Arial"/>
                <a:sym typeface="Arial"/>
              </a:defRPr>
            </a:lvl7pPr>
            <a:lvl8pPr marR="0" lvl="7" algn="l">
              <a:spcBef>
                <a:spcPts val="0"/>
              </a:spcBef>
              <a:spcAft>
                <a:spcPts val="0"/>
              </a:spcAft>
              <a:buSzPts val="1400"/>
              <a:buNone/>
              <a:defRPr sz="2700" b="0" i="0" u="none" strike="noStrike" cap="none">
                <a:solidFill>
                  <a:schemeClr val="dk1"/>
                </a:solidFill>
                <a:latin typeface="Arial"/>
                <a:ea typeface="Arial"/>
                <a:cs typeface="Arial"/>
                <a:sym typeface="Arial"/>
              </a:defRPr>
            </a:lvl8pPr>
            <a:lvl9pPr marR="0" lvl="8" algn="l">
              <a:spcBef>
                <a:spcPts val="0"/>
              </a:spcBef>
              <a:spcAft>
                <a:spcPts val="0"/>
              </a:spcAft>
              <a:buSzPts val="1400"/>
              <a:buNone/>
              <a:defRPr sz="2700" b="0" i="0" u="none" strike="noStrike" cap="none">
                <a:solidFill>
                  <a:schemeClr val="dk1"/>
                </a:solidFill>
                <a:latin typeface="Arial"/>
                <a:ea typeface="Arial"/>
                <a:cs typeface="Arial"/>
                <a:sym typeface="Arial"/>
              </a:defRPr>
            </a:lvl9pPr>
          </a:lstStyle>
          <a:p>
            <a:endParaRPr/>
          </a:p>
        </p:txBody>
      </p:sp>
      <p:sp>
        <p:nvSpPr>
          <p:cNvPr id="193" name="Google Shape;193;g351df2b98da_0_2922"/>
          <p:cNvSpPr txBox="1">
            <a:spLocks noGrp="1"/>
          </p:cNvSpPr>
          <p:nvPr>
            <p:ph type="sldNum" idx="12"/>
          </p:nvPr>
        </p:nvSpPr>
        <p:spPr>
          <a:xfrm>
            <a:off x="17134182" y="9695990"/>
            <a:ext cx="288600" cy="207900"/>
          </a:xfrm>
          <a:prstGeom prst="rect">
            <a:avLst/>
          </a:prstGeom>
          <a:noFill/>
          <a:ln>
            <a:noFill/>
          </a:ln>
        </p:spPr>
        <p:txBody>
          <a:bodyPr spcFirstLastPara="1" wrap="square" lIns="137150" tIns="68550" rIns="137150" bIns="68550" anchor="t" anchorCtr="0">
            <a:noAutofit/>
          </a:bodyPr>
          <a:lstStyle>
            <a:lvl1pPr marL="0" marR="0" lvl="0" indent="0" algn="l">
              <a:lnSpc>
                <a:spcPct val="100000"/>
              </a:lnSpc>
              <a:spcBef>
                <a:spcPts val="0"/>
              </a:spcBef>
              <a:spcAft>
                <a:spcPts val="0"/>
              </a:spcAft>
              <a:buClr>
                <a:srgbClr val="000000"/>
              </a:buClr>
              <a:buSzPts val="2700"/>
              <a:buFont typeface="Arial"/>
              <a:buNone/>
              <a:defRPr sz="2700" b="0" i="0" u="none" strike="noStrike" cap="none">
                <a:solidFill>
                  <a:srgbClr val="00000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700"/>
              <a:buFont typeface="Arial"/>
              <a:buNone/>
              <a:defRPr sz="2700" b="0" i="0" u="none" strike="noStrike" cap="none">
                <a:solidFill>
                  <a:srgbClr val="00000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700"/>
              <a:buFont typeface="Arial"/>
              <a:buNone/>
              <a:defRPr sz="2700" b="0" i="0" u="none" strike="noStrike" cap="none">
                <a:solidFill>
                  <a:srgbClr val="00000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700"/>
              <a:buFont typeface="Arial"/>
              <a:buNone/>
              <a:defRPr sz="2700" b="0" i="0" u="none" strike="noStrike" cap="none">
                <a:solidFill>
                  <a:srgbClr val="00000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700"/>
              <a:buFont typeface="Arial"/>
              <a:buNone/>
              <a:defRPr sz="2700" b="0" i="0" u="none" strike="noStrike" cap="none">
                <a:solidFill>
                  <a:srgbClr val="00000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700"/>
              <a:buFont typeface="Arial"/>
              <a:buNone/>
              <a:defRPr sz="2700" b="0" i="0" u="none" strike="noStrike" cap="none">
                <a:solidFill>
                  <a:srgbClr val="00000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700"/>
              <a:buFont typeface="Arial"/>
              <a:buNone/>
              <a:defRPr sz="2700" b="0" i="0" u="none" strike="noStrike" cap="none">
                <a:solidFill>
                  <a:srgbClr val="00000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700"/>
              <a:buFont typeface="Arial"/>
              <a:buNone/>
              <a:defRPr sz="2700" b="0" i="0" u="none" strike="noStrike" cap="none">
                <a:solidFill>
                  <a:srgbClr val="00000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700"/>
              <a:buFont typeface="Arial"/>
              <a:buNone/>
              <a:defRPr sz="27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00"/>
        <p:cNvGrpSpPr/>
        <p:nvPr/>
      </p:nvGrpSpPr>
      <p:grpSpPr>
        <a:xfrm>
          <a:off x="0" y="0"/>
          <a:ext cx="0" cy="0"/>
          <a:chOff x="0" y="0"/>
          <a:chExt cx="0" cy="0"/>
        </a:xfrm>
      </p:grpSpPr>
      <p:sp>
        <p:nvSpPr>
          <p:cNvPr id="201" name="Google Shape;201;p32"/>
          <p:cNvSpPr txBox="1">
            <a:spLocks noGrp="1"/>
          </p:cNvSpPr>
          <p:nvPr>
            <p:ph type="dt" idx="10"/>
          </p:nvPr>
        </p:nvSpPr>
        <p:spPr>
          <a:xfrm>
            <a:off x="457201"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2" name="Google Shape;202;p32"/>
          <p:cNvSpPr txBox="1">
            <a:spLocks noGrp="1"/>
          </p:cNvSpPr>
          <p:nvPr>
            <p:ph type="ftr" idx="11"/>
          </p:nvPr>
        </p:nvSpPr>
        <p:spPr>
          <a:xfrm>
            <a:off x="3124201"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3" name="Google Shape;203;p32"/>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04"/>
        <p:cNvGrpSpPr/>
        <p:nvPr/>
      </p:nvGrpSpPr>
      <p:grpSpPr>
        <a:xfrm>
          <a:off x="0" y="0"/>
          <a:ext cx="0" cy="0"/>
          <a:chOff x="0" y="0"/>
          <a:chExt cx="0" cy="0"/>
        </a:xfrm>
      </p:grpSpPr>
      <p:sp>
        <p:nvSpPr>
          <p:cNvPr id="205" name="Google Shape;205;p47"/>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6" name="Google Shape;206;p47"/>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6"/>
              </a:spcBef>
              <a:spcAft>
                <a:spcPts val="0"/>
              </a:spcAft>
              <a:buClr>
                <a:srgbClr val="888888"/>
              </a:buClr>
              <a:buSzPts val="3231"/>
              <a:buNone/>
              <a:defRPr>
                <a:solidFill>
                  <a:srgbClr val="888888"/>
                </a:solidFill>
              </a:defRPr>
            </a:lvl1pPr>
            <a:lvl2pPr lvl="1" algn="ctr">
              <a:spcBef>
                <a:spcPts val="565"/>
              </a:spcBef>
              <a:spcAft>
                <a:spcPts val="0"/>
              </a:spcAft>
              <a:buClr>
                <a:srgbClr val="888888"/>
              </a:buClr>
              <a:buSzPts val="2827"/>
              <a:buNone/>
              <a:defRPr>
                <a:solidFill>
                  <a:srgbClr val="888888"/>
                </a:solidFill>
              </a:defRPr>
            </a:lvl2pPr>
            <a:lvl3pPr lvl="2" algn="ctr">
              <a:spcBef>
                <a:spcPts val="485"/>
              </a:spcBef>
              <a:spcAft>
                <a:spcPts val="0"/>
              </a:spcAft>
              <a:buClr>
                <a:srgbClr val="888888"/>
              </a:buClr>
              <a:buSzPts val="2424"/>
              <a:buNone/>
              <a:defRPr>
                <a:solidFill>
                  <a:srgbClr val="888888"/>
                </a:solidFill>
              </a:defRPr>
            </a:lvl3pPr>
            <a:lvl4pPr lvl="3" algn="ctr">
              <a:spcBef>
                <a:spcPts val="404"/>
              </a:spcBef>
              <a:spcAft>
                <a:spcPts val="0"/>
              </a:spcAft>
              <a:buClr>
                <a:srgbClr val="888888"/>
              </a:buClr>
              <a:buSzPts val="2020"/>
              <a:buNone/>
              <a:defRPr>
                <a:solidFill>
                  <a:srgbClr val="888888"/>
                </a:solidFill>
              </a:defRPr>
            </a:lvl4pPr>
            <a:lvl5pPr lvl="4" algn="ctr">
              <a:spcBef>
                <a:spcPts val="404"/>
              </a:spcBef>
              <a:spcAft>
                <a:spcPts val="0"/>
              </a:spcAft>
              <a:buClr>
                <a:srgbClr val="888888"/>
              </a:buClr>
              <a:buSzPts val="2020"/>
              <a:buNone/>
              <a:defRPr>
                <a:solidFill>
                  <a:srgbClr val="888888"/>
                </a:solidFill>
              </a:defRPr>
            </a:lvl5pPr>
            <a:lvl6pPr lvl="5" algn="ctr">
              <a:spcBef>
                <a:spcPts val="404"/>
              </a:spcBef>
              <a:spcAft>
                <a:spcPts val="0"/>
              </a:spcAft>
              <a:buClr>
                <a:srgbClr val="888888"/>
              </a:buClr>
              <a:buSzPts val="2020"/>
              <a:buNone/>
              <a:defRPr>
                <a:solidFill>
                  <a:srgbClr val="888888"/>
                </a:solidFill>
              </a:defRPr>
            </a:lvl6pPr>
            <a:lvl7pPr lvl="6" algn="ctr">
              <a:spcBef>
                <a:spcPts val="404"/>
              </a:spcBef>
              <a:spcAft>
                <a:spcPts val="0"/>
              </a:spcAft>
              <a:buClr>
                <a:srgbClr val="888888"/>
              </a:buClr>
              <a:buSzPts val="2020"/>
              <a:buNone/>
              <a:defRPr>
                <a:solidFill>
                  <a:srgbClr val="888888"/>
                </a:solidFill>
              </a:defRPr>
            </a:lvl7pPr>
            <a:lvl8pPr lvl="7" algn="ctr">
              <a:spcBef>
                <a:spcPts val="404"/>
              </a:spcBef>
              <a:spcAft>
                <a:spcPts val="0"/>
              </a:spcAft>
              <a:buClr>
                <a:srgbClr val="888888"/>
              </a:buClr>
              <a:buSzPts val="2020"/>
              <a:buNone/>
              <a:defRPr>
                <a:solidFill>
                  <a:srgbClr val="888888"/>
                </a:solidFill>
              </a:defRPr>
            </a:lvl8pPr>
            <a:lvl9pPr lvl="8" algn="ctr">
              <a:spcBef>
                <a:spcPts val="404"/>
              </a:spcBef>
              <a:spcAft>
                <a:spcPts val="0"/>
              </a:spcAft>
              <a:buClr>
                <a:srgbClr val="888888"/>
              </a:buClr>
              <a:buSzPts val="2020"/>
              <a:buNone/>
              <a:defRPr>
                <a:solidFill>
                  <a:srgbClr val="888888"/>
                </a:solidFill>
              </a:defRPr>
            </a:lvl9pPr>
          </a:lstStyle>
          <a:p>
            <a:endParaRPr/>
          </a:p>
        </p:txBody>
      </p:sp>
      <p:sp>
        <p:nvSpPr>
          <p:cNvPr id="207" name="Google Shape;207;p47"/>
          <p:cNvSpPr txBox="1">
            <a:spLocks noGrp="1"/>
          </p:cNvSpPr>
          <p:nvPr>
            <p:ph type="dt" idx="10"/>
          </p:nvPr>
        </p:nvSpPr>
        <p:spPr>
          <a:xfrm>
            <a:off x="457201"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8" name="Google Shape;208;p47"/>
          <p:cNvSpPr txBox="1">
            <a:spLocks noGrp="1"/>
          </p:cNvSpPr>
          <p:nvPr>
            <p:ph type="ftr" idx="11"/>
          </p:nvPr>
        </p:nvSpPr>
        <p:spPr>
          <a:xfrm>
            <a:off x="3124201"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9" name="Google Shape;209;p47"/>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0"/>
        <p:cNvGrpSpPr/>
        <p:nvPr/>
      </p:nvGrpSpPr>
      <p:grpSpPr>
        <a:xfrm>
          <a:off x="0" y="0"/>
          <a:ext cx="0" cy="0"/>
          <a:chOff x="0" y="0"/>
          <a:chExt cx="0" cy="0"/>
        </a:xfrm>
      </p:grpSpPr>
      <p:sp>
        <p:nvSpPr>
          <p:cNvPr id="211" name="Google Shape;211;p48"/>
          <p:cNvSpPr txBox="1">
            <a:spLocks noGrp="1"/>
          </p:cNvSpPr>
          <p:nvPr>
            <p:ph type="title"/>
          </p:nvPr>
        </p:nvSpPr>
        <p:spPr>
          <a:xfrm>
            <a:off x="457201"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2" name="Google Shape;212;p48"/>
          <p:cNvSpPr txBox="1">
            <a:spLocks noGrp="1"/>
          </p:cNvSpPr>
          <p:nvPr>
            <p:ph type="body" idx="1"/>
          </p:nvPr>
        </p:nvSpPr>
        <p:spPr>
          <a:xfrm>
            <a:off x="457201" y="1600202"/>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13" name="Google Shape;213;p48"/>
          <p:cNvSpPr txBox="1">
            <a:spLocks noGrp="1"/>
          </p:cNvSpPr>
          <p:nvPr>
            <p:ph type="dt" idx="10"/>
          </p:nvPr>
        </p:nvSpPr>
        <p:spPr>
          <a:xfrm>
            <a:off x="457201"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4" name="Google Shape;214;p48"/>
          <p:cNvSpPr txBox="1">
            <a:spLocks noGrp="1"/>
          </p:cNvSpPr>
          <p:nvPr>
            <p:ph type="ftr" idx="11"/>
          </p:nvPr>
        </p:nvSpPr>
        <p:spPr>
          <a:xfrm>
            <a:off x="3124201"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5" name="Google Shape;215;p48"/>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16"/>
        <p:cNvGrpSpPr/>
        <p:nvPr/>
      </p:nvGrpSpPr>
      <p:grpSpPr>
        <a:xfrm>
          <a:off x="0" y="0"/>
          <a:ext cx="0" cy="0"/>
          <a:chOff x="0" y="0"/>
          <a:chExt cx="0" cy="0"/>
        </a:xfrm>
      </p:grpSpPr>
      <p:sp>
        <p:nvSpPr>
          <p:cNvPr id="217" name="Google Shape;217;p49"/>
          <p:cNvSpPr txBox="1">
            <a:spLocks noGrp="1"/>
          </p:cNvSpPr>
          <p:nvPr>
            <p:ph type="title"/>
          </p:nvPr>
        </p:nvSpPr>
        <p:spPr>
          <a:xfrm>
            <a:off x="722313" y="4406902"/>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39"/>
              <a:buFont typeface="Calibri"/>
              <a:buNone/>
              <a:defRPr sz="4039"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8" name="Google Shape;218;p49"/>
          <p:cNvSpPr txBox="1">
            <a:spLocks noGrp="1"/>
          </p:cNvSpPr>
          <p:nvPr>
            <p:ph type="body" idx="1"/>
          </p:nvPr>
        </p:nvSpPr>
        <p:spPr>
          <a:xfrm>
            <a:off x="722313" y="2906714"/>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4"/>
              </a:spcBef>
              <a:spcAft>
                <a:spcPts val="0"/>
              </a:spcAft>
              <a:buClr>
                <a:srgbClr val="888888"/>
              </a:buClr>
              <a:buSzPts val="2020"/>
              <a:buNone/>
              <a:defRPr sz="2020">
                <a:solidFill>
                  <a:srgbClr val="888888"/>
                </a:solidFill>
              </a:defRPr>
            </a:lvl1pPr>
            <a:lvl2pPr marL="914400" lvl="1" indent="-228600" algn="l">
              <a:spcBef>
                <a:spcPts val="364"/>
              </a:spcBef>
              <a:spcAft>
                <a:spcPts val="0"/>
              </a:spcAft>
              <a:buClr>
                <a:srgbClr val="888888"/>
              </a:buClr>
              <a:buSzPts val="1818"/>
              <a:buNone/>
              <a:defRPr sz="1818">
                <a:solidFill>
                  <a:srgbClr val="888888"/>
                </a:solidFill>
              </a:defRPr>
            </a:lvl2pPr>
            <a:lvl3pPr marL="1371600" lvl="2" indent="-228600" algn="l">
              <a:spcBef>
                <a:spcPts val="323"/>
              </a:spcBef>
              <a:spcAft>
                <a:spcPts val="0"/>
              </a:spcAft>
              <a:buClr>
                <a:srgbClr val="888888"/>
              </a:buClr>
              <a:buSzPts val="1616"/>
              <a:buNone/>
              <a:defRPr sz="1616">
                <a:solidFill>
                  <a:srgbClr val="888888"/>
                </a:solidFill>
              </a:defRPr>
            </a:lvl3pPr>
            <a:lvl4pPr marL="1828800" lvl="3" indent="-228600" algn="l">
              <a:spcBef>
                <a:spcPts val="283"/>
              </a:spcBef>
              <a:spcAft>
                <a:spcPts val="0"/>
              </a:spcAft>
              <a:buClr>
                <a:srgbClr val="888888"/>
              </a:buClr>
              <a:buSzPts val="1414"/>
              <a:buNone/>
              <a:defRPr sz="1414">
                <a:solidFill>
                  <a:srgbClr val="888888"/>
                </a:solidFill>
              </a:defRPr>
            </a:lvl4pPr>
            <a:lvl5pPr marL="2286000" lvl="4" indent="-228600" algn="l">
              <a:spcBef>
                <a:spcPts val="283"/>
              </a:spcBef>
              <a:spcAft>
                <a:spcPts val="0"/>
              </a:spcAft>
              <a:buClr>
                <a:srgbClr val="888888"/>
              </a:buClr>
              <a:buSzPts val="1414"/>
              <a:buNone/>
              <a:defRPr sz="1414">
                <a:solidFill>
                  <a:srgbClr val="888888"/>
                </a:solidFill>
              </a:defRPr>
            </a:lvl5pPr>
            <a:lvl6pPr marL="2743200" lvl="5" indent="-228600" algn="l">
              <a:spcBef>
                <a:spcPts val="283"/>
              </a:spcBef>
              <a:spcAft>
                <a:spcPts val="0"/>
              </a:spcAft>
              <a:buClr>
                <a:srgbClr val="888888"/>
              </a:buClr>
              <a:buSzPts val="1414"/>
              <a:buNone/>
              <a:defRPr sz="1414">
                <a:solidFill>
                  <a:srgbClr val="888888"/>
                </a:solidFill>
              </a:defRPr>
            </a:lvl6pPr>
            <a:lvl7pPr marL="3200400" lvl="6" indent="-228600" algn="l">
              <a:spcBef>
                <a:spcPts val="283"/>
              </a:spcBef>
              <a:spcAft>
                <a:spcPts val="0"/>
              </a:spcAft>
              <a:buClr>
                <a:srgbClr val="888888"/>
              </a:buClr>
              <a:buSzPts val="1414"/>
              <a:buNone/>
              <a:defRPr sz="1414">
                <a:solidFill>
                  <a:srgbClr val="888888"/>
                </a:solidFill>
              </a:defRPr>
            </a:lvl7pPr>
            <a:lvl8pPr marL="3657600" lvl="7" indent="-228600" algn="l">
              <a:spcBef>
                <a:spcPts val="283"/>
              </a:spcBef>
              <a:spcAft>
                <a:spcPts val="0"/>
              </a:spcAft>
              <a:buClr>
                <a:srgbClr val="888888"/>
              </a:buClr>
              <a:buSzPts val="1414"/>
              <a:buNone/>
              <a:defRPr sz="1414">
                <a:solidFill>
                  <a:srgbClr val="888888"/>
                </a:solidFill>
              </a:defRPr>
            </a:lvl8pPr>
            <a:lvl9pPr marL="4114800" lvl="8" indent="-228600" algn="l">
              <a:spcBef>
                <a:spcPts val="283"/>
              </a:spcBef>
              <a:spcAft>
                <a:spcPts val="0"/>
              </a:spcAft>
              <a:buClr>
                <a:srgbClr val="888888"/>
              </a:buClr>
              <a:buSzPts val="1414"/>
              <a:buNone/>
              <a:defRPr sz="1414">
                <a:solidFill>
                  <a:srgbClr val="888888"/>
                </a:solidFill>
              </a:defRPr>
            </a:lvl9pPr>
          </a:lstStyle>
          <a:p>
            <a:endParaRPr/>
          </a:p>
        </p:txBody>
      </p:sp>
      <p:sp>
        <p:nvSpPr>
          <p:cNvPr id="219" name="Google Shape;219;p49"/>
          <p:cNvSpPr txBox="1">
            <a:spLocks noGrp="1"/>
          </p:cNvSpPr>
          <p:nvPr>
            <p:ph type="dt" idx="10"/>
          </p:nvPr>
        </p:nvSpPr>
        <p:spPr>
          <a:xfrm>
            <a:off x="457201"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0" name="Google Shape;220;p49"/>
          <p:cNvSpPr txBox="1">
            <a:spLocks noGrp="1"/>
          </p:cNvSpPr>
          <p:nvPr>
            <p:ph type="ftr" idx="11"/>
          </p:nvPr>
        </p:nvSpPr>
        <p:spPr>
          <a:xfrm>
            <a:off x="3124201"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1" name="Google Shape;221;p49"/>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22"/>
        <p:cNvGrpSpPr/>
        <p:nvPr/>
      </p:nvGrpSpPr>
      <p:grpSpPr>
        <a:xfrm>
          <a:off x="0" y="0"/>
          <a:ext cx="0" cy="0"/>
          <a:chOff x="0" y="0"/>
          <a:chExt cx="0" cy="0"/>
        </a:xfrm>
      </p:grpSpPr>
      <p:sp>
        <p:nvSpPr>
          <p:cNvPr id="223" name="Google Shape;223;p50"/>
          <p:cNvSpPr txBox="1">
            <a:spLocks noGrp="1"/>
          </p:cNvSpPr>
          <p:nvPr>
            <p:ph type="title"/>
          </p:nvPr>
        </p:nvSpPr>
        <p:spPr>
          <a:xfrm>
            <a:off x="457201"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4" name="Google Shape;224;p50"/>
          <p:cNvSpPr txBox="1">
            <a:spLocks noGrp="1"/>
          </p:cNvSpPr>
          <p:nvPr>
            <p:ph type="body" idx="1"/>
          </p:nvPr>
        </p:nvSpPr>
        <p:spPr>
          <a:xfrm>
            <a:off x="457201" y="1600202"/>
            <a:ext cx="4038600" cy="4525963"/>
          </a:xfrm>
          <a:prstGeom prst="rect">
            <a:avLst/>
          </a:prstGeom>
          <a:noFill/>
          <a:ln>
            <a:noFill/>
          </a:ln>
        </p:spPr>
        <p:txBody>
          <a:bodyPr spcFirstLastPara="1" wrap="square" lIns="91425" tIns="45700" rIns="91425" bIns="45700" anchor="t" anchorCtr="0">
            <a:normAutofit/>
          </a:bodyPr>
          <a:lstStyle>
            <a:lvl1pPr marL="457200" lvl="0" indent="-408114" algn="l">
              <a:spcBef>
                <a:spcPts val="565"/>
              </a:spcBef>
              <a:spcAft>
                <a:spcPts val="0"/>
              </a:spcAft>
              <a:buClr>
                <a:schemeClr val="dk1"/>
              </a:buClr>
              <a:buSzPts val="2827"/>
              <a:buChar char="•"/>
              <a:defRPr sz="2827"/>
            </a:lvl1pPr>
            <a:lvl2pPr marL="914400" lvl="1" indent="-382524" algn="l">
              <a:spcBef>
                <a:spcPts val="485"/>
              </a:spcBef>
              <a:spcAft>
                <a:spcPts val="0"/>
              </a:spcAft>
              <a:buClr>
                <a:schemeClr val="dk1"/>
              </a:buClr>
              <a:buSzPts val="2424"/>
              <a:buChar char="–"/>
              <a:defRPr sz="2424"/>
            </a:lvl2pPr>
            <a:lvl3pPr marL="1371600" lvl="2" indent="-356869" algn="l">
              <a:spcBef>
                <a:spcPts val="404"/>
              </a:spcBef>
              <a:spcAft>
                <a:spcPts val="0"/>
              </a:spcAft>
              <a:buClr>
                <a:schemeClr val="dk1"/>
              </a:buClr>
              <a:buSzPts val="2020"/>
              <a:buChar char="•"/>
              <a:defRPr sz="2020"/>
            </a:lvl3pPr>
            <a:lvl4pPr marL="1828800" lvl="3" indent="-344042" algn="l">
              <a:spcBef>
                <a:spcPts val="364"/>
              </a:spcBef>
              <a:spcAft>
                <a:spcPts val="0"/>
              </a:spcAft>
              <a:buClr>
                <a:schemeClr val="dk1"/>
              </a:buClr>
              <a:buSzPts val="1818"/>
              <a:buChar char="–"/>
              <a:defRPr sz="1818"/>
            </a:lvl4pPr>
            <a:lvl5pPr marL="2286000" lvl="4" indent="-344042" algn="l">
              <a:spcBef>
                <a:spcPts val="364"/>
              </a:spcBef>
              <a:spcAft>
                <a:spcPts val="0"/>
              </a:spcAft>
              <a:buClr>
                <a:schemeClr val="dk1"/>
              </a:buClr>
              <a:buSzPts val="1818"/>
              <a:buChar char="»"/>
              <a:defRPr sz="1818"/>
            </a:lvl5pPr>
            <a:lvl6pPr marL="2743200" lvl="5" indent="-344042" algn="l">
              <a:spcBef>
                <a:spcPts val="364"/>
              </a:spcBef>
              <a:spcAft>
                <a:spcPts val="0"/>
              </a:spcAft>
              <a:buClr>
                <a:schemeClr val="dk1"/>
              </a:buClr>
              <a:buSzPts val="1818"/>
              <a:buChar char="•"/>
              <a:defRPr sz="1818"/>
            </a:lvl6pPr>
            <a:lvl7pPr marL="3200400" lvl="6" indent="-344042" algn="l">
              <a:spcBef>
                <a:spcPts val="364"/>
              </a:spcBef>
              <a:spcAft>
                <a:spcPts val="0"/>
              </a:spcAft>
              <a:buClr>
                <a:schemeClr val="dk1"/>
              </a:buClr>
              <a:buSzPts val="1818"/>
              <a:buChar char="•"/>
              <a:defRPr sz="1818"/>
            </a:lvl7pPr>
            <a:lvl8pPr marL="3657600" lvl="7" indent="-344042" algn="l">
              <a:spcBef>
                <a:spcPts val="364"/>
              </a:spcBef>
              <a:spcAft>
                <a:spcPts val="0"/>
              </a:spcAft>
              <a:buClr>
                <a:schemeClr val="dk1"/>
              </a:buClr>
              <a:buSzPts val="1818"/>
              <a:buChar char="•"/>
              <a:defRPr sz="1818"/>
            </a:lvl8pPr>
            <a:lvl9pPr marL="4114800" lvl="8" indent="-344042" algn="l">
              <a:spcBef>
                <a:spcPts val="364"/>
              </a:spcBef>
              <a:spcAft>
                <a:spcPts val="0"/>
              </a:spcAft>
              <a:buClr>
                <a:schemeClr val="dk1"/>
              </a:buClr>
              <a:buSzPts val="1818"/>
              <a:buChar char="•"/>
              <a:defRPr sz="1818"/>
            </a:lvl9pPr>
          </a:lstStyle>
          <a:p>
            <a:endParaRPr/>
          </a:p>
        </p:txBody>
      </p:sp>
      <p:sp>
        <p:nvSpPr>
          <p:cNvPr id="225" name="Google Shape;225;p50"/>
          <p:cNvSpPr txBox="1">
            <a:spLocks noGrp="1"/>
          </p:cNvSpPr>
          <p:nvPr>
            <p:ph type="body" idx="2"/>
          </p:nvPr>
        </p:nvSpPr>
        <p:spPr>
          <a:xfrm>
            <a:off x="4648200" y="1600202"/>
            <a:ext cx="4038600" cy="4525963"/>
          </a:xfrm>
          <a:prstGeom prst="rect">
            <a:avLst/>
          </a:prstGeom>
          <a:noFill/>
          <a:ln>
            <a:noFill/>
          </a:ln>
        </p:spPr>
        <p:txBody>
          <a:bodyPr spcFirstLastPara="1" wrap="square" lIns="91425" tIns="45700" rIns="91425" bIns="45700" anchor="t" anchorCtr="0">
            <a:normAutofit/>
          </a:bodyPr>
          <a:lstStyle>
            <a:lvl1pPr marL="457200" lvl="0" indent="-408114" algn="l">
              <a:spcBef>
                <a:spcPts val="565"/>
              </a:spcBef>
              <a:spcAft>
                <a:spcPts val="0"/>
              </a:spcAft>
              <a:buClr>
                <a:schemeClr val="dk1"/>
              </a:buClr>
              <a:buSzPts val="2827"/>
              <a:buChar char="•"/>
              <a:defRPr sz="2827"/>
            </a:lvl1pPr>
            <a:lvl2pPr marL="914400" lvl="1" indent="-382524" algn="l">
              <a:spcBef>
                <a:spcPts val="485"/>
              </a:spcBef>
              <a:spcAft>
                <a:spcPts val="0"/>
              </a:spcAft>
              <a:buClr>
                <a:schemeClr val="dk1"/>
              </a:buClr>
              <a:buSzPts val="2424"/>
              <a:buChar char="–"/>
              <a:defRPr sz="2424"/>
            </a:lvl2pPr>
            <a:lvl3pPr marL="1371600" lvl="2" indent="-356869" algn="l">
              <a:spcBef>
                <a:spcPts val="404"/>
              </a:spcBef>
              <a:spcAft>
                <a:spcPts val="0"/>
              </a:spcAft>
              <a:buClr>
                <a:schemeClr val="dk1"/>
              </a:buClr>
              <a:buSzPts val="2020"/>
              <a:buChar char="•"/>
              <a:defRPr sz="2020"/>
            </a:lvl3pPr>
            <a:lvl4pPr marL="1828800" lvl="3" indent="-344042" algn="l">
              <a:spcBef>
                <a:spcPts val="364"/>
              </a:spcBef>
              <a:spcAft>
                <a:spcPts val="0"/>
              </a:spcAft>
              <a:buClr>
                <a:schemeClr val="dk1"/>
              </a:buClr>
              <a:buSzPts val="1818"/>
              <a:buChar char="–"/>
              <a:defRPr sz="1818"/>
            </a:lvl4pPr>
            <a:lvl5pPr marL="2286000" lvl="4" indent="-344042" algn="l">
              <a:spcBef>
                <a:spcPts val="364"/>
              </a:spcBef>
              <a:spcAft>
                <a:spcPts val="0"/>
              </a:spcAft>
              <a:buClr>
                <a:schemeClr val="dk1"/>
              </a:buClr>
              <a:buSzPts val="1818"/>
              <a:buChar char="»"/>
              <a:defRPr sz="1818"/>
            </a:lvl5pPr>
            <a:lvl6pPr marL="2743200" lvl="5" indent="-344042" algn="l">
              <a:spcBef>
                <a:spcPts val="364"/>
              </a:spcBef>
              <a:spcAft>
                <a:spcPts val="0"/>
              </a:spcAft>
              <a:buClr>
                <a:schemeClr val="dk1"/>
              </a:buClr>
              <a:buSzPts val="1818"/>
              <a:buChar char="•"/>
              <a:defRPr sz="1818"/>
            </a:lvl6pPr>
            <a:lvl7pPr marL="3200400" lvl="6" indent="-344042" algn="l">
              <a:spcBef>
                <a:spcPts val="364"/>
              </a:spcBef>
              <a:spcAft>
                <a:spcPts val="0"/>
              </a:spcAft>
              <a:buClr>
                <a:schemeClr val="dk1"/>
              </a:buClr>
              <a:buSzPts val="1818"/>
              <a:buChar char="•"/>
              <a:defRPr sz="1818"/>
            </a:lvl7pPr>
            <a:lvl8pPr marL="3657600" lvl="7" indent="-344042" algn="l">
              <a:spcBef>
                <a:spcPts val="364"/>
              </a:spcBef>
              <a:spcAft>
                <a:spcPts val="0"/>
              </a:spcAft>
              <a:buClr>
                <a:schemeClr val="dk1"/>
              </a:buClr>
              <a:buSzPts val="1818"/>
              <a:buChar char="•"/>
              <a:defRPr sz="1818"/>
            </a:lvl8pPr>
            <a:lvl9pPr marL="4114800" lvl="8" indent="-344042" algn="l">
              <a:spcBef>
                <a:spcPts val="364"/>
              </a:spcBef>
              <a:spcAft>
                <a:spcPts val="0"/>
              </a:spcAft>
              <a:buClr>
                <a:schemeClr val="dk1"/>
              </a:buClr>
              <a:buSzPts val="1818"/>
              <a:buChar char="•"/>
              <a:defRPr sz="1818"/>
            </a:lvl9pPr>
          </a:lstStyle>
          <a:p>
            <a:endParaRPr/>
          </a:p>
        </p:txBody>
      </p:sp>
      <p:sp>
        <p:nvSpPr>
          <p:cNvPr id="226" name="Google Shape;226;p50"/>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227" name="Google Shape;227;p50"/>
          <p:cNvSpPr txBox="1">
            <a:spLocks noGrp="1"/>
          </p:cNvSpPr>
          <p:nvPr>
            <p:ph type="dt" idx="10"/>
          </p:nvPr>
        </p:nvSpPr>
        <p:spPr>
          <a:xfrm>
            <a:off x="457201"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8" name="Google Shape;228;p50"/>
          <p:cNvSpPr txBox="1">
            <a:spLocks noGrp="1"/>
          </p:cNvSpPr>
          <p:nvPr>
            <p:ph type="ftr" idx="11"/>
          </p:nvPr>
        </p:nvSpPr>
        <p:spPr>
          <a:xfrm>
            <a:off x="3124201"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29"/>
        <p:cNvGrpSpPr/>
        <p:nvPr/>
      </p:nvGrpSpPr>
      <p:grpSpPr>
        <a:xfrm>
          <a:off x="0" y="0"/>
          <a:ext cx="0" cy="0"/>
          <a:chOff x="0" y="0"/>
          <a:chExt cx="0" cy="0"/>
        </a:xfrm>
      </p:grpSpPr>
      <p:sp>
        <p:nvSpPr>
          <p:cNvPr id="230" name="Google Shape;230;p51"/>
          <p:cNvSpPr txBox="1">
            <a:spLocks noGrp="1"/>
          </p:cNvSpPr>
          <p:nvPr>
            <p:ph type="title"/>
          </p:nvPr>
        </p:nvSpPr>
        <p:spPr>
          <a:xfrm>
            <a:off x="457201"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43"/>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1" name="Google Shape;231;p51"/>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5"/>
              </a:spcBef>
              <a:spcAft>
                <a:spcPts val="0"/>
              </a:spcAft>
              <a:buClr>
                <a:schemeClr val="dk1"/>
              </a:buClr>
              <a:buSzPts val="2424"/>
              <a:buNone/>
              <a:defRPr sz="2424" b="1"/>
            </a:lvl1pPr>
            <a:lvl2pPr marL="914400" lvl="1" indent="-228600" algn="l">
              <a:spcBef>
                <a:spcPts val="404"/>
              </a:spcBef>
              <a:spcAft>
                <a:spcPts val="0"/>
              </a:spcAft>
              <a:buClr>
                <a:schemeClr val="dk1"/>
              </a:buClr>
              <a:buSzPts val="2020"/>
              <a:buNone/>
              <a:defRPr sz="2020" b="1"/>
            </a:lvl2pPr>
            <a:lvl3pPr marL="1371600" lvl="2" indent="-228600" algn="l">
              <a:spcBef>
                <a:spcPts val="364"/>
              </a:spcBef>
              <a:spcAft>
                <a:spcPts val="0"/>
              </a:spcAft>
              <a:buClr>
                <a:schemeClr val="dk1"/>
              </a:buClr>
              <a:buSzPts val="1818"/>
              <a:buNone/>
              <a:defRPr sz="1818" b="1"/>
            </a:lvl3pPr>
            <a:lvl4pPr marL="1828800" lvl="3" indent="-228600" algn="l">
              <a:spcBef>
                <a:spcPts val="323"/>
              </a:spcBef>
              <a:spcAft>
                <a:spcPts val="0"/>
              </a:spcAft>
              <a:buClr>
                <a:schemeClr val="dk1"/>
              </a:buClr>
              <a:buSzPts val="1616"/>
              <a:buNone/>
              <a:defRPr sz="1616" b="1"/>
            </a:lvl4pPr>
            <a:lvl5pPr marL="2286000" lvl="4" indent="-228600" algn="l">
              <a:spcBef>
                <a:spcPts val="323"/>
              </a:spcBef>
              <a:spcAft>
                <a:spcPts val="0"/>
              </a:spcAft>
              <a:buClr>
                <a:schemeClr val="dk1"/>
              </a:buClr>
              <a:buSzPts val="1616"/>
              <a:buNone/>
              <a:defRPr sz="1616" b="1"/>
            </a:lvl5pPr>
            <a:lvl6pPr marL="2743200" lvl="5" indent="-228600" algn="l">
              <a:spcBef>
                <a:spcPts val="323"/>
              </a:spcBef>
              <a:spcAft>
                <a:spcPts val="0"/>
              </a:spcAft>
              <a:buClr>
                <a:schemeClr val="dk1"/>
              </a:buClr>
              <a:buSzPts val="1616"/>
              <a:buNone/>
              <a:defRPr sz="1616" b="1"/>
            </a:lvl6pPr>
            <a:lvl7pPr marL="3200400" lvl="6" indent="-228600" algn="l">
              <a:spcBef>
                <a:spcPts val="323"/>
              </a:spcBef>
              <a:spcAft>
                <a:spcPts val="0"/>
              </a:spcAft>
              <a:buClr>
                <a:schemeClr val="dk1"/>
              </a:buClr>
              <a:buSzPts val="1616"/>
              <a:buNone/>
              <a:defRPr sz="1616" b="1"/>
            </a:lvl7pPr>
            <a:lvl8pPr marL="3657600" lvl="7" indent="-228600" algn="l">
              <a:spcBef>
                <a:spcPts val="323"/>
              </a:spcBef>
              <a:spcAft>
                <a:spcPts val="0"/>
              </a:spcAft>
              <a:buClr>
                <a:schemeClr val="dk1"/>
              </a:buClr>
              <a:buSzPts val="1616"/>
              <a:buNone/>
              <a:defRPr sz="1616" b="1"/>
            </a:lvl8pPr>
            <a:lvl9pPr marL="4114800" lvl="8" indent="-228600" algn="l">
              <a:spcBef>
                <a:spcPts val="323"/>
              </a:spcBef>
              <a:spcAft>
                <a:spcPts val="0"/>
              </a:spcAft>
              <a:buClr>
                <a:schemeClr val="dk1"/>
              </a:buClr>
              <a:buSzPts val="1616"/>
              <a:buNone/>
              <a:defRPr sz="1616" b="1"/>
            </a:lvl9pPr>
          </a:lstStyle>
          <a:p>
            <a:endParaRPr/>
          </a:p>
        </p:txBody>
      </p:sp>
      <p:sp>
        <p:nvSpPr>
          <p:cNvPr id="232" name="Google Shape;232;p51"/>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2524" algn="l">
              <a:spcBef>
                <a:spcPts val="485"/>
              </a:spcBef>
              <a:spcAft>
                <a:spcPts val="0"/>
              </a:spcAft>
              <a:buClr>
                <a:schemeClr val="dk1"/>
              </a:buClr>
              <a:buSzPts val="2424"/>
              <a:buChar char="•"/>
              <a:defRPr sz="2424"/>
            </a:lvl1pPr>
            <a:lvl2pPr marL="914400" lvl="1" indent="-356869" algn="l">
              <a:spcBef>
                <a:spcPts val="404"/>
              </a:spcBef>
              <a:spcAft>
                <a:spcPts val="0"/>
              </a:spcAft>
              <a:buClr>
                <a:schemeClr val="dk1"/>
              </a:buClr>
              <a:buSzPts val="2020"/>
              <a:buChar char="–"/>
              <a:defRPr sz="2020"/>
            </a:lvl2pPr>
            <a:lvl3pPr marL="1371600" lvl="2" indent="-344042" algn="l">
              <a:spcBef>
                <a:spcPts val="364"/>
              </a:spcBef>
              <a:spcAft>
                <a:spcPts val="0"/>
              </a:spcAft>
              <a:buClr>
                <a:schemeClr val="dk1"/>
              </a:buClr>
              <a:buSzPts val="1818"/>
              <a:buChar char="•"/>
              <a:defRPr sz="1818"/>
            </a:lvl3pPr>
            <a:lvl4pPr marL="1828800" lvl="3" indent="-331216" algn="l">
              <a:spcBef>
                <a:spcPts val="323"/>
              </a:spcBef>
              <a:spcAft>
                <a:spcPts val="0"/>
              </a:spcAft>
              <a:buClr>
                <a:schemeClr val="dk1"/>
              </a:buClr>
              <a:buSzPts val="1616"/>
              <a:buChar char="–"/>
              <a:defRPr sz="1616"/>
            </a:lvl4pPr>
            <a:lvl5pPr marL="2286000" lvl="4" indent="-331216" algn="l">
              <a:spcBef>
                <a:spcPts val="323"/>
              </a:spcBef>
              <a:spcAft>
                <a:spcPts val="0"/>
              </a:spcAft>
              <a:buClr>
                <a:schemeClr val="dk1"/>
              </a:buClr>
              <a:buSzPts val="1616"/>
              <a:buChar char="»"/>
              <a:defRPr sz="1616"/>
            </a:lvl5pPr>
            <a:lvl6pPr marL="2743200" lvl="5" indent="-331216" algn="l">
              <a:spcBef>
                <a:spcPts val="323"/>
              </a:spcBef>
              <a:spcAft>
                <a:spcPts val="0"/>
              </a:spcAft>
              <a:buClr>
                <a:schemeClr val="dk1"/>
              </a:buClr>
              <a:buSzPts val="1616"/>
              <a:buChar char="•"/>
              <a:defRPr sz="1616"/>
            </a:lvl6pPr>
            <a:lvl7pPr marL="3200400" lvl="6" indent="-331216" algn="l">
              <a:spcBef>
                <a:spcPts val="323"/>
              </a:spcBef>
              <a:spcAft>
                <a:spcPts val="0"/>
              </a:spcAft>
              <a:buClr>
                <a:schemeClr val="dk1"/>
              </a:buClr>
              <a:buSzPts val="1616"/>
              <a:buChar char="•"/>
              <a:defRPr sz="1616"/>
            </a:lvl7pPr>
            <a:lvl8pPr marL="3657600" lvl="7" indent="-331215" algn="l">
              <a:spcBef>
                <a:spcPts val="323"/>
              </a:spcBef>
              <a:spcAft>
                <a:spcPts val="0"/>
              </a:spcAft>
              <a:buClr>
                <a:schemeClr val="dk1"/>
              </a:buClr>
              <a:buSzPts val="1616"/>
              <a:buChar char="•"/>
              <a:defRPr sz="1616"/>
            </a:lvl8pPr>
            <a:lvl9pPr marL="4114800" lvl="8" indent="-331215" algn="l">
              <a:spcBef>
                <a:spcPts val="323"/>
              </a:spcBef>
              <a:spcAft>
                <a:spcPts val="0"/>
              </a:spcAft>
              <a:buClr>
                <a:schemeClr val="dk1"/>
              </a:buClr>
              <a:buSzPts val="1616"/>
              <a:buChar char="•"/>
              <a:defRPr sz="1616"/>
            </a:lvl9pPr>
          </a:lstStyle>
          <a:p>
            <a:endParaRPr/>
          </a:p>
        </p:txBody>
      </p:sp>
      <p:sp>
        <p:nvSpPr>
          <p:cNvPr id="233" name="Google Shape;233;p51"/>
          <p:cNvSpPr txBox="1">
            <a:spLocks noGrp="1"/>
          </p:cNvSpPr>
          <p:nvPr>
            <p:ph type="body" idx="3"/>
          </p:nvPr>
        </p:nvSpPr>
        <p:spPr>
          <a:xfrm>
            <a:off x="4645026"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5"/>
              </a:spcBef>
              <a:spcAft>
                <a:spcPts val="0"/>
              </a:spcAft>
              <a:buClr>
                <a:schemeClr val="dk1"/>
              </a:buClr>
              <a:buSzPts val="2424"/>
              <a:buNone/>
              <a:defRPr sz="2424" b="1"/>
            </a:lvl1pPr>
            <a:lvl2pPr marL="914400" lvl="1" indent="-228600" algn="l">
              <a:spcBef>
                <a:spcPts val="404"/>
              </a:spcBef>
              <a:spcAft>
                <a:spcPts val="0"/>
              </a:spcAft>
              <a:buClr>
                <a:schemeClr val="dk1"/>
              </a:buClr>
              <a:buSzPts val="2020"/>
              <a:buNone/>
              <a:defRPr sz="2020" b="1"/>
            </a:lvl2pPr>
            <a:lvl3pPr marL="1371600" lvl="2" indent="-228600" algn="l">
              <a:spcBef>
                <a:spcPts val="364"/>
              </a:spcBef>
              <a:spcAft>
                <a:spcPts val="0"/>
              </a:spcAft>
              <a:buClr>
                <a:schemeClr val="dk1"/>
              </a:buClr>
              <a:buSzPts val="1818"/>
              <a:buNone/>
              <a:defRPr sz="1818" b="1"/>
            </a:lvl3pPr>
            <a:lvl4pPr marL="1828800" lvl="3" indent="-228600" algn="l">
              <a:spcBef>
                <a:spcPts val="323"/>
              </a:spcBef>
              <a:spcAft>
                <a:spcPts val="0"/>
              </a:spcAft>
              <a:buClr>
                <a:schemeClr val="dk1"/>
              </a:buClr>
              <a:buSzPts val="1616"/>
              <a:buNone/>
              <a:defRPr sz="1616" b="1"/>
            </a:lvl4pPr>
            <a:lvl5pPr marL="2286000" lvl="4" indent="-228600" algn="l">
              <a:spcBef>
                <a:spcPts val="323"/>
              </a:spcBef>
              <a:spcAft>
                <a:spcPts val="0"/>
              </a:spcAft>
              <a:buClr>
                <a:schemeClr val="dk1"/>
              </a:buClr>
              <a:buSzPts val="1616"/>
              <a:buNone/>
              <a:defRPr sz="1616" b="1"/>
            </a:lvl5pPr>
            <a:lvl6pPr marL="2743200" lvl="5" indent="-228600" algn="l">
              <a:spcBef>
                <a:spcPts val="323"/>
              </a:spcBef>
              <a:spcAft>
                <a:spcPts val="0"/>
              </a:spcAft>
              <a:buClr>
                <a:schemeClr val="dk1"/>
              </a:buClr>
              <a:buSzPts val="1616"/>
              <a:buNone/>
              <a:defRPr sz="1616" b="1"/>
            </a:lvl6pPr>
            <a:lvl7pPr marL="3200400" lvl="6" indent="-228600" algn="l">
              <a:spcBef>
                <a:spcPts val="323"/>
              </a:spcBef>
              <a:spcAft>
                <a:spcPts val="0"/>
              </a:spcAft>
              <a:buClr>
                <a:schemeClr val="dk1"/>
              </a:buClr>
              <a:buSzPts val="1616"/>
              <a:buNone/>
              <a:defRPr sz="1616" b="1"/>
            </a:lvl7pPr>
            <a:lvl8pPr marL="3657600" lvl="7" indent="-228600" algn="l">
              <a:spcBef>
                <a:spcPts val="323"/>
              </a:spcBef>
              <a:spcAft>
                <a:spcPts val="0"/>
              </a:spcAft>
              <a:buClr>
                <a:schemeClr val="dk1"/>
              </a:buClr>
              <a:buSzPts val="1616"/>
              <a:buNone/>
              <a:defRPr sz="1616" b="1"/>
            </a:lvl8pPr>
            <a:lvl9pPr marL="4114800" lvl="8" indent="-228600" algn="l">
              <a:spcBef>
                <a:spcPts val="323"/>
              </a:spcBef>
              <a:spcAft>
                <a:spcPts val="0"/>
              </a:spcAft>
              <a:buClr>
                <a:schemeClr val="dk1"/>
              </a:buClr>
              <a:buSzPts val="1616"/>
              <a:buNone/>
              <a:defRPr sz="1616" b="1"/>
            </a:lvl9pPr>
          </a:lstStyle>
          <a:p>
            <a:endParaRPr/>
          </a:p>
        </p:txBody>
      </p:sp>
      <p:sp>
        <p:nvSpPr>
          <p:cNvPr id="234" name="Google Shape;234;p51"/>
          <p:cNvSpPr txBox="1">
            <a:spLocks noGrp="1"/>
          </p:cNvSpPr>
          <p:nvPr>
            <p:ph type="body" idx="4"/>
          </p:nvPr>
        </p:nvSpPr>
        <p:spPr>
          <a:xfrm>
            <a:off x="4645026" y="2174875"/>
            <a:ext cx="4041775" cy="3951288"/>
          </a:xfrm>
          <a:prstGeom prst="rect">
            <a:avLst/>
          </a:prstGeom>
          <a:noFill/>
          <a:ln>
            <a:noFill/>
          </a:ln>
        </p:spPr>
        <p:txBody>
          <a:bodyPr spcFirstLastPara="1" wrap="square" lIns="91425" tIns="45700" rIns="91425" bIns="45700" anchor="t" anchorCtr="0">
            <a:normAutofit/>
          </a:bodyPr>
          <a:lstStyle>
            <a:lvl1pPr marL="457200" lvl="0" indent="-382524" algn="l">
              <a:spcBef>
                <a:spcPts val="485"/>
              </a:spcBef>
              <a:spcAft>
                <a:spcPts val="0"/>
              </a:spcAft>
              <a:buClr>
                <a:schemeClr val="dk1"/>
              </a:buClr>
              <a:buSzPts val="2424"/>
              <a:buChar char="•"/>
              <a:defRPr sz="2424"/>
            </a:lvl1pPr>
            <a:lvl2pPr marL="914400" lvl="1" indent="-356869" algn="l">
              <a:spcBef>
                <a:spcPts val="404"/>
              </a:spcBef>
              <a:spcAft>
                <a:spcPts val="0"/>
              </a:spcAft>
              <a:buClr>
                <a:schemeClr val="dk1"/>
              </a:buClr>
              <a:buSzPts val="2020"/>
              <a:buChar char="–"/>
              <a:defRPr sz="2020"/>
            </a:lvl2pPr>
            <a:lvl3pPr marL="1371600" lvl="2" indent="-344042" algn="l">
              <a:spcBef>
                <a:spcPts val="364"/>
              </a:spcBef>
              <a:spcAft>
                <a:spcPts val="0"/>
              </a:spcAft>
              <a:buClr>
                <a:schemeClr val="dk1"/>
              </a:buClr>
              <a:buSzPts val="1818"/>
              <a:buChar char="•"/>
              <a:defRPr sz="1818"/>
            </a:lvl3pPr>
            <a:lvl4pPr marL="1828800" lvl="3" indent="-331216" algn="l">
              <a:spcBef>
                <a:spcPts val="323"/>
              </a:spcBef>
              <a:spcAft>
                <a:spcPts val="0"/>
              </a:spcAft>
              <a:buClr>
                <a:schemeClr val="dk1"/>
              </a:buClr>
              <a:buSzPts val="1616"/>
              <a:buChar char="–"/>
              <a:defRPr sz="1616"/>
            </a:lvl4pPr>
            <a:lvl5pPr marL="2286000" lvl="4" indent="-331216" algn="l">
              <a:spcBef>
                <a:spcPts val="323"/>
              </a:spcBef>
              <a:spcAft>
                <a:spcPts val="0"/>
              </a:spcAft>
              <a:buClr>
                <a:schemeClr val="dk1"/>
              </a:buClr>
              <a:buSzPts val="1616"/>
              <a:buChar char="»"/>
              <a:defRPr sz="1616"/>
            </a:lvl5pPr>
            <a:lvl6pPr marL="2743200" lvl="5" indent="-331216" algn="l">
              <a:spcBef>
                <a:spcPts val="323"/>
              </a:spcBef>
              <a:spcAft>
                <a:spcPts val="0"/>
              </a:spcAft>
              <a:buClr>
                <a:schemeClr val="dk1"/>
              </a:buClr>
              <a:buSzPts val="1616"/>
              <a:buChar char="•"/>
              <a:defRPr sz="1616"/>
            </a:lvl6pPr>
            <a:lvl7pPr marL="3200400" lvl="6" indent="-331216" algn="l">
              <a:spcBef>
                <a:spcPts val="323"/>
              </a:spcBef>
              <a:spcAft>
                <a:spcPts val="0"/>
              </a:spcAft>
              <a:buClr>
                <a:schemeClr val="dk1"/>
              </a:buClr>
              <a:buSzPts val="1616"/>
              <a:buChar char="•"/>
              <a:defRPr sz="1616"/>
            </a:lvl7pPr>
            <a:lvl8pPr marL="3657600" lvl="7" indent="-331215" algn="l">
              <a:spcBef>
                <a:spcPts val="323"/>
              </a:spcBef>
              <a:spcAft>
                <a:spcPts val="0"/>
              </a:spcAft>
              <a:buClr>
                <a:schemeClr val="dk1"/>
              </a:buClr>
              <a:buSzPts val="1616"/>
              <a:buChar char="•"/>
              <a:defRPr sz="1616"/>
            </a:lvl8pPr>
            <a:lvl9pPr marL="4114800" lvl="8" indent="-331215" algn="l">
              <a:spcBef>
                <a:spcPts val="323"/>
              </a:spcBef>
              <a:spcAft>
                <a:spcPts val="0"/>
              </a:spcAft>
              <a:buClr>
                <a:schemeClr val="dk1"/>
              </a:buClr>
              <a:buSzPts val="1616"/>
              <a:buChar char="•"/>
              <a:defRPr sz="1616"/>
            </a:lvl9pPr>
          </a:lstStyle>
          <a:p>
            <a:endParaRPr/>
          </a:p>
        </p:txBody>
      </p:sp>
      <p:sp>
        <p:nvSpPr>
          <p:cNvPr id="235" name="Google Shape;235;p51"/>
          <p:cNvSpPr txBox="1">
            <a:spLocks noGrp="1"/>
          </p:cNvSpPr>
          <p:nvPr>
            <p:ph type="dt" idx="10"/>
          </p:nvPr>
        </p:nvSpPr>
        <p:spPr>
          <a:xfrm>
            <a:off x="457201"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6" name="Google Shape;236;p51"/>
          <p:cNvSpPr txBox="1">
            <a:spLocks noGrp="1"/>
          </p:cNvSpPr>
          <p:nvPr>
            <p:ph type="ftr" idx="11"/>
          </p:nvPr>
        </p:nvSpPr>
        <p:spPr>
          <a:xfrm>
            <a:off x="3124201"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7" name="Google Shape;237;p51"/>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38"/>
        <p:cNvGrpSpPr/>
        <p:nvPr/>
      </p:nvGrpSpPr>
      <p:grpSpPr>
        <a:xfrm>
          <a:off x="0" y="0"/>
          <a:ext cx="0" cy="0"/>
          <a:chOff x="0" y="0"/>
          <a:chExt cx="0" cy="0"/>
        </a:xfrm>
      </p:grpSpPr>
      <p:sp>
        <p:nvSpPr>
          <p:cNvPr id="239" name="Google Shape;239;p52"/>
          <p:cNvSpPr txBox="1">
            <a:spLocks noGrp="1"/>
          </p:cNvSpPr>
          <p:nvPr>
            <p:ph type="title"/>
          </p:nvPr>
        </p:nvSpPr>
        <p:spPr>
          <a:xfrm>
            <a:off x="457201"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0" name="Google Shape;240;p52"/>
          <p:cNvSpPr txBox="1">
            <a:spLocks noGrp="1"/>
          </p:cNvSpPr>
          <p:nvPr>
            <p:ph type="dt" idx="10"/>
          </p:nvPr>
        </p:nvSpPr>
        <p:spPr>
          <a:xfrm>
            <a:off x="457201"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1" name="Google Shape;241;p52"/>
          <p:cNvSpPr txBox="1">
            <a:spLocks noGrp="1"/>
          </p:cNvSpPr>
          <p:nvPr>
            <p:ph type="ftr" idx="11"/>
          </p:nvPr>
        </p:nvSpPr>
        <p:spPr>
          <a:xfrm>
            <a:off x="3124201"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2" name="Google Shape;242;p52"/>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243"/>
        <p:cNvGrpSpPr/>
        <p:nvPr/>
      </p:nvGrpSpPr>
      <p:grpSpPr>
        <a:xfrm>
          <a:off x="0" y="0"/>
          <a:ext cx="0" cy="0"/>
          <a:chOff x="0" y="0"/>
          <a:chExt cx="0" cy="0"/>
        </a:xfrm>
      </p:grpSpPr>
      <p:sp>
        <p:nvSpPr>
          <p:cNvPr id="244" name="Google Shape;244;p53"/>
          <p:cNvSpPr txBox="1">
            <a:spLocks noGrp="1"/>
          </p:cNvSpPr>
          <p:nvPr>
            <p:ph type="title"/>
          </p:nvPr>
        </p:nvSpPr>
        <p:spPr>
          <a:xfrm>
            <a:off x="457201"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5" name="Google Shape;245;p53"/>
          <p:cNvSpPr txBox="1">
            <a:spLocks noGrp="1"/>
          </p:cNvSpPr>
          <p:nvPr>
            <p:ph type="dt" idx="10"/>
          </p:nvPr>
        </p:nvSpPr>
        <p:spPr>
          <a:xfrm>
            <a:off x="457201"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6" name="Google Shape;246;p53"/>
          <p:cNvSpPr txBox="1">
            <a:spLocks noGrp="1"/>
          </p:cNvSpPr>
          <p:nvPr>
            <p:ph type="ftr" idx="11"/>
          </p:nvPr>
        </p:nvSpPr>
        <p:spPr>
          <a:xfrm>
            <a:off x="3124201"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7" name="Google Shape;247;p53"/>
          <p:cNvSpPr txBox="1">
            <a:spLocks noGrp="1"/>
          </p:cNvSpPr>
          <p:nvPr>
            <p:ph type="sldNum" idx="12"/>
          </p:nvPr>
        </p:nvSpPr>
        <p:spPr>
          <a:xfrm>
            <a:off x="16154400" y="9921276"/>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48"/>
        <p:cNvGrpSpPr/>
        <p:nvPr/>
      </p:nvGrpSpPr>
      <p:grpSpPr>
        <a:xfrm>
          <a:off x="0" y="0"/>
          <a:ext cx="0" cy="0"/>
          <a:chOff x="0" y="0"/>
          <a:chExt cx="0" cy="0"/>
        </a:xfrm>
      </p:grpSpPr>
      <p:sp>
        <p:nvSpPr>
          <p:cNvPr id="249" name="Google Shape;249;p54"/>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20"/>
              <a:buFont typeface="Calibri"/>
              <a:buNone/>
              <a:defRPr sz="202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0" name="Google Shape;250;p54"/>
          <p:cNvSpPr txBox="1">
            <a:spLocks noGrp="1"/>
          </p:cNvSpPr>
          <p:nvPr>
            <p:ph type="body" idx="1"/>
          </p:nvPr>
        </p:nvSpPr>
        <p:spPr>
          <a:xfrm>
            <a:off x="3575050" y="273052"/>
            <a:ext cx="5111750" cy="5853113"/>
          </a:xfrm>
          <a:prstGeom prst="rect">
            <a:avLst/>
          </a:prstGeom>
          <a:noFill/>
          <a:ln>
            <a:noFill/>
          </a:ln>
        </p:spPr>
        <p:txBody>
          <a:bodyPr spcFirstLastPara="1" wrap="square" lIns="91425" tIns="45700" rIns="91425" bIns="45700" anchor="t" anchorCtr="0">
            <a:normAutofit/>
          </a:bodyPr>
          <a:lstStyle>
            <a:lvl1pPr marL="457200" lvl="0" indent="-433768" algn="l">
              <a:spcBef>
                <a:spcPts val="646"/>
              </a:spcBef>
              <a:spcAft>
                <a:spcPts val="0"/>
              </a:spcAft>
              <a:buClr>
                <a:schemeClr val="dk1"/>
              </a:buClr>
              <a:buSzPts val="3231"/>
              <a:buChar char="•"/>
              <a:defRPr sz="3231"/>
            </a:lvl1pPr>
            <a:lvl2pPr marL="914400" lvl="1" indent="-408114" algn="l">
              <a:spcBef>
                <a:spcPts val="565"/>
              </a:spcBef>
              <a:spcAft>
                <a:spcPts val="0"/>
              </a:spcAft>
              <a:buClr>
                <a:schemeClr val="dk1"/>
              </a:buClr>
              <a:buSzPts val="2827"/>
              <a:buChar char="–"/>
              <a:defRPr sz="2827"/>
            </a:lvl2pPr>
            <a:lvl3pPr marL="1371600" lvl="2" indent="-382524" algn="l">
              <a:spcBef>
                <a:spcPts val="485"/>
              </a:spcBef>
              <a:spcAft>
                <a:spcPts val="0"/>
              </a:spcAft>
              <a:buClr>
                <a:schemeClr val="dk1"/>
              </a:buClr>
              <a:buSzPts val="2424"/>
              <a:buChar char="•"/>
              <a:defRPr sz="2424"/>
            </a:lvl3pPr>
            <a:lvl4pPr marL="1828800" lvl="3" indent="-356869" algn="l">
              <a:spcBef>
                <a:spcPts val="404"/>
              </a:spcBef>
              <a:spcAft>
                <a:spcPts val="0"/>
              </a:spcAft>
              <a:buClr>
                <a:schemeClr val="dk1"/>
              </a:buClr>
              <a:buSzPts val="2020"/>
              <a:buChar char="–"/>
              <a:defRPr sz="2020"/>
            </a:lvl4pPr>
            <a:lvl5pPr marL="2286000" lvl="4" indent="-356870" algn="l">
              <a:spcBef>
                <a:spcPts val="404"/>
              </a:spcBef>
              <a:spcAft>
                <a:spcPts val="0"/>
              </a:spcAft>
              <a:buClr>
                <a:schemeClr val="dk1"/>
              </a:buClr>
              <a:buSzPts val="2020"/>
              <a:buChar char="»"/>
              <a:defRPr sz="2020"/>
            </a:lvl5pPr>
            <a:lvl6pPr marL="2743200" lvl="5" indent="-356870" algn="l">
              <a:spcBef>
                <a:spcPts val="404"/>
              </a:spcBef>
              <a:spcAft>
                <a:spcPts val="0"/>
              </a:spcAft>
              <a:buClr>
                <a:schemeClr val="dk1"/>
              </a:buClr>
              <a:buSzPts val="2020"/>
              <a:buChar char="•"/>
              <a:defRPr sz="2020"/>
            </a:lvl6pPr>
            <a:lvl7pPr marL="3200400" lvl="6" indent="-356870" algn="l">
              <a:spcBef>
                <a:spcPts val="404"/>
              </a:spcBef>
              <a:spcAft>
                <a:spcPts val="0"/>
              </a:spcAft>
              <a:buClr>
                <a:schemeClr val="dk1"/>
              </a:buClr>
              <a:buSzPts val="2020"/>
              <a:buChar char="•"/>
              <a:defRPr sz="2020"/>
            </a:lvl7pPr>
            <a:lvl8pPr marL="3657600" lvl="7" indent="-356870" algn="l">
              <a:spcBef>
                <a:spcPts val="404"/>
              </a:spcBef>
              <a:spcAft>
                <a:spcPts val="0"/>
              </a:spcAft>
              <a:buClr>
                <a:schemeClr val="dk1"/>
              </a:buClr>
              <a:buSzPts val="2020"/>
              <a:buChar char="•"/>
              <a:defRPr sz="2020"/>
            </a:lvl8pPr>
            <a:lvl9pPr marL="4114800" lvl="8" indent="-356870" algn="l">
              <a:spcBef>
                <a:spcPts val="404"/>
              </a:spcBef>
              <a:spcAft>
                <a:spcPts val="0"/>
              </a:spcAft>
              <a:buClr>
                <a:schemeClr val="dk1"/>
              </a:buClr>
              <a:buSzPts val="2020"/>
              <a:buChar char="•"/>
              <a:defRPr sz="2020"/>
            </a:lvl9pPr>
          </a:lstStyle>
          <a:p>
            <a:endParaRPr/>
          </a:p>
        </p:txBody>
      </p:sp>
      <p:sp>
        <p:nvSpPr>
          <p:cNvPr id="251" name="Google Shape;251;p54"/>
          <p:cNvSpPr txBox="1">
            <a:spLocks noGrp="1"/>
          </p:cNvSpPr>
          <p:nvPr>
            <p:ph type="body" idx="2"/>
          </p:nvPr>
        </p:nvSpPr>
        <p:spPr>
          <a:xfrm>
            <a:off x="457200" y="1435102"/>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3"/>
              </a:spcBef>
              <a:spcAft>
                <a:spcPts val="0"/>
              </a:spcAft>
              <a:buClr>
                <a:schemeClr val="dk1"/>
              </a:buClr>
              <a:buSzPts val="1414"/>
              <a:buNone/>
              <a:defRPr sz="1414"/>
            </a:lvl1pPr>
            <a:lvl2pPr marL="914400" lvl="1" indent="-228600" algn="l">
              <a:spcBef>
                <a:spcPts val="242"/>
              </a:spcBef>
              <a:spcAft>
                <a:spcPts val="0"/>
              </a:spcAft>
              <a:buClr>
                <a:schemeClr val="dk1"/>
              </a:buClr>
              <a:buSzPts val="1212"/>
              <a:buNone/>
              <a:defRPr sz="1212"/>
            </a:lvl2pPr>
            <a:lvl3pPr marL="1371600" lvl="2" indent="-228600" algn="l">
              <a:spcBef>
                <a:spcPts val="202"/>
              </a:spcBef>
              <a:spcAft>
                <a:spcPts val="0"/>
              </a:spcAft>
              <a:buClr>
                <a:schemeClr val="dk1"/>
              </a:buClr>
              <a:buSzPts val="1010"/>
              <a:buNone/>
              <a:defRPr sz="1010"/>
            </a:lvl3pPr>
            <a:lvl4pPr marL="1828800" lvl="3" indent="-228600" algn="l">
              <a:spcBef>
                <a:spcPts val="182"/>
              </a:spcBef>
              <a:spcAft>
                <a:spcPts val="0"/>
              </a:spcAft>
              <a:buClr>
                <a:schemeClr val="dk1"/>
              </a:buClr>
              <a:buSzPts val="909"/>
              <a:buNone/>
              <a:defRPr sz="909"/>
            </a:lvl4pPr>
            <a:lvl5pPr marL="2286000" lvl="4" indent="-228600" algn="l">
              <a:spcBef>
                <a:spcPts val="182"/>
              </a:spcBef>
              <a:spcAft>
                <a:spcPts val="0"/>
              </a:spcAft>
              <a:buClr>
                <a:schemeClr val="dk1"/>
              </a:buClr>
              <a:buSzPts val="909"/>
              <a:buNone/>
              <a:defRPr sz="909"/>
            </a:lvl5pPr>
            <a:lvl6pPr marL="2743200" lvl="5" indent="-228600" algn="l">
              <a:spcBef>
                <a:spcPts val="182"/>
              </a:spcBef>
              <a:spcAft>
                <a:spcPts val="0"/>
              </a:spcAft>
              <a:buClr>
                <a:schemeClr val="dk1"/>
              </a:buClr>
              <a:buSzPts val="909"/>
              <a:buNone/>
              <a:defRPr sz="909"/>
            </a:lvl6pPr>
            <a:lvl7pPr marL="3200400" lvl="6" indent="-228600" algn="l">
              <a:spcBef>
                <a:spcPts val="182"/>
              </a:spcBef>
              <a:spcAft>
                <a:spcPts val="0"/>
              </a:spcAft>
              <a:buClr>
                <a:schemeClr val="dk1"/>
              </a:buClr>
              <a:buSzPts val="909"/>
              <a:buNone/>
              <a:defRPr sz="909"/>
            </a:lvl7pPr>
            <a:lvl8pPr marL="3657600" lvl="7" indent="-228600" algn="l">
              <a:spcBef>
                <a:spcPts val="182"/>
              </a:spcBef>
              <a:spcAft>
                <a:spcPts val="0"/>
              </a:spcAft>
              <a:buClr>
                <a:schemeClr val="dk1"/>
              </a:buClr>
              <a:buSzPts val="909"/>
              <a:buNone/>
              <a:defRPr sz="909"/>
            </a:lvl8pPr>
            <a:lvl9pPr marL="4114800" lvl="8" indent="-228600" algn="l">
              <a:spcBef>
                <a:spcPts val="182"/>
              </a:spcBef>
              <a:spcAft>
                <a:spcPts val="0"/>
              </a:spcAft>
              <a:buClr>
                <a:schemeClr val="dk1"/>
              </a:buClr>
              <a:buSzPts val="909"/>
              <a:buNone/>
              <a:defRPr sz="909"/>
            </a:lvl9pPr>
          </a:lstStyle>
          <a:p>
            <a:endParaRPr/>
          </a:p>
        </p:txBody>
      </p:sp>
      <p:sp>
        <p:nvSpPr>
          <p:cNvPr id="252" name="Google Shape;252;p54"/>
          <p:cNvSpPr txBox="1">
            <a:spLocks noGrp="1"/>
          </p:cNvSpPr>
          <p:nvPr>
            <p:ph type="dt" idx="10"/>
          </p:nvPr>
        </p:nvSpPr>
        <p:spPr>
          <a:xfrm>
            <a:off x="457201"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3" name="Google Shape;253;p54"/>
          <p:cNvSpPr txBox="1">
            <a:spLocks noGrp="1"/>
          </p:cNvSpPr>
          <p:nvPr>
            <p:ph type="ftr" idx="11"/>
          </p:nvPr>
        </p:nvSpPr>
        <p:spPr>
          <a:xfrm>
            <a:off x="3124201"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4" name="Google Shape;254;p54"/>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Google Shape;26;p38"/>
          <p:cNvSpPr txBox="1">
            <a:spLocks noGrp="1"/>
          </p:cNvSpPr>
          <p:nvPr>
            <p:ph type="title"/>
          </p:nvPr>
        </p:nvSpPr>
        <p:spPr>
          <a:xfrm>
            <a:off x="457201"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38"/>
          <p:cNvSpPr txBox="1">
            <a:spLocks noGrp="1"/>
          </p:cNvSpPr>
          <p:nvPr>
            <p:ph type="body" idx="1"/>
          </p:nvPr>
        </p:nvSpPr>
        <p:spPr>
          <a:xfrm>
            <a:off x="457201" y="1600202"/>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8" name="Google Shape;28;p38"/>
          <p:cNvSpPr txBox="1">
            <a:spLocks noGrp="1"/>
          </p:cNvSpPr>
          <p:nvPr>
            <p:ph type="dt" idx="10"/>
          </p:nvPr>
        </p:nvSpPr>
        <p:spPr>
          <a:xfrm>
            <a:off x="457201"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38"/>
          <p:cNvSpPr txBox="1">
            <a:spLocks noGrp="1"/>
          </p:cNvSpPr>
          <p:nvPr>
            <p:ph type="ftr" idx="11"/>
          </p:nvPr>
        </p:nvSpPr>
        <p:spPr>
          <a:xfrm>
            <a:off x="3124201"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38"/>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55"/>
        <p:cNvGrpSpPr/>
        <p:nvPr/>
      </p:nvGrpSpPr>
      <p:grpSpPr>
        <a:xfrm>
          <a:off x="0" y="0"/>
          <a:ext cx="0" cy="0"/>
          <a:chOff x="0" y="0"/>
          <a:chExt cx="0" cy="0"/>
        </a:xfrm>
      </p:grpSpPr>
      <p:sp>
        <p:nvSpPr>
          <p:cNvPr id="256" name="Google Shape;256;p55"/>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20"/>
              <a:buFont typeface="Calibri"/>
              <a:buNone/>
              <a:defRPr sz="202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7" name="Google Shape;257;p55"/>
          <p:cNvSpPr>
            <a:spLocks noGrp="1"/>
          </p:cNvSpPr>
          <p:nvPr>
            <p:ph type="pic" idx="2"/>
          </p:nvPr>
        </p:nvSpPr>
        <p:spPr>
          <a:xfrm>
            <a:off x="1792288" y="612775"/>
            <a:ext cx="5486400" cy="4114800"/>
          </a:xfrm>
          <a:prstGeom prst="rect">
            <a:avLst/>
          </a:prstGeom>
          <a:noFill/>
          <a:ln>
            <a:noFill/>
          </a:ln>
        </p:spPr>
      </p:sp>
      <p:sp>
        <p:nvSpPr>
          <p:cNvPr id="258" name="Google Shape;258;p55"/>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3"/>
              </a:spcBef>
              <a:spcAft>
                <a:spcPts val="0"/>
              </a:spcAft>
              <a:buClr>
                <a:schemeClr val="dk1"/>
              </a:buClr>
              <a:buSzPts val="1414"/>
              <a:buNone/>
              <a:defRPr sz="1414"/>
            </a:lvl1pPr>
            <a:lvl2pPr marL="914400" lvl="1" indent="-228600" algn="l">
              <a:spcBef>
                <a:spcPts val="242"/>
              </a:spcBef>
              <a:spcAft>
                <a:spcPts val="0"/>
              </a:spcAft>
              <a:buClr>
                <a:schemeClr val="dk1"/>
              </a:buClr>
              <a:buSzPts val="1212"/>
              <a:buNone/>
              <a:defRPr sz="1212"/>
            </a:lvl2pPr>
            <a:lvl3pPr marL="1371600" lvl="2" indent="-228600" algn="l">
              <a:spcBef>
                <a:spcPts val="202"/>
              </a:spcBef>
              <a:spcAft>
                <a:spcPts val="0"/>
              </a:spcAft>
              <a:buClr>
                <a:schemeClr val="dk1"/>
              </a:buClr>
              <a:buSzPts val="1010"/>
              <a:buNone/>
              <a:defRPr sz="1010"/>
            </a:lvl3pPr>
            <a:lvl4pPr marL="1828800" lvl="3" indent="-228600" algn="l">
              <a:spcBef>
                <a:spcPts val="182"/>
              </a:spcBef>
              <a:spcAft>
                <a:spcPts val="0"/>
              </a:spcAft>
              <a:buClr>
                <a:schemeClr val="dk1"/>
              </a:buClr>
              <a:buSzPts val="909"/>
              <a:buNone/>
              <a:defRPr sz="909"/>
            </a:lvl4pPr>
            <a:lvl5pPr marL="2286000" lvl="4" indent="-228600" algn="l">
              <a:spcBef>
                <a:spcPts val="182"/>
              </a:spcBef>
              <a:spcAft>
                <a:spcPts val="0"/>
              </a:spcAft>
              <a:buClr>
                <a:schemeClr val="dk1"/>
              </a:buClr>
              <a:buSzPts val="909"/>
              <a:buNone/>
              <a:defRPr sz="909"/>
            </a:lvl5pPr>
            <a:lvl6pPr marL="2743200" lvl="5" indent="-228600" algn="l">
              <a:spcBef>
                <a:spcPts val="182"/>
              </a:spcBef>
              <a:spcAft>
                <a:spcPts val="0"/>
              </a:spcAft>
              <a:buClr>
                <a:schemeClr val="dk1"/>
              </a:buClr>
              <a:buSzPts val="909"/>
              <a:buNone/>
              <a:defRPr sz="909"/>
            </a:lvl6pPr>
            <a:lvl7pPr marL="3200400" lvl="6" indent="-228600" algn="l">
              <a:spcBef>
                <a:spcPts val="182"/>
              </a:spcBef>
              <a:spcAft>
                <a:spcPts val="0"/>
              </a:spcAft>
              <a:buClr>
                <a:schemeClr val="dk1"/>
              </a:buClr>
              <a:buSzPts val="909"/>
              <a:buNone/>
              <a:defRPr sz="909"/>
            </a:lvl7pPr>
            <a:lvl8pPr marL="3657600" lvl="7" indent="-228600" algn="l">
              <a:spcBef>
                <a:spcPts val="182"/>
              </a:spcBef>
              <a:spcAft>
                <a:spcPts val="0"/>
              </a:spcAft>
              <a:buClr>
                <a:schemeClr val="dk1"/>
              </a:buClr>
              <a:buSzPts val="909"/>
              <a:buNone/>
              <a:defRPr sz="909"/>
            </a:lvl8pPr>
            <a:lvl9pPr marL="4114800" lvl="8" indent="-228600" algn="l">
              <a:spcBef>
                <a:spcPts val="182"/>
              </a:spcBef>
              <a:spcAft>
                <a:spcPts val="0"/>
              </a:spcAft>
              <a:buClr>
                <a:schemeClr val="dk1"/>
              </a:buClr>
              <a:buSzPts val="909"/>
              <a:buNone/>
              <a:defRPr sz="909"/>
            </a:lvl9pPr>
          </a:lstStyle>
          <a:p>
            <a:endParaRPr/>
          </a:p>
        </p:txBody>
      </p:sp>
      <p:sp>
        <p:nvSpPr>
          <p:cNvPr id="259" name="Google Shape;259;p55"/>
          <p:cNvSpPr txBox="1">
            <a:spLocks noGrp="1"/>
          </p:cNvSpPr>
          <p:nvPr>
            <p:ph type="dt" idx="10"/>
          </p:nvPr>
        </p:nvSpPr>
        <p:spPr>
          <a:xfrm>
            <a:off x="457201"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0" name="Google Shape;260;p55"/>
          <p:cNvSpPr txBox="1">
            <a:spLocks noGrp="1"/>
          </p:cNvSpPr>
          <p:nvPr>
            <p:ph type="ftr" idx="11"/>
          </p:nvPr>
        </p:nvSpPr>
        <p:spPr>
          <a:xfrm>
            <a:off x="3124201"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1" name="Google Shape;261;p55"/>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62"/>
        <p:cNvGrpSpPr/>
        <p:nvPr/>
      </p:nvGrpSpPr>
      <p:grpSpPr>
        <a:xfrm>
          <a:off x="0" y="0"/>
          <a:ext cx="0" cy="0"/>
          <a:chOff x="0" y="0"/>
          <a:chExt cx="0" cy="0"/>
        </a:xfrm>
      </p:grpSpPr>
      <p:sp>
        <p:nvSpPr>
          <p:cNvPr id="263" name="Google Shape;263;p56"/>
          <p:cNvSpPr txBox="1">
            <a:spLocks noGrp="1"/>
          </p:cNvSpPr>
          <p:nvPr>
            <p:ph type="title"/>
          </p:nvPr>
        </p:nvSpPr>
        <p:spPr>
          <a:xfrm>
            <a:off x="457201"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4" name="Google Shape;264;p56"/>
          <p:cNvSpPr txBox="1">
            <a:spLocks noGrp="1"/>
          </p:cNvSpPr>
          <p:nvPr>
            <p:ph type="body" idx="1"/>
          </p:nvPr>
        </p:nvSpPr>
        <p:spPr>
          <a:xfrm rot="5400000">
            <a:off x="2309020" y="-251617"/>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65" name="Google Shape;265;p56"/>
          <p:cNvSpPr txBox="1">
            <a:spLocks noGrp="1"/>
          </p:cNvSpPr>
          <p:nvPr>
            <p:ph type="dt" idx="10"/>
          </p:nvPr>
        </p:nvSpPr>
        <p:spPr>
          <a:xfrm>
            <a:off x="457201"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6" name="Google Shape;266;p56"/>
          <p:cNvSpPr txBox="1">
            <a:spLocks noGrp="1"/>
          </p:cNvSpPr>
          <p:nvPr>
            <p:ph type="ftr" idx="11"/>
          </p:nvPr>
        </p:nvSpPr>
        <p:spPr>
          <a:xfrm>
            <a:off x="3124201"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7" name="Google Shape;267;p56"/>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68"/>
        <p:cNvGrpSpPr/>
        <p:nvPr/>
      </p:nvGrpSpPr>
      <p:grpSpPr>
        <a:xfrm>
          <a:off x="0" y="0"/>
          <a:ext cx="0" cy="0"/>
          <a:chOff x="0" y="0"/>
          <a:chExt cx="0" cy="0"/>
        </a:xfrm>
      </p:grpSpPr>
      <p:sp>
        <p:nvSpPr>
          <p:cNvPr id="269" name="Google Shape;269;p57"/>
          <p:cNvSpPr txBox="1">
            <a:spLocks noGrp="1"/>
          </p:cNvSpPr>
          <p:nvPr>
            <p:ph type="title"/>
          </p:nvPr>
        </p:nvSpPr>
        <p:spPr>
          <a:xfrm rot="5400000">
            <a:off x="4732338" y="2171703"/>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0" name="Google Shape;270;p57"/>
          <p:cNvSpPr txBox="1">
            <a:spLocks noGrp="1"/>
          </p:cNvSpPr>
          <p:nvPr>
            <p:ph type="body" idx="1"/>
          </p:nvPr>
        </p:nvSpPr>
        <p:spPr>
          <a:xfrm rot="5400000">
            <a:off x="541338" y="190502"/>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71" name="Google Shape;271;p57"/>
          <p:cNvSpPr txBox="1">
            <a:spLocks noGrp="1"/>
          </p:cNvSpPr>
          <p:nvPr>
            <p:ph type="dt" idx="10"/>
          </p:nvPr>
        </p:nvSpPr>
        <p:spPr>
          <a:xfrm>
            <a:off x="457201"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2" name="Google Shape;272;p57"/>
          <p:cNvSpPr txBox="1">
            <a:spLocks noGrp="1"/>
          </p:cNvSpPr>
          <p:nvPr>
            <p:ph type="ftr" idx="11"/>
          </p:nvPr>
        </p:nvSpPr>
        <p:spPr>
          <a:xfrm>
            <a:off x="3124201"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3" name="Google Shape;273;p57"/>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80"/>
        <p:cNvGrpSpPr/>
        <p:nvPr/>
      </p:nvGrpSpPr>
      <p:grpSpPr>
        <a:xfrm>
          <a:off x="0" y="0"/>
          <a:ext cx="0" cy="0"/>
          <a:chOff x="0" y="0"/>
          <a:chExt cx="0" cy="0"/>
        </a:xfrm>
      </p:grpSpPr>
      <p:sp>
        <p:nvSpPr>
          <p:cNvPr id="281" name="Google Shape;281;p34"/>
          <p:cNvSpPr txBox="1">
            <a:spLocks noGrp="1"/>
          </p:cNvSpPr>
          <p:nvPr>
            <p:ph type="dt" idx="10"/>
          </p:nvPr>
        </p:nvSpPr>
        <p:spPr>
          <a:xfrm>
            <a:off x="457201" y="6356351"/>
            <a:ext cx="2133600" cy="365126"/>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2" name="Google Shape;282;p34"/>
          <p:cNvSpPr txBox="1">
            <a:spLocks noGrp="1"/>
          </p:cNvSpPr>
          <p:nvPr>
            <p:ph type="ftr" idx="11"/>
          </p:nvPr>
        </p:nvSpPr>
        <p:spPr>
          <a:xfrm>
            <a:off x="3124201" y="6356351"/>
            <a:ext cx="2895600" cy="36512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3" name="Google Shape;283;p34"/>
          <p:cNvSpPr txBox="1">
            <a:spLocks noGrp="1"/>
          </p:cNvSpPr>
          <p:nvPr>
            <p:ph type="sldNum" idx="12"/>
          </p:nvPr>
        </p:nvSpPr>
        <p:spPr>
          <a:xfrm>
            <a:off x="16154400" y="9921874"/>
            <a:ext cx="2133600" cy="36512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84"/>
        <p:cNvGrpSpPr/>
        <p:nvPr/>
      </p:nvGrpSpPr>
      <p:grpSpPr>
        <a:xfrm>
          <a:off x="0" y="0"/>
          <a:ext cx="0" cy="0"/>
          <a:chOff x="0" y="0"/>
          <a:chExt cx="0" cy="0"/>
        </a:xfrm>
      </p:grpSpPr>
      <p:sp>
        <p:nvSpPr>
          <p:cNvPr id="285" name="Google Shape;285;p58"/>
          <p:cNvSpPr txBox="1">
            <a:spLocks noGrp="1"/>
          </p:cNvSpPr>
          <p:nvPr>
            <p:ph type="ctrTitle"/>
          </p:nvPr>
        </p:nvSpPr>
        <p:spPr>
          <a:xfrm>
            <a:off x="685800" y="2130425"/>
            <a:ext cx="7772400" cy="1470026"/>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86" name="Google Shape;286;p58"/>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6"/>
              </a:spcBef>
              <a:spcAft>
                <a:spcPts val="0"/>
              </a:spcAft>
              <a:buClr>
                <a:srgbClr val="888888"/>
              </a:buClr>
              <a:buSzPts val="3231"/>
              <a:buNone/>
              <a:defRPr>
                <a:solidFill>
                  <a:srgbClr val="888888"/>
                </a:solidFill>
              </a:defRPr>
            </a:lvl1pPr>
            <a:lvl2pPr lvl="1" algn="ctr">
              <a:spcBef>
                <a:spcPts val="566"/>
              </a:spcBef>
              <a:spcAft>
                <a:spcPts val="0"/>
              </a:spcAft>
              <a:buClr>
                <a:srgbClr val="888888"/>
              </a:buClr>
              <a:buSzPts val="2828"/>
              <a:buNone/>
              <a:defRPr>
                <a:solidFill>
                  <a:srgbClr val="888888"/>
                </a:solidFill>
              </a:defRPr>
            </a:lvl2pPr>
            <a:lvl3pPr lvl="2" algn="ctr">
              <a:spcBef>
                <a:spcPts val="485"/>
              </a:spcBef>
              <a:spcAft>
                <a:spcPts val="0"/>
              </a:spcAft>
              <a:buClr>
                <a:srgbClr val="888888"/>
              </a:buClr>
              <a:buSzPts val="2424"/>
              <a:buNone/>
              <a:defRPr>
                <a:solidFill>
                  <a:srgbClr val="888888"/>
                </a:solidFill>
              </a:defRPr>
            </a:lvl3pPr>
            <a:lvl4pPr lvl="3" algn="ctr">
              <a:spcBef>
                <a:spcPts val="404"/>
              </a:spcBef>
              <a:spcAft>
                <a:spcPts val="0"/>
              </a:spcAft>
              <a:buClr>
                <a:srgbClr val="888888"/>
              </a:buClr>
              <a:buSzPts val="2020"/>
              <a:buNone/>
              <a:defRPr>
                <a:solidFill>
                  <a:srgbClr val="888888"/>
                </a:solidFill>
              </a:defRPr>
            </a:lvl4pPr>
            <a:lvl5pPr lvl="4" algn="ctr">
              <a:spcBef>
                <a:spcPts val="404"/>
              </a:spcBef>
              <a:spcAft>
                <a:spcPts val="0"/>
              </a:spcAft>
              <a:buClr>
                <a:srgbClr val="888888"/>
              </a:buClr>
              <a:buSzPts val="2020"/>
              <a:buNone/>
              <a:defRPr>
                <a:solidFill>
                  <a:srgbClr val="888888"/>
                </a:solidFill>
              </a:defRPr>
            </a:lvl5pPr>
            <a:lvl6pPr lvl="5" algn="ctr">
              <a:spcBef>
                <a:spcPts val="404"/>
              </a:spcBef>
              <a:spcAft>
                <a:spcPts val="0"/>
              </a:spcAft>
              <a:buClr>
                <a:srgbClr val="888888"/>
              </a:buClr>
              <a:buSzPts val="2020"/>
              <a:buNone/>
              <a:defRPr>
                <a:solidFill>
                  <a:srgbClr val="888888"/>
                </a:solidFill>
              </a:defRPr>
            </a:lvl6pPr>
            <a:lvl7pPr lvl="6" algn="ctr">
              <a:spcBef>
                <a:spcPts val="404"/>
              </a:spcBef>
              <a:spcAft>
                <a:spcPts val="0"/>
              </a:spcAft>
              <a:buClr>
                <a:srgbClr val="888888"/>
              </a:buClr>
              <a:buSzPts val="2020"/>
              <a:buNone/>
              <a:defRPr>
                <a:solidFill>
                  <a:srgbClr val="888888"/>
                </a:solidFill>
              </a:defRPr>
            </a:lvl7pPr>
            <a:lvl8pPr lvl="7" algn="ctr">
              <a:spcBef>
                <a:spcPts val="404"/>
              </a:spcBef>
              <a:spcAft>
                <a:spcPts val="0"/>
              </a:spcAft>
              <a:buClr>
                <a:srgbClr val="888888"/>
              </a:buClr>
              <a:buSzPts val="2020"/>
              <a:buNone/>
              <a:defRPr>
                <a:solidFill>
                  <a:srgbClr val="888888"/>
                </a:solidFill>
              </a:defRPr>
            </a:lvl8pPr>
            <a:lvl9pPr lvl="8" algn="ctr">
              <a:spcBef>
                <a:spcPts val="404"/>
              </a:spcBef>
              <a:spcAft>
                <a:spcPts val="0"/>
              </a:spcAft>
              <a:buClr>
                <a:srgbClr val="888888"/>
              </a:buClr>
              <a:buSzPts val="2020"/>
              <a:buNone/>
              <a:defRPr>
                <a:solidFill>
                  <a:srgbClr val="888888"/>
                </a:solidFill>
              </a:defRPr>
            </a:lvl9pPr>
          </a:lstStyle>
          <a:p>
            <a:endParaRPr/>
          </a:p>
        </p:txBody>
      </p:sp>
      <p:sp>
        <p:nvSpPr>
          <p:cNvPr id="287" name="Google Shape;287;p58"/>
          <p:cNvSpPr txBox="1">
            <a:spLocks noGrp="1"/>
          </p:cNvSpPr>
          <p:nvPr>
            <p:ph type="dt" idx="10"/>
          </p:nvPr>
        </p:nvSpPr>
        <p:spPr>
          <a:xfrm>
            <a:off x="457201" y="6356351"/>
            <a:ext cx="2133600" cy="365126"/>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8" name="Google Shape;288;p58"/>
          <p:cNvSpPr txBox="1">
            <a:spLocks noGrp="1"/>
          </p:cNvSpPr>
          <p:nvPr>
            <p:ph type="ftr" idx="11"/>
          </p:nvPr>
        </p:nvSpPr>
        <p:spPr>
          <a:xfrm>
            <a:off x="3124201" y="6356351"/>
            <a:ext cx="2895600" cy="36512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9" name="Google Shape;289;p58"/>
          <p:cNvSpPr txBox="1">
            <a:spLocks noGrp="1"/>
          </p:cNvSpPr>
          <p:nvPr>
            <p:ph type="sldNum" idx="12"/>
          </p:nvPr>
        </p:nvSpPr>
        <p:spPr>
          <a:xfrm>
            <a:off x="6553201" y="6356351"/>
            <a:ext cx="2133600" cy="36512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90"/>
        <p:cNvGrpSpPr/>
        <p:nvPr/>
      </p:nvGrpSpPr>
      <p:grpSpPr>
        <a:xfrm>
          <a:off x="0" y="0"/>
          <a:ext cx="0" cy="0"/>
          <a:chOff x="0" y="0"/>
          <a:chExt cx="0" cy="0"/>
        </a:xfrm>
      </p:grpSpPr>
      <p:sp>
        <p:nvSpPr>
          <p:cNvPr id="291" name="Google Shape;291;p59"/>
          <p:cNvSpPr txBox="1">
            <a:spLocks noGrp="1"/>
          </p:cNvSpPr>
          <p:nvPr>
            <p:ph type="title"/>
          </p:nvPr>
        </p:nvSpPr>
        <p:spPr>
          <a:xfrm>
            <a:off x="457201"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2" name="Google Shape;292;p59"/>
          <p:cNvSpPr txBox="1">
            <a:spLocks noGrp="1"/>
          </p:cNvSpPr>
          <p:nvPr>
            <p:ph type="body" idx="1"/>
          </p:nvPr>
        </p:nvSpPr>
        <p:spPr>
          <a:xfrm>
            <a:off x="457201" y="1600201"/>
            <a:ext cx="8229600" cy="4525964"/>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93" name="Google Shape;293;p59"/>
          <p:cNvSpPr txBox="1">
            <a:spLocks noGrp="1"/>
          </p:cNvSpPr>
          <p:nvPr>
            <p:ph type="dt" idx="10"/>
          </p:nvPr>
        </p:nvSpPr>
        <p:spPr>
          <a:xfrm>
            <a:off x="457201" y="6356351"/>
            <a:ext cx="2133600" cy="365126"/>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4" name="Google Shape;294;p59"/>
          <p:cNvSpPr txBox="1">
            <a:spLocks noGrp="1"/>
          </p:cNvSpPr>
          <p:nvPr>
            <p:ph type="ftr" idx="11"/>
          </p:nvPr>
        </p:nvSpPr>
        <p:spPr>
          <a:xfrm>
            <a:off x="3124201" y="6356351"/>
            <a:ext cx="2895600" cy="36512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5" name="Google Shape;295;p59"/>
          <p:cNvSpPr txBox="1">
            <a:spLocks noGrp="1"/>
          </p:cNvSpPr>
          <p:nvPr>
            <p:ph type="sldNum" idx="12"/>
          </p:nvPr>
        </p:nvSpPr>
        <p:spPr>
          <a:xfrm>
            <a:off x="6553201" y="6356351"/>
            <a:ext cx="2133600" cy="36512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96"/>
        <p:cNvGrpSpPr/>
        <p:nvPr/>
      </p:nvGrpSpPr>
      <p:grpSpPr>
        <a:xfrm>
          <a:off x="0" y="0"/>
          <a:ext cx="0" cy="0"/>
          <a:chOff x="0" y="0"/>
          <a:chExt cx="0" cy="0"/>
        </a:xfrm>
      </p:grpSpPr>
      <p:sp>
        <p:nvSpPr>
          <p:cNvPr id="297" name="Google Shape;297;p60"/>
          <p:cNvSpPr txBox="1">
            <a:spLocks noGrp="1"/>
          </p:cNvSpPr>
          <p:nvPr>
            <p:ph type="title"/>
          </p:nvPr>
        </p:nvSpPr>
        <p:spPr>
          <a:xfrm>
            <a:off x="722313" y="4406903"/>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40"/>
              <a:buFont typeface="Calibri"/>
              <a:buNone/>
              <a:defRPr sz="404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8" name="Google Shape;298;p60"/>
          <p:cNvSpPr txBox="1">
            <a:spLocks noGrp="1"/>
          </p:cNvSpPr>
          <p:nvPr>
            <p:ph type="body" idx="1"/>
          </p:nvPr>
        </p:nvSpPr>
        <p:spPr>
          <a:xfrm>
            <a:off x="722313" y="2906714"/>
            <a:ext cx="7772400" cy="1500188"/>
          </a:xfrm>
          <a:prstGeom prst="rect">
            <a:avLst/>
          </a:prstGeom>
          <a:noFill/>
          <a:ln>
            <a:noFill/>
          </a:ln>
        </p:spPr>
        <p:txBody>
          <a:bodyPr spcFirstLastPara="1" wrap="square" lIns="91425" tIns="45700" rIns="91425" bIns="45700" anchor="b" anchorCtr="0">
            <a:normAutofit/>
          </a:bodyPr>
          <a:lstStyle>
            <a:lvl1pPr marL="457200" lvl="0" indent="-228600" algn="l">
              <a:spcBef>
                <a:spcPts val="404"/>
              </a:spcBef>
              <a:spcAft>
                <a:spcPts val="0"/>
              </a:spcAft>
              <a:buClr>
                <a:srgbClr val="888888"/>
              </a:buClr>
              <a:buSzPts val="2020"/>
              <a:buNone/>
              <a:defRPr sz="2020">
                <a:solidFill>
                  <a:srgbClr val="888888"/>
                </a:solidFill>
              </a:defRPr>
            </a:lvl1pPr>
            <a:lvl2pPr marL="914400" lvl="1" indent="-228600" algn="l">
              <a:spcBef>
                <a:spcPts val="364"/>
              </a:spcBef>
              <a:spcAft>
                <a:spcPts val="0"/>
              </a:spcAft>
              <a:buClr>
                <a:srgbClr val="888888"/>
              </a:buClr>
              <a:buSzPts val="1818"/>
              <a:buNone/>
              <a:defRPr sz="1818">
                <a:solidFill>
                  <a:srgbClr val="888888"/>
                </a:solidFill>
              </a:defRPr>
            </a:lvl2pPr>
            <a:lvl3pPr marL="1371600" lvl="2" indent="-228600" algn="l">
              <a:spcBef>
                <a:spcPts val="323"/>
              </a:spcBef>
              <a:spcAft>
                <a:spcPts val="0"/>
              </a:spcAft>
              <a:buClr>
                <a:srgbClr val="888888"/>
              </a:buClr>
              <a:buSzPts val="1617"/>
              <a:buNone/>
              <a:defRPr sz="1617">
                <a:solidFill>
                  <a:srgbClr val="888888"/>
                </a:solidFill>
              </a:defRPr>
            </a:lvl3pPr>
            <a:lvl4pPr marL="1828800" lvl="3" indent="-228600" algn="l">
              <a:spcBef>
                <a:spcPts val="283"/>
              </a:spcBef>
              <a:spcAft>
                <a:spcPts val="0"/>
              </a:spcAft>
              <a:buClr>
                <a:srgbClr val="888888"/>
              </a:buClr>
              <a:buSzPts val="1414"/>
              <a:buNone/>
              <a:defRPr sz="1414">
                <a:solidFill>
                  <a:srgbClr val="888888"/>
                </a:solidFill>
              </a:defRPr>
            </a:lvl4pPr>
            <a:lvl5pPr marL="2286000" lvl="4" indent="-228600" algn="l">
              <a:spcBef>
                <a:spcPts val="283"/>
              </a:spcBef>
              <a:spcAft>
                <a:spcPts val="0"/>
              </a:spcAft>
              <a:buClr>
                <a:srgbClr val="888888"/>
              </a:buClr>
              <a:buSzPts val="1414"/>
              <a:buNone/>
              <a:defRPr sz="1414">
                <a:solidFill>
                  <a:srgbClr val="888888"/>
                </a:solidFill>
              </a:defRPr>
            </a:lvl5pPr>
            <a:lvl6pPr marL="2743200" lvl="5" indent="-228600" algn="l">
              <a:spcBef>
                <a:spcPts val="283"/>
              </a:spcBef>
              <a:spcAft>
                <a:spcPts val="0"/>
              </a:spcAft>
              <a:buClr>
                <a:srgbClr val="888888"/>
              </a:buClr>
              <a:buSzPts val="1414"/>
              <a:buNone/>
              <a:defRPr sz="1414">
                <a:solidFill>
                  <a:srgbClr val="888888"/>
                </a:solidFill>
              </a:defRPr>
            </a:lvl6pPr>
            <a:lvl7pPr marL="3200400" lvl="6" indent="-228600" algn="l">
              <a:spcBef>
                <a:spcPts val="283"/>
              </a:spcBef>
              <a:spcAft>
                <a:spcPts val="0"/>
              </a:spcAft>
              <a:buClr>
                <a:srgbClr val="888888"/>
              </a:buClr>
              <a:buSzPts val="1414"/>
              <a:buNone/>
              <a:defRPr sz="1414">
                <a:solidFill>
                  <a:srgbClr val="888888"/>
                </a:solidFill>
              </a:defRPr>
            </a:lvl7pPr>
            <a:lvl8pPr marL="3657600" lvl="7" indent="-228600" algn="l">
              <a:spcBef>
                <a:spcPts val="283"/>
              </a:spcBef>
              <a:spcAft>
                <a:spcPts val="0"/>
              </a:spcAft>
              <a:buClr>
                <a:srgbClr val="888888"/>
              </a:buClr>
              <a:buSzPts val="1414"/>
              <a:buNone/>
              <a:defRPr sz="1414">
                <a:solidFill>
                  <a:srgbClr val="888888"/>
                </a:solidFill>
              </a:defRPr>
            </a:lvl8pPr>
            <a:lvl9pPr marL="4114800" lvl="8" indent="-228600" algn="l">
              <a:spcBef>
                <a:spcPts val="283"/>
              </a:spcBef>
              <a:spcAft>
                <a:spcPts val="0"/>
              </a:spcAft>
              <a:buClr>
                <a:srgbClr val="888888"/>
              </a:buClr>
              <a:buSzPts val="1414"/>
              <a:buNone/>
              <a:defRPr sz="1414">
                <a:solidFill>
                  <a:srgbClr val="888888"/>
                </a:solidFill>
              </a:defRPr>
            </a:lvl9pPr>
          </a:lstStyle>
          <a:p>
            <a:endParaRPr/>
          </a:p>
        </p:txBody>
      </p:sp>
      <p:sp>
        <p:nvSpPr>
          <p:cNvPr id="299" name="Google Shape;299;p60"/>
          <p:cNvSpPr txBox="1">
            <a:spLocks noGrp="1"/>
          </p:cNvSpPr>
          <p:nvPr>
            <p:ph type="dt" idx="10"/>
          </p:nvPr>
        </p:nvSpPr>
        <p:spPr>
          <a:xfrm>
            <a:off x="457201" y="6356351"/>
            <a:ext cx="2133600" cy="365126"/>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0" name="Google Shape;300;p60"/>
          <p:cNvSpPr txBox="1">
            <a:spLocks noGrp="1"/>
          </p:cNvSpPr>
          <p:nvPr>
            <p:ph type="ftr" idx="11"/>
          </p:nvPr>
        </p:nvSpPr>
        <p:spPr>
          <a:xfrm>
            <a:off x="3124201" y="6356351"/>
            <a:ext cx="2895600" cy="36512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1" name="Google Shape;301;p60"/>
          <p:cNvSpPr txBox="1">
            <a:spLocks noGrp="1"/>
          </p:cNvSpPr>
          <p:nvPr>
            <p:ph type="sldNum" idx="12"/>
          </p:nvPr>
        </p:nvSpPr>
        <p:spPr>
          <a:xfrm>
            <a:off x="6553201" y="6356351"/>
            <a:ext cx="2133600" cy="36512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02"/>
        <p:cNvGrpSpPr/>
        <p:nvPr/>
      </p:nvGrpSpPr>
      <p:grpSpPr>
        <a:xfrm>
          <a:off x="0" y="0"/>
          <a:ext cx="0" cy="0"/>
          <a:chOff x="0" y="0"/>
          <a:chExt cx="0" cy="0"/>
        </a:xfrm>
      </p:grpSpPr>
      <p:sp>
        <p:nvSpPr>
          <p:cNvPr id="303" name="Google Shape;303;p61"/>
          <p:cNvSpPr txBox="1">
            <a:spLocks noGrp="1"/>
          </p:cNvSpPr>
          <p:nvPr>
            <p:ph type="title"/>
          </p:nvPr>
        </p:nvSpPr>
        <p:spPr>
          <a:xfrm>
            <a:off x="457201"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4" name="Google Shape;304;p61"/>
          <p:cNvSpPr txBox="1">
            <a:spLocks noGrp="1"/>
          </p:cNvSpPr>
          <p:nvPr>
            <p:ph type="body" idx="1"/>
          </p:nvPr>
        </p:nvSpPr>
        <p:spPr>
          <a:xfrm>
            <a:off x="457201" y="1600201"/>
            <a:ext cx="4038600" cy="4525964"/>
          </a:xfrm>
          <a:prstGeom prst="rect">
            <a:avLst/>
          </a:prstGeom>
          <a:noFill/>
          <a:ln>
            <a:noFill/>
          </a:ln>
        </p:spPr>
        <p:txBody>
          <a:bodyPr spcFirstLastPara="1" wrap="square" lIns="91425" tIns="45700" rIns="91425" bIns="45700" anchor="t" anchorCtr="0">
            <a:normAutofit/>
          </a:bodyPr>
          <a:lstStyle>
            <a:lvl1pPr marL="457200" lvl="0" indent="-408178" algn="l">
              <a:spcBef>
                <a:spcPts val="566"/>
              </a:spcBef>
              <a:spcAft>
                <a:spcPts val="0"/>
              </a:spcAft>
              <a:buClr>
                <a:schemeClr val="dk1"/>
              </a:buClr>
              <a:buSzPts val="2828"/>
              <a:buChar char="•"/>
              <a:defRPr sz="2828"/>
            </a:lvl1pPr>
            <a:lvl2pPr marL="914400" lvl="1" indent="-382524" algn="l">
              <a:spcBef>
                <a:spcPts val="485"/>
              </a:spcBef>
              <a:spcAft>
                <a:spcPts val="0"/>
              </a:spcAft>
              <a:buClr>
                <a:schemeClr val="dk1"/>
              </a:buClr>
              <a:buSzPts val="2424"/>
              <a:buChar char="–"/>
              <a:defRPr sz="2424"/>
            </a:lvl2pPr>
            <a:lvl3pPr marL="1371600" lvl="2" indent="-356869" algn="l">
              <a:spcBef>
                <a:spcPts val="404"/>
              </a:spcBef>
              <a:spcAft>
                <a:spcPts val="0"/>
              </a:spcAft>
              <a:buClr>
                <a:schemeClr val="dk1"/>
              </a:buClr>
              <a:buSzPts val="2020"/>
              <a:buChar char="•"/>
              <a:defRPr sz="2020"/>
            </a:lvl3pPr>
            <a:lvl4pPr marL="1828800" lvl="3" indent="-344042" algn="l">
              <a:spcBef>
                <a:spcPts val="364"/>
              </a:spcBef>
              <a:spcAft>
                <a:spcPts val="0"/>
              </a:spcAft>
              <a:buClr>
                <a:schemeClr val="dk1"/>
              </a:buClr>
              <a:buSzPts val="1818"/>
              <a:buChar char="–"/>
              <a:defRPr sz="1818"/>
            </a:lvl4pPr>
            <a:lvl5pPr marL="2286000" lvl="4" indent="-344042" algn="l">
              <a:spcBef>
                <a:spcPts val="364"/>
              </a:spcBef>
              <a:spcAft>
                <a:spcPts val="0"/>
              </a:spcAft>
              <a:buClr>
                <a:schemeClr val="dk1"/>
              </a:buClr>
              <a:buSzPts val="1818"/>
              <a:buChar char="»"/>
              <a:defRPr sz="1818"/>
            </a:lvl5pPr>
            <a:lvl6pPr marL="2743200" lvl="5" indent="-344042" algn="l">
              <a:spcBef>
                <a:spcPts val="364"/>
              </a:spcBef>
              <a:spcAft>
                <a:spcPts val="0"/>
              </a:spcAft>
              <a:buClr>
                <a:schemeClr val="dk1"/>
              </a:buClr>
              <a:buSzPts val="1818"/>
              <a:buChar char="•"/>
              <a:defRPr sz="1818"/>
            </a:lvl6pPr>
            <a:lvl7pPr marL="3200400" lvl="6" indent="-344042" algn="l">
              <a:spcBef>
                <a:spcPts val="364"/>
              </a:spcBef>
              <a:spcAft>
                <a:spcPts val="0"/>
              </a:spcAft>
              <a:buClr>
                <a:schemeClr val="dk1"/>
              </a:buClr>
              <a:buSzPts val="1818"/>
              <a:buChar char="•"/>
              <a:defRPr sz="1818"/>
            </a:lvl7pPr>
            <a:lvl8pPr marL="3657600" lvl="7" indent="-344042" algn="l">
              <a:spcBef>
                <a:spcPts val="364"/>
              </a:spcBef>
              <a:spcAft>
                <a:spcPts val="0"/>
              </a:spcAft>
              <a:buClr>
                <a:schemeClr val="dk1"/>
              </a:buClr>
              <a:buSzPts val="1818"/>
              <a:buChar char="•"/>
              <a:defRPr sz="1818"/>
            </a:lvl8pPr>
            <a:lvl9pPr marL="4114800" lvl="8" indent="-344042" algn="l">
              <a:spcBef>
                <a:spcPts val="364"/>
              </a:spcBef>
              <a:spcAft>
                <a:spcPts val="0"/>
              </a:spcAft>
              <a:buClr>
                <a:schemeClr val="dk1"/>
              </a:buClr>
              <a:buSzPts val="1818"/>
              <a:buChar char="•"/>
              <a:defRPr sz="1818"/>
            </a:lvl9pPr>
          </a:lstStyle>
          <a:p>
            <a:endParaRPr/>
          </a:p>
        </p:txBody>
      </p:sp>
      <p:sp>
        <p:nvSpPr>
          <p:cNvPr id="305" name="Google Shape;305;p61"/>
          <p:cNvSpPr txBox="1">
            <a:spLocks noGrp="1"/>
          </p:cNvSpPr>
          <p:nvPr>
            <p:ph type="body" idx="2"/>
          </p:nvPr>
        </p:nvSpPr>
        <p:spPr>
          <a:xfrm>
            <a:off x="4648200" y="1600201"/>
            <a:ext cx="4038600" cy="4525964"/>
          </a:xfrm>
          <a:prstGeom prst="rect">
            <a:avLst/>
          </a:prstGeom>
          <a:noFill/>
          <a:ln>
            <a:noFill/>
          </a:ln>
        </p:spPr>
        <p:txBody>
          <a:bodyPr spcFirstLastPara="1" wrap="square" lIns="91425" tIns="45700" rIns="91425" bIns="45700" anchor="t" anchorCtr="0">
            <a:normAutofit/>
          </a:bodyPr>
          <a:lstStyle>
            <a:lvl1pPr marL="457200" lvl="0" indent="-408178" algn="l">
              <a:spcBef>
                <a:spcPts val="566"/>
              </a:spcBef>
              <a:spcAft>
                <a:spcPts val="0"/>
              </a:spcAft>
              <a:buClr>
                <a:schemeClr val="dk1"/>
              </a:buClr>
              <a:buSzPts val="2828"/>
              <a:buChar char="•"/>
              <a:defRPr sz="2828"/>
            </a:lvl1pPr>
            <a:lvl2pPr marL="914400" lvl="1" indent="-382524" algn="l">
              <a:spcBef>
                <a:spcPts val="485"/>
              </a:spcBef>
              <a:spcAft>
                <a:spcPts val="0"/>
              </a:spcAft>
              <a:buClr>
                <a:schemeClr val="dk1"/>
              </a:buClr>
              <a:buSzPts val="2424"/>
              <a:buChar char="–"/>
              <a:defRPr sz="2424"/>
            </a:lvl2pPr>
            <a:lvl3pPr marL="1371600" lvl="2" indent="-356869" algn="l">
              <a:spcBef>
                <a:spcPts val="404"/>
              </a:spcBef>
              <a:spcAft>
                <a:spcPts val="0"/>
              </a:spcAft>
              <a:buClr>
                <a:schemeClr val="dk1"/>
              </a:buClr>
              <a:buSzPts val="2020"/>
              <a:buChar char="•"/>
              <a:defRPr sz="2020"/>
            </a:lvl3pPr>
            <a:lvl4pPr marL="1828800" lvl="3" indent="-344042" algn="l">
              <a:spcBef>
                <a:spcPts val="364"/>
              </a:spcBef>
              <a:spcAft>
                <a:spcPts val="0"/>
              </a:spcAft>
              <a:buClr>
                <a:schemeClr val="dk1"/>
              </a:buClr>
              <a:buSzPts val="1818"/>
              <a:buChar char="–"/>
              <a:defRPr sz="1818"/>
            </a:lvl4pPr>
            <a:lvl5pPr marL="2286000" lvl="4" indent="-344042" algn="l">
              <a:spcBef>
                <a:spcPts val="364"/>
              </a:spcBef>
              <a:spcAft>
                <a:spcPts val="0"/>
              </a:spcAft>
              <a:buClr>
                <a:schemeClr val="dk1"/>
              </a:buClr>
              <a:buSzPts val="1818"/>
              <a:buChar char="»"/>
              <a:defRPr sz="1818"/>
            </a:lvl5pPr>
            <a:lvl6pPr marL="2743200" lvl="5" indent="-344042" algn="l">
              <a:spcBef>
                <a:spcPts val="364"/>
              </a:spcBef>
              <a:spcAft>
                <a:spcPts val="0"/>
              </a:spcAft>
              <a:buClr>
                <a:schemeClr val="dk1"/>
              </a:buClr>
              <a:buSzPts val="1818"/>
              <a:buChar char="•"/>
              <a:defRPr sz="1818"/>
            </a:lvl6pPr>
            <a:lvl7pPr marL="3200400" lvl="6" indent="-344042" algn="l">
              <a:spcBef>
                <a:spcPts val="364"/>
              </a:spcBef>
              <a:spcAft>
                <a:spcPts val="0"/>
              </a:spcAft>
              <a:buClr>
                <a:schemeClr val="dk1"/>
              </a:buClr>
              <a:buSzPts val="1818"/>
              <a:buChar char="•"/>
              <a:defRPr sz="1818"/>
            </a:lvl7pPr>
            <a:lvl8pPr marL="3657600" lvl="7" indent="-344042" algn="l">
              <a:spcBef>
                <a:spcPts val="364"/>
              </a:spcBef>
              <a:spcAft>
                <a:spcPts val="0"/>
              </a:spcAft>
              <a:buClr>
                <a:schemeClr val="dk1"/>
              </a:buClr>
              <a:buSzPts val="1818"/>
              <a:buChar char="•"/>
              <a:defRPr sz="1818"/>
            </a:lvl8pPr>
            <a:lvl9pPr marL="4114800" lvl="8" indent="-344042" algn="l">
              <a:spcBef>
                <a:spcPts val="364"/>
              </a:spcBef>
              <a:spcAft>
                <a:spcPts val="0"/>
              </a:spcAft>
              <a:buClr>
                <a:schemeClr val="dk1"/>
              </a:buClr>
              <a:buSzPts val="1818"/>
              <a:buChar char="•"/>
              <a:defRPr sz="1818"/>
            </a:lvl9pPr>
          </a:lstStyle>
          <a:p>
            <a:endParaRPr/>
          </a:p>
        </p:txBody>
      </p:sp>
      <p:sp>
        <p:nvSpPr>
          <p:cNvPr id="306" name="Google Shape;306;p61"/>
          <p:cNvSpPr txBox="1">
            <a:spLocks noGrp="1"/>
          </p:cNvSpPr>
          <p:nvPr>
            <p:ph type="dt" idx="10"/>
          </p:nvPr>
        </p:nvSpPr>
        <p:spPr>
          <a:xfrm>
            <a:off x="457201" y="6356351"/>
            <a:ext cx="2133600" cy="365126"/>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7" name="Google Shape;307;p61"/>
          <p:cNvSpPr txBox="1">
            <a:spLocks noGrp="1"/>
          </p:cNvSpPr>
          <p:nvPr>
            <p:ph type="ftr" idx="11"/>
          </p:nvPr>
        </p:nvSpPr>
        <p:spPr>
          <a:xfrm>
            <a:off x="3124201" y="6356351"/>
            <a:ext cx="2895600" cy="36512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8" name="Google Shape;308;p61"/>
          <p:cNvSpPr txBox="1">
            <a:spLocks noGrp="1"/>
          </p:cNvSpPr>
          <p:nvPr>
            <p:ph type="sldNum" idx="12"/>
          </p:nvPr>
        </p:nvSpPr>
        <p:spPr>
          <a:xfrm>
            <a:off x="6553201" y="6356351"/>
            <a:ext cx="2133600" cy="36512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09"/>
        <p:cNvGrpSpPr/>
        <p:nvPr/>
      </p:nvGrpSpPr>
      <p:grpSpPr>
        <a:xfrm>
          <a:off x="0" y="0"/>
          <a:ext cx="0" cy="0"/>
          <a:chOff x="0" y="0"/>
          <a:chExt cx="0" cy="0"/>
        </a:xfrm>
      </p:grpSpPr>
      <p:sp>
        <p:nvSpPr>
          <p:cNvPr id="310" name="Google Shape;310;p62"/>
          <p:cNvSpPr txBox="1">
            <a:spLocks noGrp="1"/>
          </p:cNvSpPr>
          <p:nvPr>
            <p:ph type="title"/>
          </p:nvPr>
        </p:nvSpPr>
        <p:spPr>
          <a:xfrm>
            <a:off x="457201"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43"/>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1" name="Google Shape;311;p62"/>
          <p:cNvSpPr txBox="1">
            <a:spLocks noGrp="1"/>
          </p:cNvSpPr>
          <p:nvPr>
            <p:ph type="body" idx="1"/>
          </p:nvPr>
        </p:nvSpPr>
        <p:spPr>
          <a:xfrm>
            <a:off x="457202" y="1535114"/>
            <a:ext cx="4040189"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5"/>
              </a:spcBef>
              <a:spcAft>
                <a:spcPts val="0"/>
              </a:spcAft>
              <a:buClr>
                <a:schemeClr val="dk1"/>
              </a:buClr>
              <a:buSzPts val="2424"/>
              <a:buNone/>
              <a:defRPr sz="2424" b="1"/>
            </a:lvl1pPr>
            <a:lvl2pPr marL="914400" lvl="1" indent="-228600" algn="l">
              <a:spcBef>
                <a:spcPts val="404"/>
              </a:spcBef>
              <a:spcAft>
                <a:spcPts val="0"/>
              </a:spcAft>
              <a:buClr>
                <a:schemeClr val="dk1"/>
              </a:buClr>
              <a:buSzPts val="2020"/>
              <a:buNone/>
              <a:defRPr sz="2020" b="1"/>
            </a:lvl2pPr>
            <a:lvl3pPr marL="1371600" lvl="2" indent="-228600" algn="l">
              <a:spcBef>
                <a:spcPts val="364"/>
              </a:spcBef>
              <a:spcAft>
                <a:spcPts val="0"/>
              </a:spcAft>
              <a:buClr>
                <a:schemeClr val="dk1"/>
              </a:buClr>
              <a:buSzPts val="1818"/>
              <a:buNone/>
              <a:defRPr sz="1818" b="1"/>
            </a:lvl3pPr>
            <a:lvl4pPr marL="1828800" lvl="3" indent="-228600" algn="l">
              <a:spcBef>
                <a:spcPts val="323"/>
              </a:spcBef>
              <a:spcAft>
                <a:spcPts val="0"/>
              </a:spcAft>
              <a:buClr>
                <a:schemeClr val="dk1"/>
              </a:buClr>
              <a:buSzPts val="1617"/>
              <a:buNone/>
              <a:defRPr sz="1617" b="1"/>
            </a:lvl4pPr>
            <a:lvl5pPr marL="2286000" lvl="4" indent="-228600" algn="l">
              <a:spcBef>
                <a:spcPts val="323"/>
              </a:spcBef>
              <a:spcAft>
                <a:spcPts val="0"/>
              </a:spcAft>
              <a:buClr>
                <a:schemeClr val="dk1"/>
              </a:buClr>
              <a:buSzPts val="1617"/>
              <a:buNone/>
              <a:defRPr sz="1617" b="1"/>
            </a:lvl5pPr>
            <a:lvl6pPr marL="2743200" lvl="5" indent="-228600" algn="l">
              <a:spcBef>
                <a:spcPts val="323"/>
              </a:spcBef>
              <a:spcAft>
                <a:spcPts val="0"/>
              </a:spcAft>
              <a:buClr>
                <a:schemeClr val="dk1"/>
              </a:buClr>
              <a:buSzPts val="1617"/>
              <a:buNone/>
              <a:defRPr sz="1617" b="1"/>
            </a:lvl6pPr>
            <a:lvl7pPr marL="3200400" lvl="6" indent="-228600" algn="l">
              <a:spcBef>
                <a:spcPts val="323"/>
              </a:spcBef>
              <a:spcAft>
                <a:spcPts val="0"/>
              </a:spcAft>
              <a:buClr>
                <a:schemeClr val="dk1"/>
              </a:buClr>
              <a:buSzPts val="1617"/>
              <a:buNone/>
              <a:defRPr sz="1617" b="1"/>
            </a:lvl7pPr>
            <a:lvl8pPr marL="3657600" lvl="7" indent="-228600" algn="l">
              <a:spcBef>
                <a:spcPts val="323"/>
              </a:spcBef>
              <a:spcAft>
                <a:spcPts val="0"/>
              </a:spcAft>
              <a:buClr>
                <a:schemeClr val="dk1"/>
              </a:buClr>
              <a:buSzPts val="1617"/>
              <a:buNone/>
              <a:defRPr sz="1617" b="1"/>
            </a:lvl8pPr>
            <a:lvl9pPr marL="4114800" lvl="8" indent="-228600" algn="l">
              <a:spcBef>
                <a:spcPts val="323"/>
              </a:spcBef>
              <a:spcAft>
                <a:spcPts val="0"/>
              </a:spcAft>
              <a:buClr>
                <a:schemeClr val="dk1"/>
              </a:buClr>
              <a:buSzPts val="1617"/>
              <a:buNone/>
              <a:defRPr sz="1617" b="1"/>
            </a:lvl9pPr>
          </a:lstStyle>
          <a:p>
            <a:endParaRPr/>
          </a:p>
        </p:txBody>
      </p:sp>
      <p:sp>
        <p:nvSpPr>
          <p:cNvPr id="312" name="Google Shape;312;p62"/>
          <p:cNvSpPr txBox="1">
            <a:spLocks noGrp="1"/>
          </p:cNvSpPr>
          <p:nvPr>
            <p:ph type="body" idx="2"/>
          </p:nvPr>
        </p:nvSpPr>
        <p:spPr>
          <a:xfrm>
            <a:off x="457202" y="2174876"/>
            <a:ext cx="4040189" cy="3951288"/>
          </a:xfrm>
          <a:prstGeom prst="rect">
            <a:avLst/>
          </a:prstGeom>
          <a:noFill/>
          <a:ln>
            <a:noFill/>
          </a:ln>
        </p:spPr>
        <p:txBody>
          <a:bodyPr spcFirstLastPara="1" wrap="square" lIns="91425" tIns="45700" rIns="91425" bIns="45700" anchor="t" anchorCtr="0">
            <a:normAutofit/>
          </a:bodyPr>
          <a:lstStyle>
            <a:lvl1pPr marL="457200" lvl="0" indent="-382524" algn="l">
              <a:spcBef>
                <a:spcPts val="485"/>
              </a:spcBef>
              <a:spcAft>
                <a:spcPts val="0"/>
              </a:spcAft>
              <a:buClr>
                <a:schemeClr val="dk1"/>
              </a:buClr>
              <a:buSzPts val="2424"/>
              <a:buChar char="•"/>
              <a:defRPr sz="2424"/>
            </a:lvl1pPr>
            <a:lvl2pPr marL="914400" lvl="1" indent="-356869" algn="l">
              <a:spcBef>
                <a:spcPts val="404"/>
              </a:spcBef>
              <a:spcAft>
                <a:spcPts val="0"/>
              </a:spcAft>
              <a:buClr>
                <a:schemeClr val="dk1"/>
              </a:buClr>
              <a:buSzPts val="2020"/>
              <a:buChar char="–"/>
              <a:defRPr sz="2020"/>
            </a:lvl2pPr>
            <a:lvl3pPr marL="1371600" lvl="2" indent="-344042" algn="l">
              <a:spcBef>
                <a:spcPts val="364"/>
              </a:spcBef>
              <a:spcAft>
                <a:spcPts val="0"/>
              </a:spcAft>
              <a:buClr>
                <a:schemeClr val="dk1"/>
              </a:buClr>
              <a:buSzPts val="1818"/>
              <a:buChar char="•"/>
              <a:defRPr sz="1818"/>
            </a:lvl3pPr>
            <a:lvl4pPr marL="1828800" lvl="3" indent="-331279" algn="l">
              <a:spcBef>
                <a:spcPts val="323"/>
              </a:spcBef>
              <a:spcAft>
                <a:spcPts val="0"/>
              </a:spcAft>
              <a:buClr>
                <a:schemeClr val="dk1"/>
              </a:buClr>
              <a:buSzPts val="1617"/>
              <a:buChar char="–"/>
              <a:defRPr sz="1617"/>
            </a:lvl4pPr>
            <a:lvl5pPr marL="2286000" lvl="4" indent="-331279" algn="l">
              <a:spcBef>
                <a:spcPts val="323"/>
              </a:spcBef>
              <a:spcAft>
                <a:spcPts val="0"/>
              </a:spcAft>
              <a:buClr>
                <a:schemeClr val="dk1"/>
              </a:buClr>
              <a:buSzPts val="1617"/>
              <a:buChar char="»"/>
              <a:defRPr sz="1617"/>
            </a:lvl5pPr>
            <a:lvl6pPr marL="2743200" lvl="5" indent="-331279" algn="l">
              <a:spcBef>
                <a:spcPts val="323"/>
              </a:spcBef>
              <a:spcAft>
                <a:spcPts val="0"/>
              </a:spcAft>
              <a:buClr>
                <a:schemeClr val="dk1"/>
              </a:buClr>
              <a:buSzPts val="1617"/>
              <a:buChar char="•"/>
              <a:defRPr sz="1617"/>
            </a:lvl6pPr>
            <a:lvl7pPr marL="3200400" lvl="6" indent="-331279" algn="l">
              <a:spcBef>
                <a:spcPts val="323"/>
              </a:spcBef>
              <a:spcAft>
                <a:spcPts val="0"/>
              </a:spcAft>
              <a:buClr>
                <a:schemeClr val="dk1"/>
              </a:buClr>
              <a:buSzPts val="1617"/>
              <a:buChar char="•"/>
              <a:defRPr sz="1617"/>
            </a:lvl7pPr>
            <a:lvl8pPr marL="3657600" lvl="7" indent="-331279" algn="l">
              <a:spcBef>
                <a:spcPts val="323"/>
              </a:spcBef>
              <a:spcAft>
                <a:spcPts val="0"/>
              </a:spcAft>
              <a:buClr>
                <a:schemeClr val="dk1"/>
              </a:buClr>
              <a:buSzPts val="1617"/>
              <a:buChar char="•"/>
              <a:defRPr sz="1617"/>
            </a:lvl8pPr>
            <a:lvl9pPr marL="4114800" lvl="8" indent="-331279" algn="l">
              <a:spcBef>
                <a:spcPts val="323"/>
              </a:spcBef>
              <a:spcAft>
                <a:spcPts val="0"/>
              </a:spcAft>
              <a:buClr>
                <a:schemeClr val="dk1"/>
              </a:buClr>
              <a:buSzPts val="1617"/>
              <a:buChar char="•"/>
              <a:defRPr sz="1617"/>
            </a:lvl9pPr>
          </a:lstStyle>
          <a:p>
            <a:endParaRPr/>
          </a:p>
        </p:txBody>
      </p:sp>
      <p:sp>
        <p:nvSpPr>
          <p:cNvPr id="313" name="Google Shape;313;p62"/>
          <p:cNvSpPr txBox="1">
            <a:spLocks noGrp="1"/>
          </p:cNvSpPr>
          <p:nvPr>
            <p:ph type="body" idx="3"/>
          </p:nvPr>
        </p:nvSpPr>
        <p:spPr>
          <a:xfrm>
            <a:off x="4645027" y="1535114"/>
            <a:ext cx="4041776"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5"/>
              </a:spcBef>
              <a:spcAft>
                <a:spcPts val="0"/>
              </a:spcAft>
              <a:buClr>
                <a:schemeClr val="dk1"/>
              </a:buClr>
              <a:buSzPts val="2424"/>
              <a:buNone/>
              <a:defRPr sz="2424" b="1"/>
            </a:lvl1pPr>
            <a:lvl2pPr marL="914400" lvl="1" indent="-228600" algn="l">
              <a:spcBef>
                <a:spcPts val="404"/>
              </a:spcBef>
              <a:spcAft>
                <a:spcPts val="0"/>
              </a:spcAft>
              <a:buClr>
                <a:schemeClr val="dk1"/>
              </a:buClr>
              <a:buSzPts val="2020"/>
              <a:buNone/>
              <a:defRPr sz="2020" b="1"/>
            </a:lvl2pPr>
            <a:lvl3pPr marL="1371600" lvl="2" indent="-228600" algn="l">
              <a:spcBef>
                <a:spcPts val="364"/>
              </a:spcBef>
              <a:spcAft>
                <a:spcPts val="0"/>
              </a:spcAft>
              <a:buClr>
                <a:schemeClr val="dk1"/>
              </a:buClr>
              <a:buSzPts val="1818"/>
              <a:buNone/>
              <a:defRPr sz="1818" b="1"/>
            </a:lvl3pPr>
            <a:lvl4pPr marL="1828800" lvl="3" indent="-228600" algn="l">
              <a:spcBef>
                <a:spcPts val="323"/>
              </a:spcBef>
              <a:spcAft>
                <a:spcPts val="0"/>
              </a:spcAft>
              <a:buClr>
                <a:schemeClr val="dk1"/>
              </a:buClr>
              <a:buSzPts val="1617"/>
              <a:buNone/>
              <a:defRPr sz="1617" b="1"/>
            </a:lvl4pPr>
            <a:lvl5pPr marL="2286000" lvl="4" indent="-228600" algn="l">
              <a:spcBef>
                <a:spcPts val="323"/>
              </a:spcBef>
              <a:spcAft>
                <a:spcPts val="0"/>
              </a:spcAft>
              <a:buClr>
                <a:schemeClr val="dk1"/>
              </a:buClr>
              <a:buSzPts val="1617"/>
              <a:buNone/>
              <a:defRPr sz="1617" b="1"/>
            </a:lvl5pPr>
            <a:lvl6pPr marL="2743200" lvl="5" indent="-228600" algn="l">
              <a:spcBef>
                <a:spcPts val="323"/>
              </a:spcBef>
              <a:spcAft>
                <a:spcPts val="0"/>
              </a:spcAft>
              <a:buClr>
                <a:schemeClr val="dk1"/>
              </a:buClr>
              <a:buSzPts val="1617"/>
              <a:buNone/>
              <a:defRPr sz="1617" b="1"/>
            </a:lvl6pPr>
            <a:lvl7pPr marL="3200400" lvl="6" indent="-228600" algn="l">
              <a:spcBef>
                <a:spcPts val="323"/>
              </a:spcBef>
              <a:spcAft>
                <a:spcPts val="0"/>
              </a:spcAft>
              <a:buClr>
                <a:schemeClr val="dk1"/>
              </a:buClr>
              <a:buSzPts val="1617"/>
              <a:buNone/>
              <a:defRPr sz="1617" b="1"/>
            </a:lvl7pPr>
            <a:lvl8pPr marL="3657600" lvl="7" indent="-228600" algn="l">
              <a:spcBef>
                <a:spcPts val="323"/>
              </a:spcBef>
              <a:spcAft>
                <a:spcPts val="0"/>
              </a:spcAft>
              <a:buClr>
                <a:schemeClr val="dk1"/>
              </a:buClr>
              <a:buSzPts val="1617"/>
              <a:buNone/>
              <a:defRPr sz="1617" b="1"/>
            </a:lvl8pPr>
            <a:lvl9pPr marL="4114800" lvl="8" indent="-228600" algn="l">
              <a:spcBef>
                <a:spcPts val="323"/>
              </a:spcBef>
              <a:spcAft>
                <a:spcPts val="0"/>
              </a:spcAft>
              <a:buClr>
                <a:schemeClr val="dk1"/>
              </a:buClr>
              <a:buSzPts val="1617"/>
              <a:buNone/>
              <a:defRPr sz="1617" b="1"/>
            </a:lvl9pPr>
          </a:lstStyle>
          <a:p>
            <a:endParaRPr/>
          </a:p>
        </p:txBody>
      </p:sp>
      <p:sp>
        <p:nvSpPr>
          <p:cNvPr id="314" name="Google Shape;314;p62"/>
          <p:cNvSpPr txBox="1">
            <a:spLocks noGrp="1"/>
          </p:cNvSpPr>
          <p:nvPr>
            <p:ph type="body" idx="4"/>
          </p:nvPr>
        </p:nvSpPr>
        <p:spPr>
          <a:xfrm>
            <a:off x="4645027" y="2174876"/>
            <a:ext cx="4041776" cy="3951288"/>
          </a:xfrm>
          <a:prstGeom prst="rect">
            <a:avLst/>
          </a:prstGeom>
          <a:noFill/>
          <a:ln>
            <a:noFill/>
          </a:ln>
        </p:spPr>
        <p:txBody>
          <a:bodyPr spcFirstLastPara="1" wrap="square" lIns="91425" tIns="45700" rIns="91425" bIns="45700" anchor="t" anchorCtr="0">
            <a:normAutofit/>
          </a:bodyPr>
          <a:lstStyle>
            <a:lvl1pPr marL="457200" lvl="0" indent="-382524" algn="l">
              <a:spcBef>
                <a:spcPts val="485"/>
              </a:spcBef>
              <a:spcAft>
                <a:spcPts val="0"/>
              </a:spcAft>
              <a:buClr>
                <a:schemeClr val="dk1"/>
              </a:buClr>
              <a:buSzPts val="2424"/>
              <a:buChar char="•"/>
              <a:defRPr sz="2424"/>
            </a:lvl1pPr>
            <a:lvl2pPr marL="914400" lvl="1" indent="-356869" algn="l">
              <a:spcBef>
                <a:spcPts val="404"/>
              </a:spcBef>
              <a:spcAft>
                <a:spcPts val="0"/>
              </a:spcAft>
              <a:buClr>
                <a:schemeClr val="dk1"/>
              </a:buClr>
              <a:buSzPts val="2020"/>
              <a:buChar char="–"/>
              <a:defRPr sz="2020"/>
            </a:lvl2pPr>
            <a:lvl3pPr marL="1371600" lvl="2" indent="-344042" algn="l">
              <a:spcBef>
                <a:spcPts val="364"/>
              </a:spcBef>
              <a:spcAft>
                <a:spcPts val="0"/>
              </a:spcAft>
              <a:buClr>
                <a:schemeClr val="dk1"/>
              </a:buClr>
              <a:buSzPts val="1818"/>
              <a:buChar char="•"/>
              <a:defRPr sz="1818"/>
            </a:lvl3pPr>
            <a:lvl4pPr marL="1828800" lvl="3" indent="-331279" algn="l">
              <a:spcBef>
                <a:spcPts val="323"/>
              </a:spcBef>
              <a:spcAft>
                <a:spcPts val="0"/>
              </a:spcAft>
              <a:buClr>
                <a:schemeClr val="dk1"/>
              </a:buClr>
              <a:buSzPts val="1617"/>
              <a:buChar char="–"/>
              <a:defRPr sz="1617"/>
            </a:lvl4pPr>
            <a:lvl5pPr marL="2286000" lvl="4" indent="-331279" algn="l">
              <a:spcBef>
                <a:spcPts val="323"/>
              </a:spcBef>
              <a:spcAft>
                <a:spcPts val="0"/>
              </a:spcAft>
              <a:buClr>
                <a:schemeClr val="dk1"/>
              </a:buClr>
              <a:buSzPts val="1617"/>
              <a:buChar char="»"/>
              <a:defRPr sz="1617"/>
            </a:lvl5pPr>
            <a:lvl6pPr marL="2743200" lvl="5" indent="-331279" algn="l">
              <a:spcBef>
                <a:spcPts val="323"/>
              </a:spcBef>
              <a:spcAft>
                <a:spcPts val="0"/>
              </a:spcAft>
              <a:buClr>
                <a:schemeClr val="dk1"/>
              </a:buClr>
              <a:buSzPts val="1617"/>
              <a:buChar char="•"/>
              <a:defRPr sz="1617"/>
            </a:lvl6pPr>
            <a:lvl7pPr marL="3200400" lvl="6" indent="-331279" algn="l">
              <a:spcBef>
                <a:spcPts val="323"/>
              </a:spcBef>
              <a:spcAft>
                <a:spcPts val="0"/>
              </a:spcAft>
              <a:buClr>
                <a:schemeClr val="dk1"/>
              </a:buClr>
              <a:buSzPts val="1617"/>
              <a:buChar char="•"/>
              <a:defRPr sz="1617"/>
            </a:lvl7pPr>
            <a:lvl8pPr marL="3657600" lvl="7" indent="-331279" algn="l">
              <a:spcBef>
                <a:spcPts val="323"/>
              </a:spcBef>
              <a:spcAft>
                <a:spcPts val="0"/>
              </a:spcAft>
              <a:buClr>
                <a:schemeClr val="dk1"/>
              </a:buClr>
              <a:buSzPts val="1617"/>
              <a:buChar char="•"/>
              <a:defRPr sz="1617"/>
            </a:lvl8pPr>
            <a:lvl9pPr marL="4114800" lvl="8" indent="-331279" algn="l">
              <a:spcBef>
                <a:spcPts val="323"/>
              </a:spcBef>
              <a:spcAft>
                <a:spcPts val="0"/>
              </a:spcAft>
              <a:buClr>
                <a:schemeClr val="dk1"/>
              </a:buClr>
              <a:buSzPts val="1617"/>
              <a:buChar char="•"/>
              <a:defRPr sz="1617"/>
            </a:lvl9pPr>
          </a:lstStyle>
          <a:p>
            <a:endParaRPr/>
          </a:p>
        </p:txBody>
      </p:sp>
      <p:sp>
        <p:nvSpPr>
          <p:cNvPr id="315" name="Google Shape;315;p62"/>
          <p:cNvSpPr txBox="1">
            <a:spLocks noGrp="1"/>
          </p:cNvSpPr>
          <p:nvPr>
            <p:ph type="dt" idx="10"/>
          </p:nvPr>
        </p:nvSpPr>
        <p:spPr>
          <a:xfrm>
            <a:off x="457201" y="6356351"/>
            <a:ext cx="2133600" cy="365126"/>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6" name="Google Shape;316;p62"/>
          <p:cNvSpPr txBox="1">
            <a:spLocks noGrp="1"/>
          </p:cNvSpPr>
          <p:nvPr>
            <p:ph type="ftr" idx="11"/>
          </p:nvPr>
        </p:nvSpPr>
        <p:spPr>
          <a:xfrm>
            <a:off x="3124201" y="6356351"/>
            <a:ext cx="2895600" cy="36512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7" name="Google Shape;317;p62"/>
          <p:cNvSpPr txBox="1">
            <a:spLocks noGrp="1"/>
          </p:cNvSpPr>
          <p:nvPr>
            <p:ph type="sldNum" idx="12"/>
          </p:nvPr>
        </p:nvSpPr>
        <p:spPr>
          <a:xfrm>
            <a:off x="6553201" y="6356351"/>
            <a:ext cx="2133600" cy="36512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8"/>
        <p:cNvGrpSpPr/>
        <p:nvPr/>
      </p:nvGrpSpPr>
      <p:grpSpPr>
        <a:xfrm>
          <a:off x="0" y="0"/>
          <a:ext cx="0" cy="0"/>
          <a:chOff x="0" y="0"/>
          <a:chExt cx="0" cy="0"/>
        </a:xfrm>
      </p:grpSpPr>
      <p:sp>
        <p:nvSpPr>
          <p:cNvPr id="319" name="Google Shape;319;p63"/>
          <p:cNvSpPr txBox="1">
            <a:spLocks noGrp="1"/>
          </p:cNvSpPr>
          <p:nvPr>
            <p:ph type="title"/>
          </p:nvPr>
        </p:nvSpPr>
        <p:spPr>
          <a:xfrm>
            <a:off x="457201"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20" name="Google Shape;320;p63"/>
          <p:cNvSpPr txBox="1">
            <a:spLocks noGrp="1"/>
          </p:cNvSpPr>
          <p:nvPr>
            <p:ph type="dt" idx="10"/>
          </p:nvPr>
        </p:nvSpPr>
        <p:spPr>
          <a:xfrm>
            <a:off x="457201" y="6356351"/>
            <a:ext cx="2133600" cy="365126"/>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1" name="Google Shape;321;p63"/>
          <p:cNvSpPr txBox="1">
            <a:spLocks noGrp="1"/>
          </p:cNvSpPr>
          <p:nvPr>
            <p:ph type="ftr" idx="11"/>
          </p:nvPr>
        </p:nvSpPr>
        <p:spPr>
          <a:xfrm>
            <a:off x="3124201" y="6356351"/>
            <a:ext cx="2895600" cy="36512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2" name="Google Shape;322;p63"/>
          <p:cNvSpPr txBox="1">
            <a:spLocks noGrp="1"/>
          </p:cNvSpPr>
          <p:nvPr>
            <p:ph type="sldNum" idx="12"/>
          </p:nvPr>
        </p:nvSpPr>
        <p:spPr>
          <a:xfrm>
            <a:off x="6553201" y="6356351"/>
            <a:ext cx="2133600" cy="36512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39"/>
          <p:cNvSpPr txBox="1">
            <a:spLocks noGrp="1"/>
          </p:cNvSpPr>
          <p:nvPr>
            <p:ph type="title"/>
          </p:nvPr>
        </p:nvSpPr>
        <p:spPr>
          <a:xfrm>
            <a:off x="722313" y="4406902"/>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39"/>
              <a:buFont typeface="Calibri"/>
              <a:buNone/>
              <a:defRPr sz="4039"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39"/>
          <p:cNvSpPr txBox="1">
            <a:spLocks noGrp="1"/>
          </p:cNvSpPr>
          <p:nvPr>
            <p:ph type="body" idx="1"/>
          </p:nvPr>
        </p:nvSpPr>
        <p:spPr>
          <a:xfrm>
            <a:off x="722313" y="2906714"/>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4"/>
              </a:spcBef>
              <a:spcAft>
                <a:spcPts val="0"/>
              </a:spcAft>
              <a:buClr>
                <a:srgbClr val="888888"/>
              </a:buClr>
              <a:buSzPts val="2020"/>
              <a:buNone/>
              <a:defRPr sz="2020">
                <a:solidFill>
                  <a:srgbClr val="888888"/>
                </a:solidFill>
              </a:defRPr>
            </a:lvl1pPr>
            <a:lvl2pPr marL="914400" lvl="1" indent="-228600" algn="l">
              <a:spcBef>
                <a:spcPts val="364"/>
              </a:spcBef>
              <a:spcAft>
                <a:spcPts val="0"/>
              </a:spcAft>
              <a:buClr>
                <a:srgbClr val="888888"/>
              </a:buClr>
              <a:buSzPts val="1818"/>
              <a:buNone/>
              <a:defRPr sz="1818">
                <a:solidFill>
                  <a:srgbClr val="888888"/>
                </a:solidFill>
              </a:defRPr>
            </a:lvl2pPr>
            <a:lvl3pPr marL="1371600" lvl="2" indent="-228600" algn="l">
              <a:spcBef>
                <a:spcPts val="323"/>
              </a:spcBef>
              <a:spcAft>
                <a:spcPts val="0"/>
              </a:spcAft>
              <a:buClr>
                <a:srgbClr val="888888"/>
              </a:buClr>
              <a:buSzPts val="1616"/>
              <a:buNone/>
              <a:defRPr sz="1616">
                <a:solidFill>
                  <a:srgbClr val="888888"/>
                </a:solidFill>
              </a:defRPr>
            </a:lvl3pPr>
            <a:lvl4pPr marL="1828800" lvl="3" indent="-228600" algn="l">
              <a:spcBef>
                <a:spcPts val="283"/>
              </a:spcBef>
              <a:spcAft>
                <a:spcPts val="0"/>
              </a:spcAft>
              <a:buClr>
                <a:srgbClr val="888888"/>
              </a:buClr>
              <a:buSzPts val="1414"/>
              <a:buNone/>
              <a:defRPr sz="1414">
                <a:solidFill>
                  <a:srgbClr val="888888"/>
                </a:solidFill>
              </a:defRPr>
            </a:lvl4pPr>
            <a:lvl5pPr marL="2286000" lvl="4" indent="-228600" algn="l">
              <a:spcBef>
                <a:spcPts val="283"/>
              </a:spcBef>
              <a:spcAft>
                <a:spcPts val="0"/>
              </a:spcAft>
              <a:buClr>
                <a:srgbClr val="888888"/>
              </a:buClr>
              <a:buSzPts val="1414"/>
              <a:buNone/>
              <a:defRPr sz="1414">
                <a:solidFill>
                  <a:srgbClr val="888888"/>
                </a:solidFill>
              </a:defRPr>
            </a:lvl5pPr>
            <a:lvl6pPr marL="2743200" lvl="5" indent="-228600" algn="l">
              <a:spcBef>
                <a:spcPts val="283"/>
              </a:spcBef>
              <a:spcAft>
                <a:spcPts val="0"/>
              </a:spcAft>
              <a:buClr>
                <a:srgbClr val="888888"/>
              </a:buClr>
              <a:buSzPts val="1414"/>
              <a:buNone/>
              <a:defRPr sz="1414">
                <a:solidFill>
                  <a:srgbClr val="888888"/>
                </a:solidFill>
              </a:defRPr>
            </a:lvl6pPr>
            <a:lvl7pPr marL="3200400" lvl="6" indent="-228600" algn="l">
              <a:spcBef>
                <a:spcPts val="283"/>
              </a:spcBef>
              <a:spcAft>
                <a:spcPts val="0"/>
              </a:spcAft>
              <a:buClr>
                <a:srgbClr val="888888"/>
              </a:buClr>
              <a:buSzPts val="1414"/>
              <a:buNone/>
              <a:defRPr sz="1414">
                <a:solidFill>
                  <a:srgbClr val="888888"/>
                </a:solidFill>
              </a:defRPr>
            </a:lvl7pPr>
            <a:lvl8pPr marL="3657600" lvl="7" indent="-228600" algn="l">
              <a:spcBef>
                <a:spcPts val="283"/>
              </a:spcBef>
              <a:spcAft>
                <a:spcPts val="0"/>
              </a:spcAft>
              <a:buClr>
                <a:srgbClr val="888888"/>
              </a:buClr>
              <a:buSzPts val="1414"/>
              <a:buNone/>
              <a:defRPr sz="1414">
                <a:solidFill>
                  <a:srgbClr val="888888"/>
                </a:solidFill>
              </a:defRPr>
            </a:lvl8pPr>
            <a:lvl9pPr marL="4114800" lvl="8" indent="-228600" algn="l">
              <a:spcBef>
                <a:spcPts val="283"/>
              </a:spcBef>
              <a:spcAft>
                <a:spcPts val="0"/>
              </a:spcAft>
              <a:buClr>
                <a:srgbClr val="888888"/>
              </a:buClr>
              <a:buSzPts val="1414"/>
              <a:buNone/>
              <a:defRPr sz="1414">
                <a:solidFill>
                  <a:srgbClr val="888888"/>
                </a:solidFill>
              </a:defRPr>
            </a:lvl9pPr>
          </a:lstStyle>
          <a:p>
            <a:endParaRPr/>
          </a:p>
        </p:txBody>
      </p:sp>
      <p:sp>
        <p:nvSpPr>
          <p:cNvPr id="34" name="Google Shape;34;p39"/>
          <p:cNvSpPr txBox="1">
            <a:spLocks noGrp="1"/>
          </p:cNvSpPr>
          <p:nvPr>
            <p:ph type="dt" idx="10"/>
          </p:nvPr>
        </p:nvSpPr>
        <p:spPr>
          <a:xfrm>
            <a:off x="457201"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39"/>
          <p:cNvSpPr txBox="1">
            <a:spLocks noGrp="1"/>
          </p:cNvSpPr>
          <p:nvPr>
            <p:ph type="ftr" idx="11"/>
          </p:nvPr>
        </p:nvSpPr>
        <p:spPr>
          <a:xfrm>
            <a:off x="3124201"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39"/>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323"/>
        <p:cNvGrpSpPr/>
        <p:nvPr/>
      </p:nvGrpSpPr>
      <p:grpSpPr>
        <a:xfrm>
          <a:off x="0" y="0"/>
          <a:ext cx="0" cy="0"/>
          <a:chOff x="0" y="0"/>
          <a:chExt cx="0" cy="0"/>
        </a:xfrm>
      </p:grpSpPr>
      <p:sp>
        <p:nvSpPr>
          <p:cNvPr id="324" name="Google Shape;324;p64"/>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20"/>
              <a:buFont typeface="Calibri"/>
              <a:buNone/>
              <a:defRPr sz="202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25" name="Google Shape;325;p64"/>
          <p:cNvSpPr txBox="1">
            <a:spLocks noGrp="1"/>
          </p:cNvSpPr>
          <p:nvPr>
            <p:ph type="body" idx="1"/>
          </p:nvPr>
        </p:nvSpPr>
        <p:spPr>
          <a:xfrm>
            <a:off x="3575051" y="273054"/>
            <a:ext cx="5111750" cy="5853113"/>
          </a:xfrm>
          <a:prstGeom prst="rect">
            <a:avLst/>
          </a:prstGeom>
          <a:noFill/>
          <a:ln>
            <a:noFill/>
          </a:ln>
        </p:spPr>
        <p:txBody>
          <a:bodyPr spcFirstLastPara="1" wrap="square" lIns="91425" tIns="45700" rIns="91425" bIns="45700" anchor="t" anchorCtr="0">
            <a:normAutofit/>
          </a:bodyPr>
          <a:lstStyle>
            <a:lvl1pPr marL="457200" lvl="0" indent="-433768" algn="l">
              <a:spcBef>
                <a:spcPts val="646"/>
              </a:spcBef>
              <a:spcAft>
                <a:spcPts val="0"/>
              </a:spcAft>
              <a:buClr>
                <a:schemeClr val="dk1"/>
              </a:buClr>
              <a:buSzPts val="3231"/>
              <a:buChar char="•"/>
              <a:defRPr sz="3231"/>
            </a:lvl1pPr>
            <a:lvl2pPr marL="914400" lvl="1" indent="-408178" algn="l">
              <a:spcBef>
                <a:spcPts val="566"/>
              </a:spcBef>
              <a:spcAft>
                <a:spcPts val="0"/>
              </a:spcAft>
              <a:buClr>
                <a:schemeClr val="dk1"/>
              </a:buClr>
              <a:buSzPts val="2828"/>
              <a:buChar char="–"/>
              <a:defRPr sz="2828"/>
            </a:lvl2pPr>
            <a:lvl3pPr marL="1371600" lvl="2" indent="-382524" algn="l">
              <a:spcBef>
                <a:spcPts val="485"/>
              </a:spcBef>
              <a:spcAft>
                <a:spcPts val="0"/>
              </a:spcAft>
              <a:buClr>
                <a:schemeClr val="dk1"/>
              </a:buClr>
              <a:buSzPts val="2424"/>
              <a:buChar char="•"/>
              <a:defRPr sz="2424"/>
            </a:lvl3pPr>
            <a:lvl4pPr marL="1828800" lvl="3" indent="-356869" algn="l">
              <a:spcBef>
                <a:spcPts val="404"/>
              </a:spcBef>
              <a:spcAft>
                <a:spcPts val="0"/>
              </a:spcAft>
              <a:buClr>
                <a:schemeClr val="dk1"/>
              </a:buClr>
              <a:buSzPts val="2020"/>
              <a:buChar char="–"/>
              <a:defRPr sz="2020"/>
            </a:lvl4pPr>
            <a:lvl5pPr marL="2286000" lvl="4" indent="-356870" algn="l">
              <a:spcBef>
                <a:spcPts val="404"/>
              </a:spcBef>
              <a:spcAft>
                <a:spcPts val="0"/>
              </a:spcAft>
              <a:buClr>
                <a:schemeClr val="dk1"/>
              </a:buClr>
              <a:buSzPts val="2020"/>
              <a:buChar char="»"/>
              <a:defRPr sz="2020"/>
            </a:lvl5pPr>
            <a:lvl6pPr marL="2743200" lvl="5" indent="-356870" algn="l">
              <a:spcBef>
                <a:spcPts val="404"/>
              </a:spcBef>
              <a:spcAft>
                <a:spcPts val="0"/>
              </a:spcAft>
              <a:buClr>
                <a:schemeClr val="dk1"/>
              </a:buClr>
              <a:buSzPts val="2020"/>
              <a:buChar char="•"/>
              <a:defRPr sz="2020"/>
            </a:lvl6pPr>
            <a:lvl7pPr marL="3200400" lvl="6" indent="-356870" algn="l">
              <a:spcBef>
                <a:spcPts val="404"/>
              </a:spcBef>
              <a:spcAft>
                <a:spcPts val="0"/>
              </a:spcAft>
              <a:buClr>
                <a:schemeClr val="dk1"/>
              </a:buClr>
              <a:buSzPts val="2020"/>
              <a:buChar char="•"/>
              <a:defRPr sz="2020"/>
            </a:lvl7pPr>
            <a:lvl8pPr marL="3657600" lvl="7" indent="-356870" algn="l">
              <a:spcBef>
                <a:spcPts val="404"/>
              </a:spcBef>
              <a:spcAft>
                <a:spcPts val="0"/>
              </a:spcAft>
              <a:buClr>
                <a:schemeClr val="dk1"/>
              </a:buClr>
              <a:buSzPts val="2020"/>
              <a:buChar char="•"/>
              <a:defRPr sz="2020"/>
            </a:lvl8pPr>
            <a:lvl9pPr marL="4114800" lvl="8" indent="-356870" algn="l">
              <a:spcBef>
                <a:spcPts val="404"/>
              </a:spcBef>
              <a:spcAft>
                <a:spcPts val="0"/>
              </a:spcAft>
              <a:buClr>
                <a:schemeClr val="dk1"/>
              </a:buClr>
              <a:buSzPts val="2020"/>
              <a:buChar char="•"/>
              <a:defRPr sz="2020"/>
            </a:lvl9pPr>
          </a:lstStyle>
          <a:p>
            <a:endParaRPr/>
          </a:p>
        </p:txBody>
      </p:sp>
      <p:sp>
        <p:nvSpPr>
          <p:cNvPr id="326" name="Google Shape;326;p64"/>
          <p:cNvSpPr txBox="1">
            <a:spLocks noGrp="1"/>
          </p:cNvSpPr>
          <p:nvPr>
            <p:ph type="body" idx="2"/>
          </p:nvPr>
        </p:nvSpPr>
        <p:spPr>
          <a:xfrm>
            <a:off x="457200" y="1435104"/>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3"/>
              </a:spcBef>
              <a:spcAft>
                <a:spcPts val="0"/>
              </a:spcAft>
              <a:buClr>
                <a:schemeClr val="dk1"/>
              </a:buClr>
              <a:buSzPts val="1414"/>
              <a:buNone/>
              <a:defRPr sz="1414"/>
            </a:lvl1pPr>
            <a:lvl2pPr marL="914400" lvl="1" indent="-228600" algn="l">
              <a:spcBef>
                <a:spcPts val="242"/>
              </a:spcBef>
              <a:spcAft>
                <a:spcPts val="0"/>
              </a:spcAft>
              <a:buClr>
                <a:schemeClr val="dk1"/>
              </a:buClr>
              <a:buSzPts val="1212"/>
              <a:buNone/>
              <a:defRPr sz="1212"/>
            </a:lvl2pPr>
            <a:lvl3pPr marL="1371600" lvl="2" indent="-228600" algn="l">
              <a:spcBef>
                <a:spcPts val="202"/>
              </a:spcBef>
              <a:spcAft>
                <a:spcPts val="0"/>
              </a:spcAft>
              <a:buClr>
                <a:schemeClr val="dk1"/>
              </a:buClr>
              <a:buSzPts val="1011"/>
              <a:buNone/>
              <a:defRPr sz="1010"/>
            </a:lvl3pPr>
            <a:lvl4pPr marL="1828800" lvl="3" indent="-228600" algn="l">
              <a:spcBef>
                <a:spcPts val="182"/>
              </a:spcBef>
              <a:spcAft>
                <a:spcPts val="0"/>
              </a:spcAft>
              <a:buClr>
                <a:schemeClr val="dk1"/>
              </a:buClr>
              <a:buSzPts val="909"/>
              <a:buNone/>
              <a:defRPr sz="909"/>
            </a:lvl4pPr>
            <a:lvl5pPr marL="2286000" lvl="4" indent="-228600" algn="l">
              <a:spcBef>
                <a:spcPts val="182"/>
              </a:spcBef>
              <a:spcAft>
                <a:spcPts val="0"/>
              </a:spcAft>
              <a:buClr>
                <a:schemeClr val="dk1"/>
              </a:buClr>
              <a:buSzPts val="909"/>
              <a:buNone/>
              <a:defRPr sz="909"/>
            </a:lvl5pPr>
            <a:lvl6pPr marL="2743200" lvl="5" indent="-228600" algn="l">
              <a:spcBef>
                <a:spcPts val="182"/>
              </a:spcBef>
              <a:spcAft>
                <a:spcPts val="0"/>
              </a:spcAft>
              <a:buClr>
                <a:schemeClr val="dk1"/>
              </a:buClr>
              <a:buSzPts val="909"/>
              <a:buNone/>
              <a:defRPr sz="909"/>
            </a:lvl6pPr>
            <a:lvl7pPr marL="3200400" lvl="6" indent="-228600" algn="l">
              <a:spcBef>
                <a:spcPts val="182"/>
              </a:spcBef>
              <a:spcAft>
                <a:spcPts val="0"/>
              </a:spcAft>
              <a:buClr>
                <a:schemeClr val="dk1"/>
              </a:buClr>
              <a:buSzPts val="909"/>
              <a:buNone/>
              <a:defRPr sz="909"/>
            </a:lvl7pPr>
            <a:lvl8pPr marL="3657600" lvl="7" indent="-228600" algn="l">
              <a:spcBef>
                <a:spcPts val="182"/>
              </a:spcBef>
              <a:spcAft>
                <a:spcPts val="0"/>
              </a:spcAft>
              <a:buClr>
                <a:schemeClr val="dk1"/>
              </a:buClr>
              <a:buSzPts val="909"/>
              <a:buNone/>
              <a:defRPr sz="909"/>
            </a:lvl8pPr>
            <a:lvl9pPr marL="4114800" lvl="8" indent="-228600" algn="l">
              <a:spcBef>
                <a:spcPts val="182"/>
              </a:spcBef>
              <a:spcAft>
                <a:spcPts val="0"/>
              </a:spcAft>
              <a:buClr>
                <a:schemeClr val="dk1"/>
              </a:buClr>
              <a:buSzPts val="909"/>
              <a:buNone/>
              <a:defRPr sz="909"/>
            </a:lvl9pPr>
          </a:lstStyle>
          <a:p>
            <a:endParaRPr/>
          </a:p>
        </p:txBody>
      </p:sp>
      <p:sp>
        <p:nvSpPr>
          <p:cNvPr id="327" name="Google Shape;327;p64"/>
          <p:cNvSpPr txBox="1">
            <a:spLocks noGrp="1"/>
          </p:cNvSpPr>
          <p:nvPr>
            <p:ph type="dt" idx="10"/>
          </p:nvPr>
        </p:nvSpPr>
        <p:spPr>
          <a:xfrm>
            <a:off x="457201" y="6356351"/>
            <a:ext cx="2133600" cy="365126"/>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8" name="Google Shape;328;p64"/>
          <p:cNvSpPr txBox="1">
            <a:spLocks noGrp="1"/>
          </p:cNvSpPr>
          <p:nvPr>
            <p:ph type="ftr" idx="11"/>
          </p:nvPr>
        </p:nvSpPr>
        <p:spPr>
          <a:xfrm>
            <a:off x="3124201" y="6356351"/>
            <a:ext cx="2895600" cy="36512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9" name="Google Shape;329;p64"/>
          <p:cNvSpPr txBox="1">
            <a:spLocks noGrp="1"/>
          </p:cNvSpPr>
          <p:nvPr>
            <p:ph type="sldNum" idx="12"/>
          </p:nvPr>
        </p:nvSpPr>
        <p:spPr>
          <a:xfrm>
            <a:off x="6553201" y="6356351"/>
            <a:ext cx="2133600" cy="36512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330"/>
        <p:cNvGrpSpPr/>
        <p:nvPr/>
      </p:nvGrpSpPr>
      <p:grpSpPr>
        <a:xfrm>
          <a:off x="0" y="0"/>
          <a:ext cx="0" cy="0"/>
          <a:chOff x="0" y="0"/>
          <a:chExt cx="0" cy="0"/>
        </a:xfrm>
      </p:grpSpPr>
      <p:sp>
        <p:nvSpPr>
          <p:cNvPr id="331" name="Google Shape;331;p65"/>
          <p:cNvSpPr txBox="1">
            <a:spLocks noGrp="1"/>
          </p:cNvSpPr>
          <p:nvPr>
            <p:ph type="title"/>
          </p:nvPr>
        </p:nvSpPr>
        <p:spPr>
          <a:xfrm>
            <a:off x="1792289" y="4800601"/>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20"/>
              <a:buFont typeface="Calibri"/>
              <a:buNone/>
              <a:defRPr sz="202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2" name="Google Shape;332;p65"/>
          <p:cNvSpPr>
            <a:spLocks noGrp="1"/>
          </p:cNvSpPr>
          <p:nvPr>
            <p:ph type="pic" idx="2"/>
          </p:nvPr>
        </p:nvSpPr>
        <p:spPr>
          <a:xfrm>
            <a:off x="1792289" y="612776"/>
            <a:ext cx="5486400" cy="4114800"/>
          </a:xfrm>
          <a:prstGeom prst="rect">
            <a:avLst/>
          </a:prstGeom>
          <a:noFill/>
          <a:ln>
            <a:noFill/>
          </a:ln>
        </p:spPr>
      </p:sp>
      <p:sp>
        <p:nvSpPr>
          <p:cNvPr id="333" name="Google Shape;333;p65"/>
          <p:cNvSpPr txBox="1">
            <a:spLocks noGrp="1"/>
          </p:cNvSpPr>
          <p:nvPr>
            <p:ph type="body" idx="1"/>
          </p:nvPr>
        </p:nvSpPr>
        <p:spPr>
          <a:xfrm>
            <a:off x="1792289" y="5367340"/>
            <a:ext cx="5486400" cy="804863"/>
          </a:xfrm>
          <a:prstGeom prst="rect">
            <a:avLst/>
          </a:prstGeom>
          <a:noFill/>
          <a:ln>
            <a:noFill/>
          </a:ln>
        </p:spPr>
        <p:txBody>
          <a:bodyPr spcFirstLastPara="1" wrap="square" lIns="91425" tIns="45700" rIns="91425" bIns="45700" anchor="t" anchorCtr="0">
            <a:normAutofit/>
          </a:bodyPr>
          <a:lstStyle>
            <a:lvl1pPr marL="457200" lvl="0" indent="-228600" algn="l">
              <a:spcBef>
                <a:spcPts val="283"/>
              </a:spcBef>
              <a:spcAft>
                <a:spcPts val="0"/>
              </a:spcAft>
              <a:buClr>
                <a:schemeClr val="dk1"/>
              </a:buClr>
              <a:buSzPts val="1414"/>
              <a:buNone/>
              <a:defRPr sz="1414"/>
            </a:lvl1pPr>
            <a:lvl2pPr marL="914400" lvl="1" indent="-228600" algn="l">
              <a:spcBef>
                <a:spcPts val="242"/>
              </a:spcBef>
              <a:spcAft>
                <a:spcPts val="0"/>
              </a:spcAft>
              <a:buClr>
                <a:schemeClr val="dk1"/>
              </a:buClr>
              <a:buSzPts val="1212"/>
              <a:buNone/>
              <a:defRPr sz="1212"/>
            </a:lvl2pPr>
            <a:lvl3pPr marL="1371600" lvl="2" indent="-228600" algn="l">
              <a:spcBef>
                <a:spcPts val="202"/>
              </a:spcBef>
              <a:spcAft>
                <a:spcPts val="0"/>
              </a:spcAft>
              <a:buClr>
                <a:schemeClr val="dk1"/>
              </a:buClr>
              <a:buSzPts val="1011"/>
              <a:buNone/>
              <a:defRPr sz="1010"/>
            </a:lvl3pPr>
            <a:lvl4pPr marL="1828800" lvl="3" indent="-228600" algn="l">
              <a:spcBef>
                <a:spcPts val="182"/>
              </a:spcBef>
              <a:spcAft>
                <a:spcPts val="0"/>
              </a:spcAft>
              <a:buClr>
                <a:schemeClr val="dk1"/>
              </a:buClr>
              <a:buSzPts val="909"/>
              <a:buNone/>
              <a:defRPr sz="909"/>
            </a:lvl4pPr>
            <a:lvl5pPr marL="2286000" lvl="4" indent="-228600" algn="l">
              <a:spcBef>
                <a:spcPts val="182"/>
              </a:spcBef>
              <a:spcAft>
                <a:spcPts val="0"/>
              </a:spcAft>
              <a:buClr>
                <a:schemeClr val="dk1"/>
              </a:buClr>
              <a:buSzPts val="909"/>
              <a:buNone/>
              <a:defRPr sz="909"/>
            </a:lvl5pPr>
            <a:lvl6pPr marL="2743200" lvl="5" indent="-228600" algn="l">
              <a:spcBef>
                <a:spcPts val="182"/>
              </a:spcBef>
              <a:spcAft>
                <a:spcPts val="0"/>
              </a:spcAft>
              <a:buClr>
                <a:schemeClr val="dk1"/>
              </a:buClr>
              <a:buSzPts val="909"/>
              <a:buNone/>
              <a:defRPr sz="909"/>
            </a:lvl6pPr>
            <a:lvl7pPr marL="3200400" lvl="6" indent="-228600" algn="l">
              <a:spcBef>
                <a:spcPts val="182"/>
              </a:spcBef>
              <a:spcAft>
                <a:spcPts val="0"/>
              </a:spcAft>
              <a:buClr>
                <a:schemeClr val="dk1"/>
              </a:buClr>
              <a:buSzPts val="909"/>
              <a:buNone/>
              <a:defRPr sz="909"/>
            </a:lvl7pPr>
            <a:lvl8pPr marL="3657600" lvl="7" indent="-228600" algn="l">
              <a:spcBef>
                <a:spcPts val="182"/>
              </a:spcBef>
              <a:spcAft>
                <a:spcPts val="0"/>
              </a:spcAft>
              <a:buClr>
                <a:schemeClr val="dk1"/>
              </a:buClr>
              <a:buSzPts val="909"/>
              <a:buNone/>
              <a:defRPr sz="909"/>
            </a:lvl8pPr>
            <a:lvl9pPr marL="4114800" lvl="8" indent="-228600" algn="l">
              <a:spcBef>
                <a:spcPts val="182"/>
              </a:spcBef>
              <a:spcAft>
                <a:spcPts val="0"/>
              </a:spcAft>
              <a:buClr>
                <a:schemeClr val="dk1"/>
              </a:buClr>
              <a:buSzPts val="909"/>
              <a:buNone/>
              <a:defRPr sz="909"/>
            </a:lvl9pPr>
          </a:lstStyle>
          <a:p>
            <a:endParaRPr/>
          </a:p>
        </p:txBody>
      </p:sp>
      <p:sp>
        <p:nvSpPr>
          <p:cNvPr id="334" name="Google Shape;334;p65"/>
          <p:cNvSpPr txBox="1">
            <a:spLocks noGrp="1"/>
          </p:cNvSpPr>
          <p:nvPr>
            <p:ph type="dt" idx="10"/>
          </p:nvPr>
        </p:nvSpPr>
        <p:spPr>
          <a:xfrm>
            <a:off x="457201" y="6356351"/>
            <a:ext cx="2133600" cy="365126"/>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5" name="Google Shape;335;p65"/>
          <p:cNvSpPr txBox="1">
            <a:spLocks noGrp="1"/>
          </p:cNvSpPr>
          <p:nvPr>
            <p:ph type="ftr" idx="11"/>
          </p:nvPr>
        </p:nvSpPr>
        <p:spPr>
          <a:xfrm>
            <a:off x="3124201" y="6356351"/>
            <a:ext cx="2895600" cy="36512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6" name="Google Shape;336;p65"/>
          <p:cNvSpPr txBox="1">
            <a:spLocks noGrp="1"/>
          </p:cNvSpPr>
          <p:nvPr>
            <p:ph type="sldNum" idx="12"/>
          </p:nvPr>
        </p:nvSpPr>
        <p:spPr>
          <a:xfrm>
            <a:off x="6553201" y="6356351"/>
            <a:ext cx="2133600" cy="36512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337"/>
        <p:cNvGrpSpPr/>
        <p:nvPr/>
      </p:nvGrpSpPr>
      <p:grpSpPr>
        <a:xfrm>
          <a:off x="0" y="0"/>
          <a:ext cx="0" cy="0"/>
          <a:chOff x="0" y="0"/>
          <a:chExt cx="0" cy="0"/>
        </a:xfrm>
      </p:grpSpPr>
      <p:sp>
        <p:nvSpPr>
          <p:cNvPr id="338" name="Google Shape;338;p66"/>
          <p:cNvSpPr txBox="1">
            <a:spLocks noGrp="1"/>
          </p:cNvSpPr>
          <p:nvPr>
            <p:ph type="title"/>
          </p:nvPr>
        </p:nvSpPr>
        <p:spPr>
          <a:xfrm>
            <a:off x="457201"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9" name="Google Shape;339;p66"/>
          <p:cNvSpPr txBox="1">
            <a:spLocks noGrp="1"/>
          </p:cNvSpPr>
          <p:nvPr>
            <p:ph type="body" idx="1"/>
          </p:nvPr>
        </p:nvSpPr>
        <p:spPr>
          <a:xfrm rot="5400000">
            <a:off x="2309019" y="-251617"/>
            <a:ext cx="4525964"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40" name="Google Shape;340;p66"/>
          <p:cNvSpPr txBox="1">
            <a:spLocks noGrp="1"/>
          </p:cNvSpPr>
          <p:nvPr>
            <p:ph type="dt" idx="10"/>
          </p:nvPr>
        </p:nvSpPr>
        <p:spPr>
          <a:xfrm>
            <a:off x="457201" y="6356351"/>
            <a:ext cx="2133600" cy="365126"/>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1" name="Google Shape;341;p66"/>
          <p:cNvSpPr txBox="1">
            <a:spLocks noGrp="1"/>
          </p:cNvSpPr>
          <p:nvPr>
            <p:ph type="ftr" idx="11"/>
          </p:nvPr>
        </p:nvSpPr>
        <p:spPr>
          <a:xfrm>
            <a:off x="3124201" y="6356351"/>
            <a:ext cx="2895600" cy="36512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2" name="Google Shape;342;p66"/>
          <p:cNvSpPr txBox="1">
            <a:spLocks noGrp="1"/>
          </p:cNvSpPr>
          <p:nvPr>
            <p:ph type="sldNum" idx="12"/>
          </p:nvPr>
        </p:nvSpPr>
        <p:spPr>
          <a:xfrm>
            <a:off x="16123920" y="9921874"/>
            <a:ext cx="2133600" cy="36512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343"/>
        <p:cNvGrpSpPr/>
        <p:nvPr/>
      </p:nvGrpSpPr>
      <p:grpSpPr>
        <a:xfrm>
          <a:off x="0" y="0"/>
          <a:ext cx="0" cy="0"/>
          <a:chOff x="0" y="0"/>
          <a:chExt cx="0" cy="0"/>
        </a:xfrm>
      </p:grpSpPr>
      <p:sp>
        <p:nvSpPr>
          <p:cNvPr id="344" name="Google Shape;344;p67"/>
          <p:cNvSpPr txBox="1">
            <a:spLocks noGrp="1"/>
          </p:cNvSpPr>
          <p:nvPr>
            <p:ph type="title"/>
          </p:nvPr>
        </p:nvSpPr>
        <p:spPr>
          <a:xfrm rot="5400000">
            <a:off x="4732337" y="2171702"/>
            <a:ext cx="5851526"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5" name="Google Shape;345;p67"/>
          <p:cNvSpPr txBox="1">
            <a:spLocks noGrp="1"/>
          </p:cNvSpPr>
          <p:nvPr>
            <p:ph type="body" idx="1"/>
          </p:nvPr>
        </p:nvSpPr>
        <p:spPr>
          <a:xfrm rot="5400000">
            <a:off x="541337" y="190502"/>
            <a:ext cx="5851526"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46" name="Google Shape;346;p67"/>
          <p:cNvSpPr txBox="1">
            <a:spLocks noGrp="1"/>
          </p:cNvSpPr>
          <p:nvPr>
            <p:ph type="dt" idx="10"/>
          </p:nvPr>
        </p:nvSpPr>
        <p:spPr>
          <a:xfrm>
            <a:off x="457201" y="6356351"/>
            <a:ext cx="2133600" cy="365126"/>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7" name="Google Shape;347;p67"/>
          <p:cNvSpPr txBox="1">
            <a:spLocks noGrp="1"/>
          </p:cNvSpPr>
          <p:nvPr>
            <p:ph type="ftr" idx="11"/>
          </p:nvPr>
        </p:nvSpPr>
        <p:spPr>
          <a:xfrm>
            <a:off x="3124201" y="6356351"/>
            <a:ext cx="2895600" cy="36512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8" name="Google Shape;348;p67"/>
          <p:cNvSpPr txBox="1">
            <a:spLocks noGrp="1"/>
          </p:cNvSpPr>
          <p:nvPr>
            <p:ph type="sldNum" idx="12"/>
          </p:nvPr>
        </p:nvSpPr>
        <p:spPr>
          <a:xfrm>
            <a:off x="6553201" y="6356351"/>
            <a:ext cx="2133600" cy="36512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55"/>
        <p:cNvGrpSpPr/>
        <p:nvPr/>
      </p:nvGrpSpPr>
      <p:grpSpPr>
        <a:xfrm>
          <a:off x="0" y="0"/>
          <a:ext cx="0" cy="0"/>
          <a:chOff x="0" y="0"/>
          <a:chExt cx="0" cy="0"/>
        </a:xfrm>
      </p:grpSpPr>
      <p:sp>
        <p:nvSpPr>
          <p:cNvPr id="356" name="Google Shape;356;p3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7" name="Google Shape;357;p3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8" name="Google Shape;358;p3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359"/>
        <p:cNvGrpSpPr/>
        <p:nvPr/>
      </p:nvGrpSpPr>
      <p:grpSpPr>
        <a:xfrm>
          <a:off x="0" y="0"/>
          <a:ext cx="0" cy="0"/>
          <a:chOff x="0" y="0"/>
          <a:chExt cx="0" cy="0"/>
        </a:xfrm>
      </p:grpSpPr>
      <p:sp>
        <p:nvSpPr>
          <p:cNvPr id="360" name="Google Shape;360;p68"/>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1" name="Google Shape;361;p68"/>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362" name="Google Shape;362;p6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3" name="Google Shape;363;p6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4" name="Google Shape;364;p6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65"/>
        <p:cNvGrpSpPr/>
        <p:nvPr/>
      </p:nvGrpSpPr>
      <p:grpSpPr>
        <a:xfrm>
          <a:off x="0" y="0"/>
          <a:ext cx="0" cy="0"/>
          <a:chOff x="0" y="0"/>
          <a:chExt cx="0" cy="0"/>
        </a:xfrm>
      </p:grpSpPr>
      <p:sp>
        <p:nvSpPr>
          <p:cNvPr id="366" name="Google Shape;366;p6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7" name="Google Shape;367;p69"/>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68" name="Google Shape;368;p6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9" name="Google Shape;369;p6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70" name="Google Shape;370;p6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71"/>
        <p:cNvGrpSpPr/>
        <p:nvPr/>
      </p:nvGrpSpPr>
      <p:grpSpPr>
        <a:xfrm>
          <a:off x="0" y="0"/>
          <a:ext cx="0" cy="0"/>
          <a:chOff x="0" y="0"/>
          <a:chExt cx="0" cy="0"/>
        </a:xfrm>
      </p:grpSpPr>
      <p:sp>
        <p:nvSpPr>
          <p:cNvPr id="372" name="Google Shape;372;p70"/>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73" name="Google Shape;373;p70"/>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74" name="Google Shape;374;p7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75" name="Google Shape;375;p7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76" name="Google Shape;376;p7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77"/>
        <p:cNvGrpSpPr/>
        <p:nvPr/>
      </p:nvGrpSpPr>
      <p:grpSpPr>
        <a:xfrm>
          <a:off x="0" y="0"/>
          <a:ext cx="0" cy="0"/>
          <a:chOff x="0" y="0"/>
          <a:chExt cx="0" cy="0"/>
        </a:xfrm>
      </p:grpSpPr>
      <p:sp>
        <p:nvSpPr>
          <p:cNvPr id="378" name="Google Shape;378;p7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79" name="Google Shape;379;p71"/>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80" name="Google Shape;380;p71"/>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81" name="Google Shape;381;p7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2" name="Google Shape;382;p7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3" name="Google Shape;383;p7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84"/>
        <p:cNvGrpSpPr/>
        <p:nvPr/>
      </p:nvGrpSpPr>
      <p:grpSpPr>
        <a:xfrm>
          <a:off x="0" y="0"/>
          <a:ext cx="0" cy="0"/>
          <a:chOff x="0" y="0"/>
          <a:chExt cx="0" cy="0"/>
        </a:xfrm>
      </p:grpSpPr>
      <p:sp>
        <p:nvSpPr>
          <p:cNvPr id="385" name="Google Shape;385;p7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6" name="Google Shape;386;p72"/>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387" name="Google Shape;387;p72"/>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388" name="Google Shape;388;p72"/>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389" name="Google Shape;389;p72"/>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390" name="Google Shape;390;p7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1" name="Google Shape;391;p7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2" name="Google Shape;392;p7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7"/>
        <p:cNvGrpSpPr/>
        <p:nvPr/>
      </p:nvGrpSpPr>
      <p:grpSpPr>
        <a:xfrm>
          <a:off x="0" y="0"/>
          <a:ext cx="0" cy="0"/>
          <a:chOff x="0" y="0"/>
          <a:chExt cx="0" cy="0"/>
        </a:xfrm>
      </p:grpSpPr>
      <p:sp>
        <p:nvSpPr>
          <p:cNvPr id="38" name="Google Shape;38;p40"/>
          <p:cNvSpPr txBox="1">
            <a:spLocks noGrp="1"/>
          </p:cNvSpPr>
          <p:nvPr>
            <p:ph type="title"/>
          </p:nvPr>
        </p:nvSpPr>
        <p:spPr>
          <a:xfrm>
            <a:off x="457201"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40"/>
          <p:cNvSpPr txBox="1">
            <a:spLocks noGrp="1"/>
          </p:cNvSpPr>
          <p:nvPr>
            <p:ph type="body" idx="1"/>
          </p:nvPr>
        </p:nvSpPr>
        <p:spPr>
          <a:xfrm>
            <a:off x="457201" y="1600202"/>
            <a:ext cx="4038600" cy="4525963"/>
          </a:xfrm>
          <a:prstGeom prst="rect">
            <a:avLst/>
          </a:prstGeom>
          <a:noFill/>
          <a:ln>
            <a:noFill/>
          </a:ln>
        </p:spPr>
        <p:txBody>
          <a:bodyPr spcFirstLastPara="1" wrap="square" lIns="91425" tIns="45700" rIns="91425" bIns="45700" anchor="t" anchorCtr="0">
            <a:normAutofit/>
          </a:bodyPr>
          <a:lstStyle>
            <a:lvl1pPr marL="457200" lvl="0" indent="-408114" algn="l">
              <a:spcBef>
                <a:spcPts val="565"/>
              </a:spcBef>
              <a:spcAft>
                <a:spcPts val="0"/>
              </a:spcAft>
              <a:buClr>
                <a:schemeClr val="dk1"/>
              </a:buClr>
              <a:buSzPts val="2827"/>
              <a:buChar char="•"/>
              <a:defRPr sz="2827"/>
            </a:lvl1pPr>
            <a:lvl2pPr marL="914400" lvl="1" indent="-382524" algn="l">
              <a:spcBef>
                <a:spcPts val="485"/>
              </a:spcBef>
              <a:spcAft>
                <a:spcPts val="0"/>
              </a:spcAft>
              <a:buClr>
                <a:schemeClr val="dk1"/>
              </a:buClr>
              <a:buSzPts val="2424"/>
              <a:buChar char="–"/>
              <a:defRPr sz="2424"/>
            </a:lvl2pPr>
            <a:lvl3pPr marL="1371600" lvl="2" indent="-356869" algn="l">
              <a:spcBef>
                <a:spcPts val="404"/>
              </a:spcBef>
              <a:spcAft>
                <a:spcPts val="0"/>
              </a:spcAft>
              <a:buClr>
                <a:schemeClr val="dk1"/>
              </a:buClr>
              <a:buSzPts val="2020"/>
              <a:buChar char="•"/>
              <a:defRPr sz="2020"/>
            </a:lvl3pPr>
            <a:lvl4pPr marL="1828800" lvl="3" indent="-344042" algn="l">
              <a:spcBef>
                <a:spcPts val="364"/>
              </a:spcBef>
              <a:spcAft>
                <a:spcPts val="0"/>
              </a:spcAft>
              <a:buClr>
                <a:schemeClr val="dk1"/>
              </a:buClr>
              <a:buSzPts val="1818"/>
              <a:buChar char="–"/>
              <a:defRPr sz="1818"/>
            </a:lvl4pPr>
            <a:lvl5pPr marL="2286000" lvl="4" indent="-344042" algn="l">
              <a:spcBef>
                <a:spcPts val="364"/>
              </a:spcBef>
              <a:spcAft>
                <a:spcPts val="0"/>
              </a:spcAft>
              <a:buClr>
                <a:schemeClr val="dk1"/>
              </a:buClr>
              <a:buSzPts val="1818"/>
              <a:buChar char="»"/>
              <a:defRPr sz="1818"/>
            </a:lvl5pPr>
            <a:lvl6pPr marL="2743200" lvl="5" indent="-344042" algn="l">
              <a:spcBef>
                <a:spcPts val="364"/>
              </a:spcBef>
              <a:spcAft>
                <a:spcPts val="0"/>
              </a:spcAft>
              <a:buClr>
                <a:schemeClr val="dk1"/>
              </a:buClr>
              <a:buSzPts val="1818"/>
              <a:buChar char="•"/>
              <a:defRPr sz="1818"/>
            </a:lvl6pPr>
            <a:lvl7pPr marL="3200400" lvl="6" indent="-344042" algn="l">
              <a:spcBef>
                <a:spcPts val="364"/>
              </a:spcBef>
              <a:spcAft>
                <a:spcPts val="0"/>
              </a:spcAft>
              <a:buClr>
                <a:schemeClr val="dk1"/>
              </a:buClr>
              <a:buSzPts val="1818"/>
              <a:buChar char="•"/>
              <a:defRPr sz="1818"/>
            </a:lvl7pPr>
            <a:lvl8pPr marL="3657600" lvl="7" indent="-344042" algn="l">
              <a:spcBef>
                <a:spcPts val="364"/>
              </a:spcBef>
              <a:spcAft>
                <a:spcPts val="0"/>
              </a:spcAft>
              <a:buClr>
                <a:schemeClr val="dk1"/>
              </a:buClr>
              <a:buSzPts val="1818"/>
              <a:buChar char="•"/>
              <a:defRPr sz="1818"/>
            </a:lvl8pPr>
            <a:lvl9pPr marL="4114800" lvl="8" indent="-344042" algn="l">
              <a:spcBef>
                <a:spcPts val="364"/>
              </a:spcBef>
              <a:spcAft>
                <a:spcPts val="0"/>
              </a:spcAft>
              <a:buClr>
                <a:schemeClr val="dk1"/>
              </a:buClr>
              <a:buSzPts val="1818"/>
              <a:buChar char="•"/>
              <a:defRPr sz="1818"/>
            </a:lvl9pPr>
          </a:lstStyle>
          <a:p>
            <a:endParaRPr/>
          </a:p>
        </p:txBody>
      </p:sp>
      <p:sp>
        <p:nvSpPr>
          <p:cNvPr id="40" name="Google Shape;40;p40"/>
          <p:cNvSpPr txBox="1">
            <a:spLocks noGrp="1"/>
          </p:cNvSpPr>
          <p:nvPr>
            <p:ph type="body" idx="2"/>
          </p:nvPr>
        </p:nvSpPr>
        <p:spPr>
          <a:xfrm>
            <a:off x="4648200" y="1600202"/>
            <a:ext cx="4038600" cy="4525963"/>
          </a:xfrm>
          <a:prstGeom prst="rect">
            <a:avLst/>
          </a:prstGeom>
          <a:noFill/>
          <a:ln>
            <a:noFill/>
          </a:ln>
        </p:spPr>
        <p:txBody>
          <a:bodyPr spcFirstLastPara="1" wrap="square" lIns="91425" tIns="45700" rIns="91425" bIns="45700" anchor="t" anchorCtr="0">
            <a:normAutofit/>
          </a:bodyPr>
          <a:lstStyle>
            <a:lvl1pPr marL="457200" lvl="0" indent="-408114" algn="l">
              <a:spcBef>
                <a:spcPts val="565"/>
              </a:spcBef>
              <a:spcAft>
                <a:spcPts val="0"/>
              </a:spcAft>
              <a:buClr>
                <a:schemeClr val="dk1"/>
              </a:buClr>
              <a:buSzPts val="2827"/>
              <a:buChar char="•"/>
              <a:defRPr sz="2827"/>
            </a:lvl1pPr>
            <a:lvl2pPr marL="914400" lvl="1" indent="-382524" algn="l">
              <a:spcBef>
                <a:spcPts val="485"/>
              </a:spcBef>
              <a:spcAft>
                <a:spcPts val="0"/>
              </a:spcAft>
              <a:buClr>
                <a:schemeClr val="dk1"/>
              </a:buClr>
              <a:buSzPts val="2424"/>
              <a:buChar char="–"/>
              <a:defRPr sz="2424"/>
            </a:lvl2pPr>
            <a:lvl3pPr marL="1371600" lvl="2" indent="-356869" algn="l">
              <a:spcBef>
                <a:spcPts val="404"/>
              </a:spcBef>
              <a:spcAft>
                <a:spcPts val="0"/>
              </a:spcAft>
              <a:buClr>
                <a:schemeClr val="dk1"/>
              </a:buClr>
              <a:buSzPts val="2020"/>
              <a:buChar char="•"/>
              <a:defRPr sz="2020"/>
            </a:lvl3pPr>
            <a:lvl4pPr marL="1828800" lvl="3" indent="-344042" algn="l">
              <a:spcBef>
                <a:spcPts val="364"/>
              </a:spcBef>
              <a:spcAft>
                <a:spcPts val="0"/>
              </a:spcAft>
              <a:buClr>
                <a:schemeClr val="dk1"/>
              </a:buClr>
              <a:buSzPts val="1818"/>
              <a:buChar char="–"/>
              <a:defRPr sz="1818"/>
            </a:lvl4pPr>
            <a:lvl5pPr marL="2286000" lvl="4" indent="-344042" algn="l">
              <a:spcBef>
                <a:spcPts val="364"/>
              </a:spcBef>
              <a:spcAft>
                <a:spcPts val="0"/>
              </a:spcAft>
              <a:buClr>
                <a:schemeClr val="dk1"/>
              </a:buClr>
              <a:buSzPts val="1818"/>
              <a:buChar char="»"/>
              <a:defRPr sz="1818"/>
            </a:lvl5pPr>
            <a:lvl6pPr marL="2743200" lvl="5" indent="-344042" algn="l">
              <a:spcBef>
                <a:spcPts val="364"/>
              </a:spcBef>
              <a:spcAft>
                <a:spcPts val="0"/>
              </a:spcAft>
              <a:buClr>
                <a:schemeClr val="dk1"/>
              </a:buClr>
              <a:buSzPts val="1818"/>
              <a:buChar char="•"/>
              <a:defRPr sz="1818"/>
            </a:lvl6pPr>
            <a:lvl7pPr marL="3200400" lvl="6" indent="-344042" algn="l">
              <a:spcBef>
                <a:spcPts val="364"/>
              </a:spcBef>
              <a:spcAft>
                <a:spcPts val="0"/>
              </a:spcAft>
              <a:buClr>
                <a:schemeClr val="dk1"/>
              </a:buClr>
              <a:buSzPts val="1818"/>
              <a:buChar char="•"/>
              <a:defRPr sz="1818"/>
            </a:lvl7pPr>
            <a:lvl8pPr marL="3657600" lvl="7" indent="-344042" algn="l">
              <a:spcBef>
                <a:spcPts val="364"/>
              </a:spcBef>
              <a:spcAft>
                <a:spcPts val="0"/>
              </a:spcAft>
              <a:buClr>
                <a:schemeClr val="dk1"/>
              </a:buClr>
              <a:buSzPts val="1818"/>
              <a:buChar char="•"/>
              <a:defRPr sz="1818"/>
            </a:lvl8pPr>
            <a:lvl9pPr marL="4114800" lvl="8" indent="-344042" algn="l">
              <a:spcBef>
                <a:spcPts val="364"/>
              </a:spcBef>
              <a:spcAft>
                <a:spcPts val="0"/>
              </a:spcAft>
              <a:buClr>
                <a:schemeClr val="dk1"/>
              </a:buClr>
              <a:buSzPts val="1818"/>
              <a:buChar char="•"/>
              <a:defRPr sz="1818"/>
            </a:lvl9pPr>
          </a:lstStyle>
          <a:p>
            <a:endParaRPr/>
          </a:p>
        </p:txBody>
      </p:sp>
      <p:sp>
        <p:nvSpPr>
          <p:cNvPr id="41" name="Google Shape;41;p40"/>
          <p:cNvSpPr txBox="1">
            <a:spLocks noGrp="1"/>
          </p:cNvSpPr>
          <p:nvPr>
            <p:ph type="dt" idx="10"/>
          </p:nvPr>
        </p:nvSpPr>
        <p:spPr>
          <a:xfrm>
            <a:off x="457201"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40"/>
          <p:cNvSpPr txBox="1">
            <a:spLocks noGrp="1"/>
          </p:cNvSpPr>
          <p:nvPr>
            <p:ph type="ftr" idx="11"/>
          </p:nvPr>
        </p:nvSpPr>
        <p:spPr>
          <a:xfrm>
            <a:off x="3124201"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40"/>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93"/>
        <p:cNvGrpSpPr/>
        <p:nvPr/>
      </p:nvGrpSpPr>
      <p:grpSpPr>
        <a:xfrm>
          <a:off x="0" y="0"/>
          <a:ext cx="0" cy="0"/>
          <a:chOff x="0" y="0"/>
          <a:chExt cx="0" cy="0"/>
        </a:xfrm>
      </p:grpSpPr>
      <p:sp>
        <p:nvSpPr>
          <p:cNvPr id="394" name="Google Shape;394;p7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5" name="Google Shape;395;p7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6" name="Google Shape;396;p7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7" name="Google Shape;397;p7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398"/>
        <p:cNvGrpSpPr/>
        <p:nvPr/>
      </p:nvGrpSpPr>
      <p:grpSpPr>
        <a:xfrm>
          <a:off x="0" y="0"/>
          <a:ext cx="0" cy="0"/>
          <a:chOff x="0" y="0"/>
          <a:chExt cx="0" cy="0"/>
        </a:xfrm>
      </p:grpSpPr>
      <p:sp>
        <p:nvSpPr>
          <p:cNvPr id="399" name="Google Shape;399;p74"/>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0" name="Google Shape;400;p74"/>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401" name="Google Shape;401;p74"/>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402" name="Google Shape;402;p7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3" name="Google Shape;403;p7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4" name="Google Shape;404;p7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405"/>
        <p:cNvGrpSpPr/>
        <p:nvPr/>
      </p:nvGrpSpPr>
      <p:grpSpPr>
        <a:xfrm>
          <a:off x="0" y="0"/>
          <a:ext cx="0" cy="0"/>
          <a:chOff x="0" y="0"/>
          <a:chExt cx="0" cy="0"/>
        </a:xfrm>
      </p:grpSpPr>
      <p:sp>
        <p:nvSpPr>
          <p:cNvPr id="406" name="Google Shape;406;p75"/>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7" name="Google Shape;407;p75"/>
          <p:cNvSpPr>
            <a:spLocks noGrp="1"/>
          </p:cNvSpPr>
          <p:nvPr>
            <p:ph type="pic" idx="2"/>
          </p:nvPr>
        </p:nvSpPr>
        <p:spPr>
          <a:xfrm>
            <a:off x="1792288" y="612775"/>
            <a:ext cx="5486400" cy="4114800"/>
          </a:xfrm>
          <a:prstGeom prst="rect">
            <a:avLst/>
          </a:prstGeom>
          <a:noFill/>
          <a:ln>
            <a:noFill/>
          </a:ln>
        </p:spPr>
      </p:sp>
      <p:sp>
        <p:nvSpPr>
          <p:cNvPr id="408" name="Google Shape;408;p75"/>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409" name="Google Shape;409;p7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0" name="Google Shape;410;p7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1" name="Google Shape;411;p7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412"/>
        <p:cNvGrpSpPr/>
        <p:nvPr/>
      </p:nvGrpSpPr>
      <p:grpSpPr>
        <a:xfrm>
          <a:off x="0" y="0"/>
          <a:ext cx="0" cy="0"/>
          <a:chOff x="0" y="0"/>
          <a:chExt cx="0" cy="0"/>
        </a:xfrm>
      </p:grpSpPr>
      <p:sp>
        <p:nvSpPr>
          <p:cNvPr id="413" name="Google Shape;413;p7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14" name="Google Shape;414;p76"/>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15" name="Google Shape;415;p7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6" name="Google Shape;416;p7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7" name="Google Shape;417;p7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418"/>
        <p:cNvGrpSpPr/>
        <p:nvPr/>
      </p:nvGrpSpPr>
      <p:grpSpPr>
        <a:xfrm>
          <a:off x="0" y="0"/>
          <a:ext cx="0" cy="0"/>
          <a:chOff x="0" y="0"/>
          <a:chExt cx="0" cy="0"/>
        </a:xfrm>
      </p:grpSpPr>
      <p:sp>
        <p:nvSpPr>
          <p:cNvPr id="419" name="Google Shape;419;p77"/>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0" name="Google Shape;420;p77"/>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21" name="Google Shape;421;p7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2" name="Google Shape;422;p7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3" name="Google Shape;423;p7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29"/>
        <p:cNvGrpSpPr/>
        <p:nvPr/>
      </p:nvGrpSpPr>
      <p:grpSpPr>
        <a:xfrm>
          <a:off x="0" y="0"/>
          <a:ext cx="0" cy="0"/>
          <a:chOff x="0" y="0"/>
          <a:chExt cx="0" cy="0"/>
        </a:xfrm>
      </p:grpSpPr>
      <p:sp>
        <p:nvSpPr>
          <p:cNvPr id="430" name="Google Shape;430;g351df2b98da_0_1998"/>
          <p:cNvSpPr txBox="1">
            <a:spLocks noGrp="1"/>
          </p:cNvSpPr>
          <p:nvPr>
            <p:ph type="dt" idx="10"/>
          </p:nvPr>
        </p:nvSpPr>
        <p:spPr>
          <a:xfrm>
            <a:off x="0" y="0"/>
            <a:ext cx="4500000" cy="4500000"/>
          </a:xfrm>
          <a:prstGeom prst="rect">
            <a:avLst/>
          </a:prstGeom>
          <a:noFill/>
          <a:ln>
            <a:noFill/>
          </a:ln>
        </p:spPr>
        <p:txBody>
          <a:bodyPr spcFirstLastPara="1" wrap="square" lIns="137150" tIns="68550" rIns="137150" bIns="68550" anchor="t" anchorCtr="0">
            <a:noAutofit/>
          </a:bodyPr>
          <a:lstStyle>
            <a:lvl1pPr marR="0" lvl="0" algn="l">
              <a:spcBef>
                <a:spcPts val="0"/>
              </a:spcBef>
              <a:spcAft>
                <a:spcPts val="0"/>
              </a:spcAft>
              <a:buSzPts val="2100"/>
              <a:buNone/>
              <a:defRPr sz="2700" b="0" i="0" u="none" strike="noStrike" cap="none">
                <a:solidFill>
                  <a:schemeClr val="dk1"/>
                </a:solidFill>
                <a:latin typeface="Arial"/>
                <a:ea typeface="Arial"/>
                <a:cs typeface="Arial"/>
                <a:sym typeface="Arial"/>
              </a:defRPr>
            </a:lvl1pPr>
            <a:lvl2pPr marR="0" lvl="1" algn="l">
              <a:spcBef>
                <a:spcPts val="0"/>
              </a:spcBef>
              <a:spcAft>
                <a:spcPts val="0"/>
              </a:spcAft>
              <a:buSzPts val="2100"/>
              <a:buNone/>
              <a:defRPr sz="2700" b="0" i="0" u="none" strike="noStrike" cap="none">
                <a:solidFill>
                  <a:schemeClr val="dk1"/>
                </a:solidFill>
                <a:latin typeface="Arial"/>
                <a:ea typeface="Arial"/>
                <a:cs typeface="Arial"/>
                <a:sym typeface="Arial"/>
              </a:defRPr>
            </a:lvl2pPr>
            <a:lvl3pPr marR="0" lvl="2" algn="l">
              <a:spcBef>
                <a:spcPts val="0"/>
              </a:spcBef>
              <a:spcAft>
                <a:spcPts val="0"/>
              </a:spcAft>
              <a:buSzPts val="2100"/>
              <a:buNone/>
              <a:defRPr sz="2700" b="0" i="0" u="none" strike="noStrike" cap="none">
                <a:solidFill>
                  <a:schemeClr val="dk1"/>
                </a:solidFill>
                <a:latin typeface="Arial"/>
                <a:ea typeface="Arial"/>
                <a:cs typeface="Arial"/>
                <a:sym typeface="Arial"/>
              </a:defRPr>
            </a:lvl3pPr>
            <a:lvl4pPr marR="0" lvl="3" algn="l">
              <a:spcBef>
                <a:spcPts val="0"/>
              </a:spcBef>
              <a:spcAft>
                <a:spcPts val="0"/>
              </a:spcAft>
              <a:buSzPts val="2100"/>
              <a:buNone/>
              <a:defRPr sz="2700" b="0" i="0" u="none" strike="noStrike" cap="none">
                <a:solidFill>
                  <a:schemeClr val="dk1"/>
                </a:solidFill>
                <a:latin typeface="Arial"/>
                <a:ea typeface="Arial"/>
                <a:cs typeface="Arial"/>
                <a:sym typeface="Arial"/>
              </a:defRPr>
            </a:lvl4pPr>
            <a:lvl5pPr marR="0" lvl="4" algn="l">
              <a:spcBef>
                <a:spcPts val="0"/>
              </a:spcBef>
              <a:spcAft>
                <a:spcPts val="0"/>
              </a:spcAft>
              <a:buSzPts val="2100"/>
              <a:buNone/>
              <a:defRPr sz="2700" b="0" i="0" u="none" strike="noStrike" cap="none">
                <a:solidFill>
                  <a:schemeClr val="dk1"/>
                </a:solidFill>
                <a:latin typeface="Arial"/>
                <a:ea typeface="Arial"/>
                <a:cs typeface="Arial"/>
                <a:sym typeface="Arial"/>
              </a:defRPr>
            </a:lvl5pPr>
            <a:lvl6pPr marR="0" lvl="5" algn="l">
              <a:spcBef>
                <a:spcPts val="0"/>
              </a:spcBef>
              <a:spcAft>
                <a:spcPts val="0"/>
              </a:spcAft>
              <a:buSzPts val="2100"/>
              <a:buNone/>
              <a:defRPr sz="2700" b="0" i="0" u="none" strike="noStrike" cap="none">
                <a:solidFill>
                  <a:schemeClr val="dk1"/>
                </a:solidFill>
                <a:latin typeface="Arial"/>
                <a:ea typeface="Arial"/>
                <a:cs typeface="Arial"/>
                <a:sym typeface="Arial"/>
              </a:defRPr>
            </a:lvl6pPr>
            <a:lvl7pPr marR="0" lvl="6" algn="l">
              <a:spcBef>
                <a:spcPts val="0"/>
              </a:spcBef>
              <a:spcAft>
                <a:spcPts val="0"/>
              </a:spcAft>
              <a:buSzPts val="2100"/>
              <a:buNone/>
              <a:defRPr sz="2700" b="0" i="0" u="none" strike="noStrike" cap="none">
                <a:solidFill>
                  <a:schemeClr val="dk1"/>
                </a:solidFill>
                <a:latin typeface="Arial"/>
                <a:ea typeface="Arial"/>
                <a:cs typeface="Arial"/>
                <a:sym typeface="Arial"/>
              </a:defRPr>
            </a:lvl7pPr>
            <a:lvl8pPr marR="0" lvl="7" algn="l">
              <a:spcBef>
                <a:spcPts val="0"/>
              </a:spcBef>
              <a:spcAft>
                <a:spcPts val="0"/>
              </a:spcAft>
              <a:buSzPts val="2100"/>
              <a:buNone/>
              <a:defRPr sz="2700" b="0" i="0" u="none" strike="noStrike" cap="none">
                <a:solidFill>
                  <a:schemeClr val="dk1"/>
                </a:solidFill>
                <a:latin typeface="Arial"/>
                <a:ea typeface="Arial"/>
                <a:cs typeface="Arial"/>
                <a:sym typeface="Arial"/>
              </a:defRPr>
            </a:lvl8pPr>
            <a:lvl9pPr marR="0" lvl="8" algn="l">
              <a:spcBef>
                <a:spcPts val="0"/>
              </a:spcBef>
              <a:spcAft>
                <a:spcPts val="0"/>
              </a:spcAft>
              <a:buSzPts val="2100"/>
              <a:buNone/>
              <a:defRPr sz="2700" b="0" i="0" u="none" strike="noStrike" cap="none">
                <a:solidFill>
                  <a:schemeClr val="dk1"/>
                </a:solidFill>
                <a:latin typeface="Arial"/>
                <a:ea typeface="Arial"/>
                <a:cs typeface="Arial"/>
                <a:sym typeface="Arial"/>
              </a:defRPr>
            </a:lvl9pPr>
          </a:lstStyle>
          <a:p>
            <a:endParaRPr/>
          </a:p>
        </p:txBody>
      </p:sp>
      <p:sp>
        <p:nvSpPr>
          <p:cNvPr id="431" name="Google Shape;431;g351df2b98da_0_1998"/>
          <p:cNvSpPr txBox="1">
            <a:spLocks noGrp="1"/>
          </p:cNvSpPr>
          <p:nvPr>
            <p:ph type="ftr" idx="11"/>
          </p:nvPr>
        </p:nvSpPr>
        <p:spPr>
          <a:xfrm>
            <a:off x="0" y="0"/>
            <a:ext cx="4500000" cy="4500000"/>
          </a:xfrm>
          <a:prstGeom prst="rect">
            <a:avLst/>
          </a:prstGeom>
          <a:noFill/>
          <a:ln>
            <a:noFill/>
          </a:ln>
        </p:spPr>
        <p:txBody>
          <a:bodyPr spcFirstLastPara="1" wrap="square" lIns="137150" tIns="68550" rIns="137150" bIns="68550" anchor="t" anchorCtr="0">
            <a:noAutofit/>
          </a:bodyPr>
          <a:lstStyle>
            <a:lvl1pPr marR="0" lvl="0" algn="l">
              <a:spcBef>
                <a:spcPts val="0"/>
              </a:spcBef>
              <a:spcAft>
                <a:spcPts val="0"/>
              </a:spcAft>
              <a:buSzPts val="2100"/>
              <a:buNone/>
              <a:defRPr sz="2700" b="0" i="0" u="none" strike="noStrike" cap="none">
                <a:solidFill>
                  <a:schemeClr val="dk1"/>
                </a:solidFill>
                <a:latin typeface="Arial"/>
                <a:ea typeface="Arial"/>
                <a:cs typeface="Arial"/>
                <a:sym typeface="Arial"/>
              </a:defRPr>
            </a:lvl1pPr>
            <a:lvl2pPr marR="0" lvl="1" algn="l">
              <a:spcBef>
                <a:spcPts val="0"/>
              </a:spcBef>
              <a:spcAft>
                <a:spcPts val="0"/>
              </a:spcAft>
              <a:buSzPts val="2100"/>
              <a:buNone/>
              <a:defRPr sz="2700" b="0" i="0" u="none" strike="noStrike" cap="none">
                <a:solidFill>
                  <a:schemeClr val="dk1"/>
                </a:solidFill>
                <a:latin typeface="Arial"/>
                <a:ea typeface="Arial"/>
                <a:cs typeface="Arial"/>
                <a:sym typeface="Arial"/>
              </a:defRPr>
            </a:lvl2pPr>
            <a:lvl3pPr marR="0" lvl="2" algn="l">
              <a:spcBef>
                <a:spcPts val="0"/>
              </a:spcBef>
              <a:spcAft>
                <a:spcPts val="0"/>
              </a:spcAft>
              <a:buSzPts val="2100"/>
              <a:buNone/>
              <a:defRPr sz="2700" b="0" i="0" u="none" strike="noStrike" cap="none">
                <a:solidFill>
                  <a:schemeClr val="dk1"/>
                </a:solidFill>
                <a:latin typeface="Arial"/>
                <a:ea typeface="Arial"/>
                <a:cs typeface="Arial"/>
                <a:sym typeface="Arial"/>
              </a:defRPr>
            </a:lvl3pPr>
            <a:lvl4pPr marR="0" lvl="3" algn="l">
              <a:spcBef>
                <a:spcPts val="0"/>
              </a:spcBef>
              <a:spcAft>
                <a:spcPts val="0"/>
              </a:spcAft>
              <a:buSzPts val="2100"/>
              <a:buNone/>
              <a:defRPr sz="2700" b="0" i="0" u="none" strike="noStrike" cap="none">
                <a:solidFill>
                  <a:schemeClr val="dk1"/>
                </a:solidFill>
                <a:latin typeface="Arial"/>
                <a:ea typeface="Arial"/>
                <a:cs typeface="Arial"/>
                <a:sym typeface="Arial"/>
              </a:defRPr>
            </a:lvl4pPr>
            <a:lvl5pPr marR="0" lvl="4" algn="l">
              <a:spcBef>
                <a:spcPts val="0"/>
              </a:spcBef>
              <a:spcAft>
                <a:spcPts val="0"/>
              </a:spcAft>
              <a:buSzPts val="2100"/>
              <a:buNone/>
              <a:defRPr sz="2700" b="0" i="0" u="none" strike="noStrike" cap="none">
                <a:solidFill>
                  <a:schemeClr val="dk1"/>
                </a:solidFill>
                <a:latin typeface="Arial"/>
                <a:ea typeface="Arial"/>
                <a:cs typeface="Arial"/>
                <a:sym typeface="Arial"/>
              </a:defRPr>
            </a:lvl5pPr>
            <a:lvl6pPr marR="0" lvl="5" algn="l">
              <a:spcBef>
                <a:spcPts val="0"/>
              </a:spcBef>
              <a:spcAft>
                <a:spcPts val="0"/>
              </a:spcAft>
              <a:buSzPts val="2100"/>
              <a:buNone/>
              <a:defRPr sz="2700" b="0" i="0" u="none" strike="noStrike" cap="none">
                <a:solidFill>
                  <a:schemeClr val="dk1"/>
                </a:solidFill>
                <a:latin typeface="Arial"/>
                <a:ea typeface="Arial"/>
                <a:cs typeface="Arial"/>
                <a:sym typeface="Arial"/>
              </a:defRPr>
            </a:lvl6pPr>
            <a:lvl7pPr marR="0" lvl="6" algn="l">
              <a:spcBef>
                <a:spcPts val="0"/>
              </a:spcBef>
              <a:spcAft>
                <a:spcPts val="0"/>
              </a:spcAft>
              <a:buSzPts val="2100"/>
              <a:buNone/>
              <a:defRPr sz="2700" b="0" i="0" u="none" strike="noStrike" cap="none">
                <a:solidFill>
                  <a:schemeClr val="dk1"/>
                </a:solidFill>
                <a:latin typeface="Arial"/>
                <a:ea typeface="Arial"/>
                <a:cs typeface="Arial"/>
                <a:sym typeface="Arial"/>
              </a:defRPr>
            </a:lvl7pPr>
            <a:lvl8pPr marR="0" lvl="7" algn="l">
              <a:spcBef>
                <a:spcPts val="0"/>
              </a:spcBef>
              <a:spcAft>
                <a:spcPts val="0"/>
              </a:spcAft>
              <a:buSzPts val="2100"/>
              <a:buNone/>
              <a:defRPr sz="2700" b="0" i="0" u="none" strike="noStrike" cap="none">
                <a:solidFill>
                  <a:schemeClr val="dk1"/>
                </a:solidFill>
                <a:latin typeface="Arial"/>
                <a:ea typeface="Arial"/>
                <a:cs typeface="Arial"/>
                <a:sym typeface="Arial"/>
              </a:defRPr>
            </a:lvl8pPr>
            <a:lvl9pPr marR="0" lvl="8" algn="l">
              <a:spcBef>
                <a:spcPts val="0"/>
              </a:spcBef>
              <a:spcAft>
                <a:spcPts val="0"/>
              </a:spcAft>
              <a:buSzPts val="2100"/>
              <a:buNone/>
              <a:defRPr sz="2700" b="0" i="0" u="none" strike="noStrike" cap="none">
                <a:solidFill>
                  <a:schemeClr val="dk1"/>
                </a:solidFill>
                <a:latin typeface="Arial"/>
                <a:ea typeface="Arial"/>
                <a:cs typeface="Arial"/>
                <a:sym typeface="Arial"/>
              </a:defRPr>
            </a:lvl9pPr>
          </a:lstStyle>
          <a:p>
            <a:endParaRPr/>
          </a:p>
        </p:txBody>
      </p:sp>
      <p:sp>
        <p:nvSpPr>
          <p:cNvPr id="432" name="Google Shape;432;g351df2b98da_0_1998"/>
          <p:cNvSpPr txBox="1">
            <a:spLocks noGrp="1"/>
          </p:cNvSpPr>
          <p:nvPr>
            <p:ph type="sldNum" idx="12"/>
          </p:nvPr>
        </p:nvSpPr>
        <p:spPr>
          <a:xfrm>
            <a:off x="0" y="0"/>
            <a:ext cx="4500000" cy="4500000"/>
          </a:xfrm>
          <a:prstGeom prst="rect">
            <a:avLst/>
          </a:prstGeom>
          <a:noFill/>
          <a:ln>
            <a:noFill/>
          </a:ln>
        </p:spPr>
        <p:txBody>
          <a:bodyPr spcFirstLastPara="1" wrap="square" lIns="137150" tIns="68550" rIns="137150" bIns="68550" anchor="t" anchorCtr="0">
            <a:noAutofit/>
          </a:bodyPr>
          <a:lstStyle>
            <a:lvl1pPr marL="0" marR="0" lvl="0" indent="0" algn="l">
              <a:spcBef>
                <a:spcPts val="0"/>
              </a:spcBef>
              <a:buNone/>
              <a:defRPr sz="2700" b="0" i="0" u="none" strike="noStrike" cap="none">
                <a:solidFill>
                  <a:schemeClr val="dk1"/>
                </a:solidFill>
                <a:latin typeface="Arial"/>
                <a:ea typeface="Arial"/>
                <a:cs typeface="Arial"/>
                <a:sym typeface="Arial"/>
              </a:defRPr>
            </a:lvl1pPr>
            <a:lvl2pPr marL="0" marR="0" lvl="1" indent="0" algn="l">
              <a:spcBef>
                <a:spcPts val="0"/>
              </a:spcBef>
              <a:buNone/>
              <a:defRPr sz="2700" b="0" i="0" u="none" strike="noStrike" cap="none">
                <a:solidFill>
                  <a:schemeClr val="dk1"/>
                </a:solidFill>
                <a:latin typeface="Arial"/>
                <a:ea typeface="Arial"/>
                <a:cs typeface="Arial"/>
                <a:sym typeface="Arial"/>
              </a:defRPr>
            </a:lvl2pPr>
            <a:lvl3pPr marL="0" marR="0" lvl="2" indent="0" algn="l">
              <a:spcBef>
                <a:spcPts val="0"/>
              </a:spcBef>
              <a:buNone/>
              <a:defRPr sz="2700" b="0" i="0" u="none" strike="noStrike" cap="none">
                <a:solidFill>
                  <a:schemeClr val="dk1"/>
                </a:solidFill>
                <a:latin typeface="Arial"/>
                <a:ea typeface="Arial"/>
                <a:cs typeface="Arial"/>
                <a:sym typeface="Arial"/>
              </a:defRPr>
            </a:lvl3pPr>
            <a:lvl4pPr marL="0" marR="0" lvl="3" indent="0" algn="l">
              <a:spcBef>
                <a:spcPts val="0"/>
              </a:spcBef>
              <a:buNone/>
              <a:defRPr sz="2700" b="0" i="0" u="none" strike="noStrike" cap="none">
                <a:solidFill>
                  <a:schemeClr val="dk1"/>
                </a:solidFill>
                <a:latin typeface="Arial"/>
                <a:ea typeface="Arial"/>
                <a:cs typeface="Arial"/>
                <a:sym typeface="Arial"/>
              </a:defRPr>
            </a:lvl4pPr>
            <a:lvl5pPr marL="0" marR="0" lvl="4" indent="0" algn="l">
              <a:spcBef>
                <a:spcPts val="0"/>
              </a:spcBef>
              <a:buNone/>
              <a:defRPr sz="2700" b="0" i="0" u="none" strike="noStrike" cap="none">
                <a:solidFill>
                  <a:schemeClr val="dk1"/>
                </a:solidFill>
                <a:latin typeface="Arial"/>
                <a:ea typeface="Arial"/>
                <a:cs typeface="Arial"/>
                <a:sym typeface="Arial"/>
              </a:defRPr>
            </a:lvl5pPr>
            <a:lvl6pPr marL="0" marR="0" lvl="5" indent="0" algn="l">
              <a:spcBef>
                <a:spcPts val="0"/>
              </a:spcBef>
              <a:buNone/>
              <a:defRPr sz="2700" b="0" i="0" u="none" strike="noStrike" cap="none">
                <a:solidFill>
                  <a:schemeClr val="dk1"/>
                </a:solidFill>
                <a:latin typeface="Arial"/>
                <a:ea typeface="Arial"/>
                <a:cs typeface="Arial"/>
                <a:sym typeface="Arial"/>
              </a:defRPr>
            </a:lvl6pPr>
            <a:lvl7pPr marL="0" marR="0" lvl="6" indent="0" algn="l">
              <a:spcBef>
                <a:spcPts val="0"/>
              </a:spcBef>
              <a:buNone/>
              <a:defRPr sz="2700" b="0" i="0" u="none" strike="noStrike" cap="none">
                <a:solidFill>
                  <a:schemeClr val="dk1"/>
                </a:solidFill>
                <a:latin typeface="Arial"/>
                <a:ea typeface="Arial"/>
                <a:cs typeface="Arial"/>
                <a:sym typeface="Arial"/>
              </a:defRPr>
            </a:lvl7pPr>
            <a:lvl8pPr marL="0" marR="0" lvl="7" indent="0" algn="l">
              <a:spcBef>
                <a:spcPts val="0"/>
              </a:spcBef>
              <a:buNone/>
              <a:defRPr sz="2700" b="0" i="0" u="none" strike="noStrike" cap="none">
                <a:solidFill>
                  <a:schemeClr val="dk1"/>
                </a:solidFill>
                <a:latin typeface="Arial"/>
                <a:ea typeface="Arial"/>
                <a:cs typeface="Arial"/>
                <a:sym typeface="Arial"/>
              </a:defRPr>
            </a:lvl8pPr>
            <a:lvl9pPr marL="0" marR="0" lvl="8" indent="0" algn="l">
              <a:spcBef>
                <a:spcPts val="0"/>
              </a:spcBef>
              <a:buNone/>
              <a:defRPr sz="27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433"/>
        <p:cNvGrpSpPr/>
        <p:nvPr/>
      </p:nvGrpSpPr>
      <p:grpSpPr>
        <a:xfrm>
          <a:off x="0" y="0"/>
          <a:ext cx="0" cy="0"/>
          <a:chOff x="0" y="0"/>
          <a:chExt cx="0" cy="0"/>
        </a:xfrm>
      </p:grpSpPr>
      <p:sp>
        <p:nvSpPr>
          <p:cNvPr id="434" name="Google Shape;434;g351df2b98da_0_2002"/>
          <p:cNvSpPr txBox="1">
            <a:spLocks noGrp="1"/>
          </p:cNvSpPr>
          <p:nvPr>
            <p:ph type="ctrTitle"/>
          </p:nvPr>
        </p:nvSpPr>
        <p:spPr>
          <a:xfrm>
            <a:off x="2286000" y="1683545"/>
            <a:ext cx="13716000" cy="3581700"/>
          </a:xfrm>
          <a:prstGeom prst="rect">
            <a:avLst/>
          </a:prstGeom>
          <a:noFill/>
          <a:ln>
            <a:noFill/>
          </a:ln>
        </p:spPr>
        <p:txBody>
          <a:bodyPr spcFirstLastPara="1" wrap="square" lIns="0" tIns="0" rIns="0" bIns="0" anchor="b" anchorCtr="0">
            <a:noAutofit/>
          </a:bodyPr>
          <a:lstStyle>
            <a:lvl1pPr lvl="0" algn="ctr">
              <a:lnSpc>
                <a:spcPct val="100000"/>
              </a:lnSpc>
              <a:spcBef>
                <a:spcPts val="0"/>
              </a:spcBef>
              <a:spcAft>
                <a:spcPts val="0"/>
              </a:spcAft>
              <a:buClr>
                <a:schemeClr val="dk1"/>
              </a:buClr>
              <a:buSzPts val="9000"/>
              <a:buFont typeface="Arial"/>
              <a:buNone/>
              <a:defRPr sz="9000"/>
            </a:lvl1pPr>
            <a:lvl2pPr lvl="1">
              <a:spcBef>
                <a:spcPts val="0"/>
              </a:spcBef>
              <a:spcAft>
                <a:spcPts val="0"/>
              </a:spcAft>
              <a:buSzPts val="2100"/>
              <a:buNone/>
              <a:defRPr/>
            </a:lvl2pPr>
            <a:lvl3pPr lvl="2">
              <a:spcBef>
                <a:spcPts val="0"/>
              </a:spcBef>
              <a:spcAft>
                <a:spcPts val="0"/>
              </a:spcAft>
              <a:buSzPts val="2100"/>
              <a:buNone/>
              <a:defRPr/>
            </a:lvl3pPr>
            <a:lvl4pPr lvl="3">
              <a:spcBef>
                <a:spcPts val="0"/>
              </a:spcBef>
              <a:spcAft>
                <a:spcPts val="0"/>
              </a:spcAft>
              <a:buSzPts val="2100"/>
              <a:buNone/>
              <a:defRPr/>
            </a:lvl4pPr>
            <a:lvl5pPr lvl="4">
              <a:spcBef>
                <a:spcPts val="0"/>
              </a:spcBef>
              <a:spcAft>
                <a:spcPts val="0"/>
              </a:spcAft>
              <a:buSzPts val="2100"/>
              <a:buNone/>
              <a:defRPr/>
            </a:lvl5pPr>
            <a:lvl6pPr lvl="5">
              <a:spcBef>
                <a:spcPts val="0"/>
              </a:spcBef>
              <a:spcAft>
                <a:spcPts val="0"/>
              </a:spcAft>
              <a:buSzPts val="2100"/>
              <a:buNone/>
              <a:defRPr/>
            </a:lvl6pPr>
            <a:lvl7pPr lvl="6">
              <a:spcBef>
                <a:spcPts val="0"/>
              </a:spcBef>
              <a:spcAft>
                <a:spcPts val="0"/>
              </a:spcAft>
              <a:buSzPts val="2100"/>
              <a:buNone/>
              <a:defRPr/>
            </a:lvl7pPr>
            <a:lvl8pPr lvl="7">
              <a:spcBef>
                <a:spcPts val="0"/>
              </a:spcBef>
              <a:spcAft>
                <a:spcPts val="0"/>
              </a:spcAft>
              <a:buSzPts val="2100"/>
              <a:buNone/>
              <a:defRPr/>
            </a:lvl8pPr>
            <a:lvl9pPr lvl="8">
              <a:spcBef>
                <a:spcPts val="0"/>
              </a:spcBef>
              <a:spcAft>
                <a:spcPts val="0"/>
              </a:spcAft>
              <a:buSzPts val="2100"/>
              <a:buNone/>
              <a:defRPr/>
            </a:lvl9pPr>
          </a:lstStyle>
          <a:p>
            <a:endParaRPr/>
          </a:p>
        </p:txBody>
      </p:sp>
      <p:sp>
        <p:nvSpPr>
          <p:cNvPr id="435" name="Google Shape;435;g351df2b98da_0_2002"/>
          <p:cNvSpPr txBox="1">
            <a:spLocks noGrp="1"/>
          </p:cNvSpPr>
          <p:nvPr>
            <p:ph type="subTitle" idx="1"/>
          </p:nvPr>
        </p:nvSpPr>
        <p:spPr>
          <a:xfrm>
            <a:off x="2286000" y="5403057"/>
            <a:ext cx="13716000" cy="2483700"/>
          </a:xfrm>
          <a:prstGeom prst="rect">
            <a:avLst/>
          </a:prstGeom>
          <a:noFill/>
          <a:ln>
            <a:noFill/>
          </a:ln>
        </p:spPr>
        <p:txBody>
          <a:bodyPr spcFirstLastPara="1" wrap="square" lIns="0" tIns="0" rIns="0" bIns="0" anchor="t" anchorCtr="0">
            <a:spAutoFit/>
          </a:bodyPr>
          <a:lstStyle>
            <a:lvl1pPr lvl="0" algn="ctr">
              <a:lnSpc>
                <a:spcPct val="100000"/>
              </a:lnSpc>
              <a:spcBef>
                <a:spcPts val="500"/>
              </a:spcBef>
              <a:spcAft>
                <a:spcPts val="0"/>
              </a:spcAft>
              <a:buSzPts val="3600"/>
              <a:buNone/>
              <a:defRPr sz="3600"/>
            </a:lvl1pPr>
            <a:lvl2pPr lvl="1" algn="ctr">
              <a:lnSpc>
                <a:spcPct val="100000"/>
              </a:lnSpc>
              <a:spcBef>
                <a:spcPts val="500"/>
              </a:spcBef>
              <a:spcAft>
                <a:spcPts val="0"/>
              </a:spcAft>
              <a:buSzPts val="3300"/>
              <a:buNone/>
              <a:defRPr sz="3000"/>
            </a:lvl2pPr>
            <a:lvl3pPr lvl="2" algn="ctr">
              <a:lnSpc>
                <a:spcPct val="100000"/>
              </a:lnSpc>
              <a:spcBef>
                <a:spcPts val="500"/>
              </a:spcBef>
              <a:spcAft>
                <a:spcPts val="0"/>
              </a:spcAft>
              <a:buSzPts val="3000"/>
              <a:buNone/>
              <a:defRPr sz="2700"/>
            </a:lvl3pPr>
            <a:lvl4pPr lvl="3" algn="ctr">
              <a:lnSpc>
                <a:spcPct val="100000"/>
              </a:lnSpc>
              <a:spcBef>
                <a:spcPts val="500"/>
              </a:spcBef>
              <a:spcAft>
                <a:spcPts val="0"/>
              </a:spcAft>
              <a:buSzPts val="2400"/>
              <a:buNone/>
              <a:defRPr sz="2400"/>
            </a:lvl4pPr>
            <a:lvl5pPr lvl="4" algn="ctr">
              <a:lnSpc>
                <a:spcPct val="100000"/>
              </a:lnSpc>
              <a:spcBef>
                <a:spcPts val="500"/>
              </a:spcBef>
              <a:spcAft>
                <a:spcPts val="0"/>
              </a:spcAft>
              <a:buSzPts val="2400"/>
              <a:buNone/>
              <a:defRPr sz="2400"/>
            </a:lvl5pPr>
            <a:lvl6pPr lvl="5" algn="ctr">
              <a:lnSpc>
                <a:spcPct val="100000"/>
              </a:lnSpc>
              <a:spcBef>
                <a:spcPts val="500"/>
              </a:spcBef>
              <a:spcAft>
                <a:spcPts val="0"/>
              </a:spcAft>
              <a:buClr>
                <a:schemeClr val="dk1"/>
              </a:buClr>
              <a:buSzPts val="2400"/>
              <a:buNone/>
              <a:defRPr sz="2400"/>
            </a:lvl6pPr>
            <a:lvl7pPr lvl="6" algn="ctr">
              <a:lnSpc>
                <a:spcPct val="100000"/>
              </a:lnSpc>
              <a:spcBef>
                <a:spcPts val="500"/>
              </a:spcBef>
              <a:spcAft>
                <a:spcPts val="0"/>
              </a:spcAft>
              <a:buClr>
                <a:schemeClr val="dk1"/>
              </a:buClr>
              <a:buSzPts val="2400"/>
              <a:buNone/>
              <a:defRPr sz="2400"/>
            </a:lvl7pPr>
            <a:lvl8pPr lvl="7" algn="ctr">
              <a:lnSpc>
                <a:spcPct val="100000"/>
              </a:lnSpc>
              <a:spcBef>
                <a:spcPts val="500"/>
              </a:spcBef>
              <a:spcAft>
                <a:spcPts val="0"/>
              </a:spcAft>
              <a:buClr>
                <a:schemeClr val="dk1"/>
              </a:buClr>
              <a:buSzPts val="2400"/>
              <a:buNone/>
              <a:defRPr sz="2400"/>
            </a:lvl8pPr>
            <a:lvl9pPr lvl="8" algn="ctr">
              <a:lnSpc>
                <a:spcPct val="100000"/>
              </a:lnSpc>
              <a:spcBef>
                <a:spcPts val="500"/>
              </a:spcBef>
              <a:spcAft>
                <a:spcPts val="500"/>
              </a:spcAft>
              <a:buClr>
                <a:schemeClr val="dk1"/>
              </a:buClr>
              <a:buSzPts val="2400"/>
              <a:buNone/>
              <a:defRPr sz="2400"/>
            </a:lvl9pPr>
          </a:lstStyle>
          <a:p>
            <a:endParaRPr/>
          </a:p>
        </p:txBody>
      </p:sp>
      <p:sp>
        <p:nvSpPr>
          <p:cNvPr id="436" name="Google Shape;436;g351df2b98da_0_2002"/>
          <p:cNvSpPr txBox="1">
            <a:spLocks noGrp="1"/>
          </p:cNvSpPr>
          <p:nvPr>
            <p:ph type="dt" idx="10"/>
          </p:nvPr>
        </p:nvSpPr>
        <p:spPr>
          <a:xfrm>
            <a:off x="0" y="0"/>
            <a:ext cx="4500000" cy="4500000"/>
          </a:xfrm>
          <a:prstGeom prst="rect">
            <a:avLst/>
          </a:prstGeom>
          <a:noFill/>
          <a:ln>
            <a:noFill/>
          </a:ln>
        </p:spPr>
        <p:txBody>
          <a:bodyPr spcFirstLastPara="1" wrap="square" lIns="137150" tIns="68550" rIns="137150" bIns="68550" anchor="t" anchorCtr="0">
            <a:noAutofit/>
          </a:bodyPr>
          <a:lstStyle>
            <a:lvl1pPr marR="0" lvl="0" algn="l">
              <a:spcBef>
                <a:spcPts val="0"/>
              </a:spcBef>
              <a:spcAft>
                <a:spcPts val="0"/>
              </a:spcAft>
              <a:buSzPts val="2100"/>
              <a:buNone/>
              <a:defRPr sz="2700">
                <a:solidFill>
                  <a:schemeClr val="dk1"/>
                </a:solidFill>
                <a:latin typeface="Arial"/>
                <a:ea typeface="Arial"/>
                <a:cs typeface="Arial"/>
                <a:sym typeface="Arial"/>
              </a:defRPr>
            </a:lvl1pPr>
            <a:lvl2pPr marR="0" lvl="1" algn="l">
              <a:spcBef>
                <a:spcPts val="0"/>
              </a:spcBef>
              <a:spcAft>
                <a:spcPts val="0"/>
              </a:spcAft>
              <a:buSzPts val="2100"/>
              <a:buNone/>
              <a:defRPr sz="2700" b="0" i="0" u="none" strike="noStrike" cap="none">
                <a:solidFill>
                  <a:schemeClr val="dk1"/>
                </a:solidFill>
                <a:latin typeface="Arial"/>
                <a:ea typeface="Arial"/>
                <a:cs typeface="Arial"/>
                <a:sym typeface="Arial"/>
              </a:defRPr>
            </a:lvl2pPr>
            <a:lvl3pPr marR="0" lvl="2" algn="l">
              <a:spcBef>
                <a:spcPts val="0"/>
              </a:spcBef>
              <a:spcAft>
                <a:spcPts val="0"/>
              </a:spcAft>
              <a:buSzPts val="2100"/>
              <a:buNone/>
              <a:defRPr sz="2700" b="0" i="0" u="none" strike="noStrike" cap="none">
                <a:solidFill>
                  <a:schemeClr val="dk1"/>
                </a:solidFill>
                <a:latin typeface="Arial"/>
                <a:ea typeface="Arial"/>
                <a:cs typeface="Arial"/>
                <a:sym typeface="Arial"/>
              </a:defRPr>
            </a:lvl3pPr>
            <a:lvl4pPr marR="0" lvl="3" algn="l">
              <a:spcBef>
                <a:spcPts val="0"/>
              </a:spcBef>
              <a:spcAft>
                <a:spcPts val="0"/>
              </a:spcAft>
              <a:buSzPts val="2100"/>
              <a:buNone/>
              <a:defRPr sz="2700" b="0" i="0" u="none" strike="noStrike" cap="none">
                <a:solidFill>
                  <a:schemeClr val="dk1"/>
                </a:solidFill>
                <a:latin typeface="Arial"/>
                <a:ea typeface="Arial"/>
                <a:cs typeface="Arial"/>
                <a:sym typeface="Arial"/>
              </a:defRPr>
            </a:lvl4pPr>
            <a:lvl5pPr marR="0" lvl="4" algn="l">
              <a:spcBef>
                <a:spcPts val="0"/>
              </a:spcBef>
              <a:spcAft>
                <a:spcPts val="0"/>
              </a:spcAft>
              <a:buSzPts val="2100"/>
              <a:buNone/>
              <a:defRPr sz="2700" b="0" i="0" u="none" strike="noStrike" cap="none">
                <a:solidFill>
                  <a:schemeClr val="dk1"/>
                </a:solidFill>
                <a:latin typeface="Arial"/>
                <a:ea typeface="Arial"/>
                <a:cs typeface="Arial"/>
                <a:sym typeface="Arial"/>
              </a:defRPr>
            </a:lvl5pPr>
            <a:lvl6pPr marR="0" lvl="5" algn="l">
              <a:spcBef>
                <a:spcPts val="0"/>
              </a:spcBef>
              <a:spcAft>
                <a:spcPts val="0"/>
              </a:spcAft>
              <a:buSzPts val="2100"/>
              <a:buNone/>
              <a:defRPr sz="2700" b="0" i="0" u="none" strike="noStrike" cap="none">
                <a:solidFill>
                  <a:schemeClr val="dk1"/>
                </a:solidFill>
                <a:latin typeface="Arial"/>
                <a:ea typeface="Arial"/>
                <a:cs typeface="Arial"/>
                <a:sym typeface="Arial"/>
              </a:defRPr>
            </a:lvl6pPr>
            <a:lvl7pPr marR="0" lvl="6" algn="l">
              <a:spcBef>
                <a:spcPts val="0"/>
              </a:spcBef>
              <a:spcAft>
                <a:spcPts val="0"/>
              </a:spcAft>
              <a:buSzPts val="2100"/>
              <a:buNone/>
              <a:defRPr sz="2700" b="0" i="0" u="none" strike="noStrike" cap="none">
                <a:solidFill>
                  <a:schemeClr val="dk1"/>
                </a:solidFill>
                <a:latin typeface="Arial"/>
                <a:ea typeface="Arial"/>
                <a:cs typeface="Arial"/>
                <a:sym typeface="Arial"/>
              </a:defRPr>
            </a:lvl7pPr>
            <a:lvl8pPr marR="0" lvl="7" algn="l">
              <a:spcBef>
                <a:spcPts val="0"/>
              </a:spcBef>
              <a:spcAft>
                <a:spcPts val="0"/>
              </a:spcAft>
              <a:buSzPts val="2100"/>
              <a:buNone/>
              <a:defRPr sz="2700" b="0" i="0" u="none" strike="noStrike" cap="none">
                <a:solidFill>
                  <a:schemeClr val="dk1"/>
                </a:solidFill>
                <a:latin typeface="Arial"/>
                <a:ea typeface="Arial"/>
                <a:cs typeface="Arial"/>
                <a:sym typeface="Arial"/>
              </a:defRPr>
            </a:lvl8pPr>
            <a:lvl9pPr marR="0" lvl="8" algn="l">
              <a:spcBef>
                <a:spcPts val="0"/>
              </a:spcBef>
              <a:spcAft>
                <a:spcPts val="0"/>
              </a:spcAft>
              <a:buSzPts val="2100"/>
              <a:buNone/>
              <a:defRPr sz="2700" b="0" i="0" u="none" strike="noStrike" cap="none">
                <a:solidFill>
                  <a:schemeClr val="dk1"/>
                </a:solidFill>
                <a:latin typeface="Arial"/>
                <a:ea typeface="Arial"/>
                <a:cs typeface="Arial"/>
                <a:sym typeface="Arial"/>
              </a:defRPr>
            </a:lvl9pPr>
          </a:lstStyle>
          <a:p>
            <a:endParaRPr/>
          </a:p>
        </p:txBody>
      </p:sp>
      <p:sp>
        <p:nvSpPr>
          <p:cNvPr id="437" name="Google Shape;437;g351df2b98da_0_2002"/>
          <p:cNvSpPr txBox="1">
            <a:spLocks noGrp="1"/>
          </p:cNvSpPr>
          <p:nvPr>
            <p:ph type="ftr" idx="11"/>
          </p:nvPr>
        </p:nvSpPr>
        <p:spPr>
          <a:xfrm>
            <a:off x="0" y="0"/>
            <a:ext cx="4500000" cy="4500000"/>
          </a:xfrm>
          <a:prstGeom prst="rect">
            <a:avLst/>
          </a:prstGeom>
          <a:noFill/>
          <a:ln>
            <a:noFill/>
          </a:ln>
        </p:spPr>
        <p:txBody>
          <a:bodyPr spcFirstLastPara="1" wrap="square" lIns="137150" tIns="68550" rIns="137150" bIns="68550" anchor="t" anchorCtr="0">
            <a:noAutofit/>
          </a:bodyPr>
          <a:lstStyle>
            <a:lvl1pPr marR="0" lvl="0" algn="l">
              <a:spcBef>
                <a:spcPts val="0"/>
              </a:spcBef>
              <a:spcAft>
                <a:spcPts val="0"/>
              </a:spcAft>
              <a:buSzPts val="2100"/>
              <a:buNone/>
              <a:defRPr sz="2700">
                <a:solidFill>
                  <a:schemeClr val="dk1"/>
                </a:solidFill>
                <a:latin typeface="Arial"/>
                <a:ea typeface="Arial"/>
                <a:cs typeface="Arial"/>
                <a:sym typeface="Arial"/>
              </a:defRPr>
            </a:lvl1pPr>
            <a:lvl2pPr marR="0" lvl="1" algn="l">
              <a:spcBef>
                <a:spcPts val="0"/>
              </a:spcBef>
              <a:spcAft>
                <a:spcPts val="0"/>
              </a:spcAft>
              <a:buSzPts val="2100"/>
              <a:buNone/>
              <a:defRPr sz="2700" b="0" i="0" u="none" strike="noStrike" cap="none">
                <a:solidFill>
                  <a:schemeClr val="dk1"/>
                </a:solidFill>
                <a:latin typeface="Arial"/>
                <a:ea typeface="Arial"/>
                <a:cs typeface="Arial"/>
                <a:sym typeface="Arial"/>
              </a:defRPr>
            </a:lvl2pPr>
            <a:lvl3pPr marR="0" lvl="2" algn="l">
              <a:spcBef>
                <a:spcPts val="0"/>
              </a:spcBef>
              <a:spcAft>
                <a:spcPts val="0"/>
              </a:spcAft>
              <a:buSzPts val="2100"/>
              <a:buNone/>
              <a:defRPr sz="2700" b="0" i="0" u="none" strike="noStrike" cap="none">
                <a:solidFill>
                  <a:schemeClr val="dk1"/>
                </a:solidFill>
                <a:latin typeface="Arial"/>
                <a:ea typeface="Arial"/>
                <a:cs typeface="Arial"/>
                <a:sym typeface="Arial"/>
              </a:defRPr>
            </a:lvl3pPr>
            <a:lvl4pPr marR="0" lvl="3" algn="l">
              <a:spcBef>
                <a:spcPts val="0"/>
              </a:spcBef>
              <a:spcAft>
                <a:spcPts val="0"/>
              </a:spcAft>
              <a:buSzPts val="2100"/>
              <a:buNone/>
              <a:defRPr sz="2700" b="0" i="0" u="none" strike="noStrike" cap="none">
                <a:solidFill>
                  <a:schemeClr val="dk1"/>
                </a:solidFill>
                <a:latin typeface="Arial"/>
                <a:ea typeface="Arial"/>
                <a:cs typeface="Arial"/>
                <a:sym typeface="Arial"/>
              </a:defRPr>
            </a:lvl4pPr>
            <a:lvl5pPr marR="0" lvl="4" algn="l">
              <a:spcBef>
                <a:spcPts val="0"/>
              </a:spcBef>
              <a:spcAft>
                <a:spcPts val="0"/>
              </a:spcAft>
              <a:buSzPts val="2100"/>
              <a:buNone/>
              <a:defRPr sz="2700" b="0" i="0" u="none" strike="noStrike" cap="none">
                <a:solidFill>
                  <a:schemeClr val="dk1"/>
                </a:solidFill>
                <a:latin typeface="Arial"/>
                <a:ea typeface="Arial"/>
                <a:cs typeface="Arial"/>
                <a:sym typeface="Arial"/>
              </a:defRPr>
            </a:lvl5pPr>
            <a:lvl6pPr marR="0" lvl="5" algn="l">
              <a:spcBef>
                <a:spcPts val="0"/>
              </a:spcBef>
              <a:spcAft>
                <a:spcPts val="0"/>
              </a:spcAft>
              <a:buSzPts val="2100"/>
              <a:buNone/>
              <a:defRPr sz="2700" b="0" i="0" u="none" strike="noStrike" cap="none">
                <a:solidFill>
                  <a:schemeClr val="dk1"/>
                </a:solidFill>
                <a:latin typeface="Arial"/>
                <a:ea typeface="Arial"/>
                <a:cs typeface="Arial"/>
                <a:sym typeface="Arial"/>
              </a:defRPr>
            </a:lvl6pPr>
            <a:lvl7pPr marR="0" lvl="6" algn="l">
              <a:spcBef>
                <a:spcPts val="0"/>
              </a:spcBef>
              <a:spcAft>
                <a:spcPts val="0"/>
              </a:spcAft>
              <a:buSzPts val="2100"/>
              <a:buNone/>
              <a:defRPr sz="2700" b="0" i="0" u="none" strike="noStrike" cap="none">
                <a:solidFill>
                  <a:schemeClr val="dk1"/>
                </a:solidFill>
                <a:latin typeface="Arial"/>
                <a:ea typeface="Arial"/>
                <a:cs typeface="Arial"/>
                <a:sym typeface="Arial"/>
              </a:defRPr>
            </a:lvl7pPr>
            <a:lvl8pPr marR="0" lvl="7" algn="l">
              <a:spcBef>
                <a:spcPts val="0"/>
              </a:spcBef>
              <a:spcAft>
                <a:spcPts val="0"/>
              </a:spcAft>
              <a:buSzPts val="2100"/>
              <a:buNone/>
              <a:defRPr sz="2700" b="0" i="0" u="none" strike="noStrike" cap="none">
                <a:solidFill>
                  <a:schemeClr val="dk1"/>
                </a:solidFill>
                <a:latin typeface="Arial"/>
                <a:ea typeface="Arial"/>
                <a:cs typeface="Arial"/>
                <a:sym typeface="Arial"/>
              </a:defRPr>
            </a:lvl8pPr>
            <a:lvl9pPr marR="0" lvl="8" algn="l">
              <a:spcBef>
                <a:spcPts val="0"/>
              </a:spcBef>
              <a:spcAft>
                <a:spcPts val="0"/>
              </a:spcAft>
              <a:buSzPts val="2100"/>
              <a:buNone/>
              <a:defRPr sz="2700" b="0" i="0" u="none" strike="noStrike" cap="none">
                <a:solidFill>
                  <a:schemeClr val="dk1"/>
                </a:solidFill>
                <a:latin typeface="Arial"/>
                <a:ea typeface="Arial"/>
                <a:cs typeface="Arial"/>
                <a:sym typeface="Arial"/>
              </a:defRPr>
            </a:lvl9pPr>
          </a:lstStyle>
          <a:p>
            <a:endParaRPr/>
          </a:p>
        </p:txBody>
      </p:sp>
      <p:sp>
        <p:nvSpPr>
          <p:cNvPr id="438" name="Google Shape;438;g351df2b98da_0_2002"/>
          <p:cNvSpPr txBox="1">
            <a:spLocks noGrp="1"/>
          </p:cNvSpPr>
          <p:nvPr>
            <p:ph type="sldNum" idx="12"/>
          </p:nvPr>
        </p:nvSpPr>
        <p:spPr>
          <a:xfrm>
            <a:off x="0" y="0"/>
            <a:ext cx="4500000" cy="4500000"/>
          </a:xfrm>
          <a:prstGeom prst="rect">
            <a:avLst/>
          </a:prstGeom>
          <a:noFill/>
          <a:ln>
            <a:noFill/>
          </a:ln>
        </p:spPr>
        <p:txBody>
          <a:bodyPr spcFirstLastPara="1" wrap="square" lIns="137150" tIns="68550" rIns="137150" bIns="68550" anchor="t" anchorCtr="0">
            <a:noAutofit/>
          </a:bodyPr>
          <a:lstStyle>
            <a:lvl1pPr marL="0" marR="0" lvl="0" indent="0" algn="l">
              <a:spcBef>
                <a:spcPts val="0"/>
              </a:spcBef>
              <a:buNone/>
              <a:defRPr sz="2700">
                <a:solidFill>
                  <a:schemeClr val="dk1"/>
                </a:solidFill>
                <a:latin typeface="Arial"/>
                <a:ea typeface="Arial"/>
                <a:cs typeface="Arial"/>
                <a:sym typeface="Arial"/>
              </a:defRPr>
            </a:lvl1pPr>
            <a:lvl2pPr marL="0" marR="0" lvl="1" indent="0" algn="l">
              <a:spcBef>
                <a:spcPts val="0"/>
              </a:spcBef>
              <a:buNone/>
              <a:defRPr sz="2700">
                <a:solidFill>
                  <a:schemeClr val="dk1"/>
                </a:solidFill>
                <a:latin typeface="Arial"/>
                <a:ea typeface="Arial"/>
                <a:cs typeface="Arial"/>
                <a:sym typeface="Arial"/>
              </a:defRPr>
            </a:lvl2pPr>
            <a:lvl3pPr marL="0" marR="0" lvl="2" indent="0" algn="l">
              <a:spcBef>
                <a:spcPts val="0"/>
              </a:spcBef>
              <a:buNone/>
              <a:defRPr sz="2700">
                <a:solidFill>
                  <a:schemeClr val="dk1"/>
                </a:solidFill>
                <a:latin typeface="Arial"/>
                <a:ea typeface="Arial"/>
                <a:cs typeface="Arial"/>
                <a:sym typeface="Arial"/>
              </a:defRPr>
            </a:lvl3pPr>
            <a:lvl4pPr marL="0" marR="0" lvl="3" indent="0" algn="l">
              <a:spcBef>
                <a:spcPts val="0"/>
              </a:spcBef>
              <a:buNone/>
              <a:defRPr sz="2700">
                <a:solidFill>
                  <a:schemeClr val="dk1"/>
                </a:solidFill>
                <a:latin typeface="Arial"/>
                <a:ea typeface="Arial"/>
                <a:cs typeface="Arial"/>
                <a:sym typeface="Arial"/>
              </a:defRPr>
            </a:lvl4pPr>
            <a:lvl5pPr marL="0" marR="0" lvl="4" indent="0" algn="l">
              <a:spcBef>
                <a:spcPts val="0"/>
              </a:spcBef>
              <a:buNone/>
              <a:defRPr sz="2700">
                <a:solidFill>
                  <a:schemeClr val="dk1"/>
                </a:solidFill>
                <a:latin typeface="Arial"/>
                <a:ea typeface="Arial"/>
                <a:cs typeface="Arial"/>
                <a:sym typeface="Arial"/>
              </a:defRPr>
            </a:lvl5pPr>
            <a:lvl6pPr marL="0" marR="0" lvl="5" indent="0" algn="l">
              <a:spcBef>
                <a:spcPts val="0"/>
              </a:spcBef>
              <a:buNone/>
              <a:defRPr sz="2700">
                <a:solidFill>
                  <a:schemeClr val="dk1"/>
                </a:solidFill>
                <a:latin typeface="Arial"/>
                <a:ea typeface="Arial"/>
                <a:cs typeface="Arial"/>
                <a:sym typeface="Arial"/>
              </a:defRPr>
            </a:lvl6pPr>
            <a:lvl7pPr marL="0" marR="0" lvl="6" indent="0" algn="l">
              <a:spcBef>
                <a:spcPts val="0"/>
              </a:spcBef>
              <a:buNone/>
              <a:defRPr sz="2700">
                <a:solidFill>
                  <a:schemeClr val="dk1"/>
                </a:solidFill>
                <a:latin typeface="Arial"/>
                <a:ea typeface="Arial"/>
                <a:cs typeface="Arial"/>
                <a:sym typeface="Arial"/>
              </a:defRPr>
            </a:lvl7pPr>
            <a:lvl8pPr marL="0" marR="0" lvl="7" indent="0" algn="l">
              <a:spcBef>
                <a:spcPts val="0"/>
              </a:spcBef>
              <a:buNone/>
              <a:defRPr sz="2700">
                <a:solidFill>
                  <a:schemeClr val="dk1"/>
                </a:solidFill>
                <a:latin typeface="Arial"/>
                <a:ea typeface="Arial"/>
                <a:cs typeface="Arial"/>
                <a:sym typeface="Arial"/>
              </a:defRPr>
            </a:lvl8pPr>
            <a:lvl9pPr marL="0" marR="0" lvl="8" indent="0" algn="l">
              <a:spcBef>
                <a:spcPts val="0"/>
              </a:spcBef>
              <a:buNone/>
              <a:defRPr sz="27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Title and Content" type="tx">
  <p:cSld name="TITLE_AND_BODY">
    <p:spTree>
      <p:nvGrpSpPr>
        <p:cNvPr id="1" name="Shape 439"/>
        <p:cNvGrpSpPr/>
        <p:nvPr/>
      </p:nvGrpSpPr>
      <p:grpSpPr>
        <a:xfrm>
          <a:off x="0" y="0"/>
          <a:ext cx="0" cy="0"/>
          <a:chOff x="0" y="0"/>
          <a:chExt cx="0" cy="0"/>
        </a:xfrm>
      </p:grpSpPr>
      <p:sp>
        <p:nvSpPr>
          <p:cNvPr id="440" name="Google Shape;440;g351df2b98da_0_2008"/>
          <p:cNvSpPr txBox="1">
            <a:spLocks noGrp="1"/>
          </p:cNvSpPr>
          <p:nvPr>
            <p:ph type="body" idx="1"/>
          </p:nvPr>
        </p:nvSpPr>
        <p:spPr>
          <a:xfrm>
            <a:off x="832104" y="3256200"/>
            <a:ext cx="3726900" cy="2446800"/>
          </a:xfrm>
          <a:prstGeom prst="rect">
            <a:avLst/>
          </a:prstGeom>
          <a:noFill/>
          <a:ln>
            <a:noFill/>
          </a:ln>
        </p:spPr>
        <p:txBody>
          <a:bodyPr spcFirstLastPara="1" wrap="square" lIns="0" tIns="0" rIns="0" bIns="0" anchor="t" anchorCtr="0">
            <a:spAutoFit/>
          </a:bodyPr>
          <a:lstStyle>
            <a:lvl1pPr marL="457200" lvl="0" indent="-400050" algn="l">
              <a:lnSpc>
                <a:spcPct val="100000"/>
              </a:lnSpc>
              <a:spcBef>
                <a:spcPts val="500"/>
              </a:spcBef>
              <a:spcAft>
                <a:spcPts val="0"/>
              </a:spcAft>
              <a:buSzPts val="2700"/>
              <a:buChar char="​"/>
              <a:defRPr/>
            </a:lvl1pPr>
            <a:lvl2pPr marL="914400" lvl="1" indent="-419100" algn="l">
              <a:lnSpc>
                <a:spcPct val="100000"/>
              </a:lnSpc>
              <a:spcBef>
                <a:spcPts val="500"/>
              </a:spcBef>
              <a:spcAft>
                <a:spcPts val="0"/>
              </a:spcAft>
              <a:buSzPts val="3000"/>
              <a:buChar char="•"/>
              <a:defRPr/>
            </a:lvl2pPr>
            <a:lvl3pPr marL="1371600" lvl="2" indent="-419100" algn="l">
              <a:lnSpc>
                <a:spcPct val="100000"/>
              </a:lnSpc>
              <a:spcBef>
                <a:spcPts val="500"/>
              </a:spcBef>
              <a:spcAft>
                <a:spcPts val="0"/>
              </a:spcAft>
              <a:buSzPts val="3000"/>
              <a:buChar char="‒"/>
              <a:defRPr/>
            </a:lvl3pPr>
            <a:lvl4pPr marL="1828800" lvl="3" indent="-400050" algn="l">
              <a:lnSpc>
                <a:spcPct val="100000"/>
              </a:lnSpc>
              <a:spcBef>
                <a:spcPts val="500"/>
              </a:spcBef>
              <a:spcAft>
                <a:spcPts val="0"/>
              </a:spcAft>
              <a:buSzPts val="2700"/>
              <a:buChar char="•"/>
              <a:defRPr/>
            </a:lvl4pPr>
            <a:lvl5pPr marL="2286000" lvl="4" indent="-400050" algn="l">
              <a:lnSpc>
                <a:spcPct val="100000"/>
              </a:lnSpc>
              <a:spcBef>
                <a:spcPts val="500"/>
              </a:spcBef>
              <a:spcAft>
                <a:spcPts val="0"/>
              </a:spcAft>
              <a:buSzPts val="2700"/>
              <a:buChar char="̶"/>
              <a:defRPr/>
            </a:lvl5pPr>
            <a:lvl6pPr marL="2743200" lvl="5" indent="-400050" algn="l">
              <a:lnSpc>
                <a:spcPct val="100000"/>
              </a:lnSpc>
              <a:spcBef>
                <a:spcPts val="500"/>
              </a:spcBef>
              <a:spcAft>
                <a:spcPts val="0"/>
              </a:spcAft>
              <a:buClr>
                <a:schemeClr val="dk1"/>
              </a:buClr>
              <a:buSzPts val="2700"/>
              <a:buChar char="▫"/>
              <a:defRPr/>
            </a:lvl6pPr>
            <a:lvl7pPr marL="3200400" lvl="6" indent="-400050" algn="l">
              <a:lnSpc>
                <a:spcPct val="100000"/>
              </a:lnSpc>
              <a:spcBef>
                <a:spcPts val="500"/>
              </a:spcBef>
              <a:spcAft>
                <a:spcPts val="0"/>
              </a:spcAft>
              <a:buClr>
                <a:schemeClr val="dk1"/>
              </a:buClr>
              <a:buSzPts val="2700"/>
              <a:buChar char="▫"/>
              <a:defRPr/>
            </a:lvl7pPr>
            <a:lvl8pPr marL="3657600" lvl="7" indent="-400050" algn="l">
              <a:lnSpc>
                <a:spcPct val="100000"/>
              </a:lnSpc>
              <a:spcBef>
                <a:spcPts val="500"/>
              </a:spcBef>
              <a:spcAft>
                <a:spcPts val="0"/>
              </a:spcAft>
              <a:buClr>
                <a:schemeClr val="dk1"/>
              </a:buClr>
              <a:buSzPts val="2700"/>
              <a:buChar char="▫"/>
              <a:defRPr/>
            </a:lvl8pPr>
            <a:lvl9pPr marL="4114800" lvl="8" indent="-400050" algn="l">
              <a:lnSpc>
                <a:spcPct val="100000"/>
              </a:lnSpc>
              <a:spcBef>
                <a:spcPts val="500"/>
              </a:spcBef>
              <a:spcAft>
                <a:spcPts val="500"/>
              </a:spcAft>
              <a:buClr>
                <a:schemeClr val="dk1"/>
              </a:buClr>
              <a:buSzPts val="2700"/>
              <a:buChar char="▫"/>
              <a:defRPr/>
            </a:lvl9pPr>
          </a:lstStyle>
          <a:p>
            <a:endParaRPr/>
          </a:p>
        </p:txBody>
      </p:sp>
      <p:sp>
        <p:nvSpPr>
          <p:cNvPr id="441" name="Google Shape;441;g351df2b98da_0_2008"/>
          <p:cNvSpPr txBox="1">
            <a:spLocks noGrp="1"/>
          </p:cNvSpPr>
          <p:nvPr>
            <p:ph type="title"/>
          </p:nvPr>
        </p:nvSpPr>
        <p:spPr>
          <a:xfrm>
            <a:off x="832104" y="407403"/>
            <a:ext cx="16623900" cy="109710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Clr>
                <a:schemeClr val="dk1"/>
              </a:buClr>
              <a:buSzPts val="2700"/>
              <a:buNone/>
              <a:defRPr/>
            </a:lvl1pPr>
            <a:lvl2pPr lvl="1">
              <a:spcBef>
                <a:spcPts val="0"/>
              </a:spcBef>
              <a:spcAft>
                <a:spcPts val="0"/>
              </a:spcAft>
              <a:buSzPts val="2100"/>
              <a:buNone/>
              <a:defRPr/>
            </a:lvl2pPr>
            <a:lvl3pPr lvl="2">
              <a:spcBef>
                <a:spcPts val="0"/>
              </a:spcBef>
              <a:spcAft>
                <a:spcPts val="0"/>
              </a:spcAft>
              <a:buSzPts val="2100"/>
              <a:buNone/>
              <a:defRPr/>
            </a:lvl3pPr>
            <a:lvl4pPr lvl="3">
              <a:spcBef>
                <a:spcPts val="0"/>
              </a:spcBef>
              <a:spcAft>
                <a:spcPts val="0"/>
              </a:spcAft>
              <a:buSzPts val="2100"/>
              <a:buNone/>
              <a:defRPr/>
            </a:lvl4pPr>
            <a:lvl5pPr lvl="4">
              <a:spcBef>
                <a:spcPts val="0"/>
              </a:spcBef>
              <a:spcAft>
                <a:spcPts val="0"/>
              </a:spcAft>
              <a:buSzPts val="2100"/>
              <a:buNone/>
              <a:defRPr/>
            </a:lvl5pPr>
            <a:lvl6pPr lvl="5">
              <a:spcBef>
                <a:spcPts val="0"/>
              </a:spcBef>
              <a:spcAft>
                <a:spcPts val="0"/>
              </a:spcAft>
              <a:buSzPts val="2100"/>
              <a:buNone/>
              <a:defRPr/>
            </a:lvl6pPr>
            <a:lvl7pPr lvl="6">
              <a:spcBef>
                <a:spcPts val="0"/>
              </a:spcBef>
              <a:spcAft>
                <a:spcPts val="0"/>
              </a:spcAft>
              <a:buSzPts val="2100"/>
              <a:buNone/>
              <a:defRPr/>
            </a:lvl7pPr>
            <a:lvl8pPr lvl="7">
              <a:spcBef>
                <a:spcPts val="0"/>
              </a:spcBef>
              <a:spcAft>
                <a:spcPts val="0"/>
              </a:spcAft>
              <a:buSzPts val="2100"/>
              <a:buNone/>
              <a:defRPr/>
            </a:lvl8pPr>
            <a:lvl9pPr lvl="8">
              <a:spcBef>
                <a:spcPts val="0"/>
              </a:spcBef>
              <a:spcAft>
                <a:spcPts val="0"/>
              </a:spcAft>
              <a:buSzPts val="2100"/>
              <a:buNone/>
              <a:defRPr/>
            </a:lvl9pPr>
          </a:lstStyle>
          <a:p>
            <a:endParaRPr/>
          </a:p>
        </p:txBody>
      </p:sp>
      <p:sp>
        <p:nvSpPr>
          <p:cNvPr id="442" name="Google Shape;442;g351df2b98da_0_2008"/>
          <p:cNvSpPr txBox="1">
            <a:spLocks noGrp="1"/>
          </p:cNvSpPr>
          <p:nvPr>
            <p:ph type="sldNum" idx="12"/>
          </p:nvPr>
        </p:nvSpPr>
        <p:spPr>
          <a:xfrm>
            <a:off x="0" y="0"/>
            <a:ext cx="4500000" cy="4500000"/>
          </a:xfrm>
          <a:prstGeom prst="rect">
            <a:avLst/>
          </a:prstGeom>
          <a:noFill/>
          <a:ln>
            <a:noFill/>
          </a:ln>
        </p:spPr>
        <p:txBody>
          <a:bodyPr spcFirstLastPara="1" wrap="square" lIns="137150" tIns="68550" rIns="137150" bIns="68550" anchor="t" anchorCtr="0">
            <a:noAutofit/>
          </a:bodyPr>
          <a:lstStyle>
            <a:lvl1pPr marL="0" marR="0" lvl="0" indent="0" algn="l">
              <a:spcBef>
                <a:spcPts val="0"/>
              </a:spcBef>
              <a:buNone/>
              <a:defRPr sz="2700">
                <a:solidFill>
                  <a:schemeClr val="dk1"/>
                </a:solidFill>
                <a:latin typeface="Arial"/>
                <a:ea typeface="Arial"/>
                <a:cs typeface="Arial"/>
                <a:sym typeface="Arial"/>
              </a:defRPr>
            </a:lvl1pPr>
            <a:lvl2pPr marL="0" marR="0" lvl="1" indent="0" algn="l">
              <a:spcBef>
                <a:spcPts val="0"/>
              </a:spcBef>
              <a:buNone/>
              <a:defRPr sz="2700">
                <a:solidFill>
                  <a:schemeClr val="dk1"/>
                </a:solidFill>
                <a:latin typeface="Arial"/>
                <a:ea typeface="Arial"/>
                <a:cs typeface="Arial"/>
                <a:sym typeface="Arial"/>
              </a:defRPr>
            </a:lvl2pPr>
            <a:lvl3pPr marL="0" marR="0" lvl="2" indent="0" algn="l">
              <a:spcBef>
                <a:spcPts val="0"/>
              </a:spcBef>
              <a:buNone/>
              <a:defRPr sz="2700">
                <a:solidFill>
                  <a:schemeClr val="dk1"/>
                </a:solidFill>
                <a:latin typeface="Arial"/>
                <a:ea typeface="Arial"/>
                <a:cs typeface="Arial"/>
                <a:sym typeface="Arial"/>
              </a:defRPr>
            </a:lvl3pPr>
            <a:lvl4pPr marL="0" marR="0" lvl="3" indent="0" algn="l">
              <a:spcBef>
                <a:spcPts val="0"/>
              </a:spcBef>
              <a:buNone/>
              <a:defRPr sz="2700">
                <a:solidFill>
                  <a:schemeClr val="dk1"/>
                </a:solidFill>
                <a:latin typeface="Arial"/>
                <a:ea typeface="Arial"/>
                <a:cs typeface="Arial"/>
                <a:sym typeface="Arial"/>
              </a:defRPr>
            </a:lvl4pPr>
            <a:lvl5pPr marL="0" marR="0" lvl="4" indent="0" algn="l">
              <a:spcBef>
                <a:spcPts val="0"/>
              </a:spcBef>
              <a:buNone/>
              <a:defRPr sz="2700">
                <a:solidFill>
                  <a:schemeClr val="dk1"/>
                </a:solidFill>
                <a:latin typeface="Arial"/>
                <a:ea typeface="Arial"/>
                <a:cs typeface="Arial"/>
                <a:sym typeface="Arial"/>
              </a:defRPr>
            </a:lvl5pPr>
            <a:lvl6pPr marL="0" marR="0" lvl="5" indent="0" algn="l">
              <a:spcBef>
                <a:spcPts val="0"/>
              </a:spcBef>
              <a:buNone/>
              <a:defRPr sz="2700">
                <a:solidFill>
                  <a:schemeClr val="dk1"/>
                </a:solidFill>
                <a:latin typeface="Arial"/>
                <a:ea typeface="Arial"/>
                <a:cs typeface="Arial"/>
                <a:sym typeface="Arial"/>
              </a:defRPr>
            </a:lvl6pPr>
            <a:lvl7pPr marL="0" marR="0" lvl="6" indent="0" algn="l">
              <a:spcBef>
                <a:spcPts val="0"/>
              </a:spcBef>
              <a:buNone/>
              <a:defRPr sz="2700">
                <a:solidFill>
                  <a:schemeClr val="dk1"/>
                </a:solidFill>
                <a:latin typeface="Arial"/>
                <a:ea typeface="Arial"/>
                <a:cs typeface="Arial"/>
                <a:sym typeface="Arial"/>
              </a:defRPr>
            </a:lvl7pPr>
            <a:lvl8pPr marL="0" marR="0" lvl="7" indent="0" algn="l">
              <a:spcBef>
                <a:spcPts val="0"/>
              </a:spcBef>
              <a:buNone/>
              <a:defRPr sz="2700">
                <a:solidFill>
                  <a:schemeClr val="dk1"/>
                </a:solidFill>
                <a:latin typeface="Arial"/>
                <a:ea typeface="Arial"/>
                <a:cs typeface="Arial"/>
                <a:sym typeface="Arial"/>
              </a:defRPr>
            </a:lvl8pPr>
            <a:lvl9pPr marL="0" marR="0" lvl="8" indent="0" algn="l">
              <a:spcBef>
                <a:spcPts val="0"/>
              </a:spcBef>
              <a:buNone/>
              <a:defRPr sz="27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matchingName="Custom">
  <p:cSld name="Custom">
    <p:spTree>
      <p:nvGrpSpPr>
        <p:cNvPr id="1" name="Shape 443"/>
        <p:cNvGrpSpPr/>
        <p:nvPr/>
      </p:nvGrpSpPr>
      <p:grpSpPr>
        <a:xfrm>
          <a:off x="0" y="0"/>
          <a:ext cx="0" cy="0"/>
          <a:chOff x="0" y="0"/>
          <a:chExt cx="0" cy="0"/>
        </a:xfrm>
      </p:grpSpPr>
      <p:sp>
        <p:nvSpPr>
          <p:cNvPr id="444" name="Google Shape;444;g351df2b98da_0_2012"/>
          <p:cNvSpPr txBox="1">
            <a:spLocks noGrp="1"/>
          </p:cNvSpPr>
          <p:nvPr>
            <p:ph type="body" idx="1"/>
          </p:nvPr>
        </p:nvSpPr>
        <p:spPr>
          <a:xfrm>
            <a:off x="11690891" y="62395"/>
            <a:ext cx="5765100" cy="184500"/>
          </a:xfrm>
          <a:prstGeom prst="rect">
            <a:avLst/>
          </a:prstGeom>
          <a:noFill/>
          <a:ln>
            <a:noFill/>
          </a:ln>
        </p:spPr>
        <p:txBody>
          <a:bodyPr spcFirstLastPara="1" wrap="square" lIns="0" tIns="0" rIns="0" bIns="0" anchor="t" anchorCtr="0">
            <a:spAutoFit/>
          </a:bodyPr>
          <a:lstStyle>
            <a:lvl1pPr marL="457200" lvl="0" indent="-304800" algn="l">
              <a:lnSpc>
                <a:spcPct val="100000"/>
              </a:lnSpc>
              <a:spcBef>
                <a:spcPts val="500"/>
              </a:spcBef>
              <a:spcAft>
                <a:spcPts val="0"/>
              </a:spcAft>
              <a:buSzPts val="1200"/>
              <a:buChar char="​"/>
              <a:defRPr sz="1200" b="0"/>
            </a:lvl1pPr>
            <a:lvl2pPr marL="914400" lvl="1" indent="-419100" algn="l">
              <a:lnSpc>
                <a:spcPct val="100000"/>
              </a:lnSpc>
              <a:spcBef>
                <a:spcPts val="500"/>
              </a:spcBef>
              <a:spcAft>
                <a:spcPts val="0"/>
              </a:spcAft>
              <a:buSzPts val="3000"/>
              <a:buChar char="•"/>
              <a:defRPr/>
            </a:lvl2pPr>
            <a:lvl3pPr marL="1371600" lvl="2" indent="-419100" algn="l">
              <a:lnSpc>
                <a:spcPct val="100000"/>
              </a:lnSpc>
              <a:spcBef>
                <a:spcPts val="500"/>
              </a:spcBef>
              <a:spcAft>
                <a:spcPts val="0"/>
              </a:spcAft>
              <a:buSzPts val="3000"/>
              <a:buChar char="‒"/>
              <a:defRPr/>
            </a:lvl3pPr>
            <a:lvl4pPr marL="1828800" lvl="3" indent="-400050" algn="l">
              <a:lnSpc>
                <a:spcPct val="100000"/>
              </a:lnSpc>
              <a:spcBef>
                <a:spcPts val="500"/>
              </a:spcBef>
              <a:spcAft>
                <a:spcPts val="0"/>
              </a:spcAft>
              <a:buSzPts val="2700"/>
              <a:buChar char="•"/>
              <a:defRPr/>
            </a:lvl4pPr>
            <a:lvl5pPr marL="2286000" lvl="4" indent="-400050" algn="l">
              <a:lnSpc>
                <a:spcPct val="100000"/>
              </a:lnSpc>
              <a:spcBef>
                <a:spcPts val="500"/>
              </a:spcBef>
              <a:spcAft>
                <a:spcPts val="0"/>
              </a:spcAft>
              <a:buSzPts val="2700"/>
              <a:buChar char="̶"/>
              <a:defRPr/>
            </a:lvl5pPr>
            <a:lvl6pPr marL="2743200" lvl="5" indent="-400050" algn="l">
              <a:lnSpc>
                <a:spcPct val="100000"/>
              </a:lnSpc>
              <a:spcBef>
                <a:spcPts val="500"/>
              </a:spcBef>
              <a:spcAft>
                <a:spcPts val="0"/>
              </a:spcAft>
              <a:buClr>
                <a:schemeClr val="dk1"/>
              </a:buClr>
              <a:buSzPts val="2700"/>
              <a:buChar char="▫"/>
              <a:defRPr/>
            </a:lvl6pPr>
            <a:lvl7pPr marL="3200400" lvl="6" indent="-400050" algn="l">
              <a:lnSpc>
                <a:spcPct val="100000"/>
              </a:lnSpc>
              <a:spcBef>
                <a:spcPts val="500"/>
              </a:spcBef>
              <a:spcAft>
                <a:spcPts val="0"/>
              </a:spcAft>
              <a:buClr>
                <a:schemeClr val="dk1"/>
              </a:buClr>
              <a:buSzPts val="2700"/>
              <a:buChar char="▫"/>
              <a:defRPr/>
            </a:lvl7pPr>
            <a:lvl8pPr marL="3657600" lvl="7" indent="-400050" algn="l">
              <a:lnSpc>
                <a:spcPct val="100000"/>
              </a:lnSpc>
              <a:spcBef>
                <a:spcPts val="500"/>
              </a:spcBef>
              <a:spcAft>
                <a:spcPts val="0"/>
              </a:spcAft>
              <a:buClr>
                <a:schemeClr val="dk1"/>
              </a:buClr>
              <a:buSzPts val="2700"/>
              <a:buChar char="▫"/>
              <a:defRPr/>
            </a:lvl8pPr>
            <a:lvl9pPr marL="4114800" lvl="8" indent="-400050" algn="l">
              <a:lnSpc>
                <a:spcPct val="100000"/>
              </a:lnSpc>
              <a:spcBef>
                <a:spcPts val="500"/>
              </a:spcBef>
              <a:spcAft>
                <a:spcPts val="500"/>
              </a:spcAft>
              <a:buClr>
                <a:schemeClr val="dk1"/>
              </a:buClr>
              <a:buSzPts val="2700"/>
              <a:buChar char="▫"/>
              <a:defRPr/>
            </a:lvl9pPr>
          </a:lstStyle>
          <a:p>
            <a:endParaRPr/>
          </a:p>
        </p:txBody>
      </p:sp>
      <p:sp>
        <p:nvSpPr>
          <p:cNvPr id="445" name="Google Shape;445;g351df2b98da_0_2012"/>
          <p:cNvSpPr/>
          <p:nvPr/>
        </p:nvSpPr>
        <p:spPr>
          <a:xfrm>
            <a:off x="17123459" y="9675020"/>
            <a:ext cx="436200" cy="612000"/>
          </a:xfrm>
          <a:prstGeom prst="rect">
            <a:avLst/>
          </a:prstGeom>
          <a:solidFill>
            <a:srgbClr val="0AA56F"/>
          </a:solidFill>
          <a:ln>
            <a:noFill/>
          </a:ln>
        </p:spPr>
        <p:txBody>
          <a:bodyPr spcFirstLastPara="1" wrap="square" lIns="137150" tIns="68550" rIns="137150" bIns="68550" anchor="ctr" anchorCtr="0">
            <a:noAutofit/>
          </a:bodyPr>
          <a:lstStyle/>
          <a:p>
            <a:pPr marL="0" marR="0" lvl="0" indent="0" algn="ctr" rtl="0">
              <a:spcBef>
                <a:spcPts val="0"/>
              </a:spcBef>
              <a:spcAft>
                <a:spcPts val="0"/>
              </a:spcAft>
              <a:buNone/>
            </a:pPr>
            <a:endParaRPr sz="2400">
              <a:solidFill>
                <a:schemeClr val="lt1"/>
              </a:solidFill>
              <a:latin typeface="Arial"/>
              <a:ea typeface="Arial"/>
              <a:cs typeface="Arial"/>
              <a:sym typeface="Arial"/>
            </a:endParaRPr>
          </a:p>
        </p:txBody>
      </p:sp>
      <p:sp>
        <p:nvSpPr>
          <p:cNvPr id="446" name="Google Shape;446;g351df2b98da_0_2012"/>
          <p:cNvSpPr/>
          <p:nvPr/>
        </p:nvSpPr>
        <p:spPr>
          <a:xfrm>
            <a:off x="16968788" y="9748131"/>
            <a:ext cx="488400" cy="207900"/>
          </a:xfrm>
          <a:prstGeom prst="rect">
            <a:avLst/>
          </a:prstGeom>
          <a:noFill/>
          <a:ln>
            <a:noFill/>
          </a:ln>
        </p:spPr>
        <p:txBody>
          <a:bodyPr spcFirstLastPara="1" wrap="square" lIns="0" tIns="0" rIns="0" bIns="0" anchor="b" anchorCtr="0">
            <a:noAutofit/>
          </a:bodyPr>
          <a:lstStyle/>
          <a:p>
            <a:pPr marL="0" marR="0" lvl="0" indent="0" algn="r" rtl="0">
              <a:spcBef>
                <a:spcPts val="0"/>
              </a:spcBef>
              <a:spcAft>
                <a:spcPts val="0"/>
              </a:spcAft>
              <a:buNone/>
            </a:pPr>
            <a:fld id="{00000000-1234-1234-1234-123412341234}" type="slidenum">
              <a:rPr lang="en-US" sz="1400" b="0">
                <a:solidFill>
                  <a:schemeClr val="lt1"/>
                </a:solidFill>
                <a:latin typeface="Arial"/>
                <a:ea typeface="Arial"/>
                <a:cs typeface="Arial"/>
                <a:sym typeface="Arial"/>
              </a:rPr>
              <a:t>‹#›</a:t>
            </a:fld>
            <a:endParaRPr sz="1400" b="0">
              <a:solidFill>
                <a:schemeClr val="lt1"/>
              </a:solidFill>
              <a:latin typeface="Arial"/>
              <a:ea typeface="Arial"/>
              <a:cs typeface="Arial"/>
              <a:sym typeface="Arial"/>
            </a:endParaRPr>
          </a:p>
        </p:txBody>
      </p:sp>
      <p:pic>
        <p:nvPicPr>
          <p:cNvPr id="447" name="Google Shape;447;g351df2b98da_0_2012"/>
          <p:cNvPicPr preferRelativeResize="0"/>
          <p:nvPr/>
        </p:nvPicPr>
        <p:blipFill rotWithShape="1">
          <a:blip r:embed="rId2">
            <a:alphaModFix/>
          </a:blip>
          <a:srcRect/>
          <a:stretch/>
        </p:blipFill>
        <p:spPr>
          <a:xfrm>
            <a:off x="15041022" y="9557763"/>
            <a:ext cx="1844813" cy="623055"/>
          </a:xfrm>
          <a:prstGeom prst="rect">
            <a:avLst/>
          </a:prstGeom>
          <a:noFill/>
          <a:ln>
            <a:noFill/>
          </a:ln>
        </p:spPr>
      </p:pic>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Default">
  <p:cSld name="Default">
    <p:spTree>
      <p:nvGrpSpPr>
        <p:cNvPr id="1" name="Shape 448"/>
        <p:cNvGrpSpPr/>
        <p:nvPr/>
      </p:nvGrpSpPr>
      <p:grpSpPr>
        <a:xfrm>
          <a:off x="0" y="0"/>
          <a:ext cx="0" cy="0"/>
          <a:chOff x="0" y="0"/>
          <a:chExt cx="0" cy="0"/>
        </a:xfrm>
      </p:grpSpPr>
      <p:sp>
        <p:nvSpPr>
          <p:cNvPr id="449" name="Google Shape;449;g351df2b98da_0_2017"/>
          <p:cNvSpPr txBox="1">
            <a:spLocks noGrp="1"/>
          </p:cNvSpPr>
          <p:nvPr>
            <p:ph type="subTitle" idx="1"/>
          </p:nvPr>
        </p:nvSpPr>
        <p:spPr>
          <a:xfrm>
            <a:off x="832104" y="1378875"/>
            <a:ext cx="16623900" cy="369600"/>
          </a:xfrm>
          <a:prstGeom prst="rect">
            <a:avLst/>
          </a:prstGeom>
          <a:noFill/>
          <a:ln>
            <a:noFill/>
          </a:ln>
        </p:spPr>
        <p:txBody>
          <a:bodyPr spcFirstLastPara="1" wrap="square" lIns="0" tIns="0" rIns="0" bIns="0" anchor="t" anchorCtr="0">
            <a:spAutoFit/>
          </a:bodyPr>
          <a:lstStyle>
            <a:lvl1pPr lvl="0" algn="l">
              <a:lnSpc>
                <a:spcPct val="100000"/>
              </a:lnSpc>
              <a:spcBef>
                <a:spcPts val="500"/>
              </a:spcBef>
              <a:spcAft>
                <a:spcPts val="0"/>
              </a:spcAft>
              <a:buSzPts val="2400"/>
              <a:buChar char="​"/>
              <a:defRPr b="0">
                <a:solidFill>
                  <a:srgbClr val="595959"/>
                </a:solidFill>
              </a:defRPr>
            </a:lvl1pPr>
            <a:lvl2pPr lvl="1" algn="l">
              <a:lnSpc>
                <a:spcPct val="100000"/>
              </a:lnSpc>
              <a:spcBef>
                <a:spcPts val="500"/>
              </a:spcBef>
              <a:spcAft>
                <a:spcPts val="0"/>
              </a:spcAft>
              <a:buSzPts val="3000"/>
              <a:buChar char="•"/>
              <a:defRPr/>
            </a:lvl2pPr>
            <a:lvl3pPr lvl="2" algn="l">
              <a:lnSpc>
                <a:spcPct val="100000"/>
              </a:lnSpc>
              <a:spcBef>
                <a:spcPts val="500"/>
              </a:spcBef>
              <a:spcAft>
                <a:spcPts val="0"/>
              </a:spcAft>
              <a:buSzPts val="3000"/>
              <a:buChar char="‒"/>
              <a:defRPr/>
            </a:lvl3pPr>
            <a:lvl4pPr lvl="3" algn="l">
              <a:lnSpc>
                <a:spcPct val="100000"/>
              </a:lnSpc>
              <a:spcBef>
                <a:spcPts val="500"/>
              </a:spcBef>
              <a:spcAft>
                <a:spcPts val="0"/>
              </a:spcAft>
              <a:buSzPts val="2700"/>
              <a:buChar char="•"/>
              <a:defRPr/>
            </a:lvl4pPr>
            <a:lvl5pPr lvl="4" algn="l">
              <a:lnSpc>
                <a:spcPct val="100000"/>
              </a:lnSpc>
              <a:spcBef>
                <a:spcPts val="500"/>
              </a:spcBef>
              <a:spcAft>
                <a:spcPts val="0"/>
              </a:spcAft>
              <a:buSzPts val="2700"/>
              <a:buChar char="̶"/>
              <a:defRPr/>
            </a:lvl5pPr>
            <a:lvl6pPr lvl="5" algn="l">
              <a:lnSpc>
                <a:spcPct val="100000"/>
              </a:lnSpc>
              <a:spcBef>
                <a:spcPts val="500"/>
              </a:spcBef>
              <a:spcAft>
                <a:spcPts val="0"/>
              </a:spcAft>
              <a:buClr>
                <a:schemeClr val="dk1"/>
              </a:buClr>
              <a:buSzPts val="2700"/>
              <a:buChar char="▫"/>
              <a:defRPr/>
            </a:lvl6pPr>
            <a:lvl7pPr lvl="6" algn="l">
              <a:lnSpc>
                <a:spcPct val="100000"/>
              </a:lnSpc>
              <a:spcBef>
                <a:spcPts val="500"/>
              </a:spcBef>
              <a:spcAft>
                <a:spcPts val="0"/>
              </a:spcAft>
              <a:buClr>
                <a:schemeClr val="dk1"/>
              </a:buClr>
              <a:buSzPts val="2700"/>
              <a:buChar char="▫"/>
              <a:defRPr/>
            </a:lvl7pPr>
            <a:lvl8pPr lvl="7" algn="l">
              <a:lnSpc>
                <a:spcPct val="100000"/>
              </a:lnSpc>
              <a:spcBef>
                <a:spcPts val="500"/>
              </a:spcBef>
              <a:spcAft>
                <a:spcPts val="0"/>
              </a:spcAft>
              <a:buClr>
                <a:schemeClr val="dk1"/>
              </a:buClr>
              <a:buSzPts val="2700"/>
              <a:buChar char="▫"/>
              <a:defRPr/>
            </a:lvl8pPr>
            <a:lvl9pPr lvl="8" algn="l">
              <a:lnSpc>
                <a:spcPct val="100000"/>
              </a:lnSpc>
              <a:spcBef>
                <a:spcPts val="500"/>
              </a:spcBef>
              <a:spcAft>
                <a:spcPts val="500"/>
              </a:spcAft>
              <a:buClr>
                <a:schemeClr val="dk1"/>
              </a:buClr>
              <a:buSzPts val="2700"/>
              <a:buChar char="▫"/>
              <a:defRPr/>
            </a:lvl9pPr>
          </a:lstStyle>
          <a:p>
            <a:endParaRPr/>
          </a:p>
        </p:txBody>
      </p:sp>
      <p:sp>
        <p:nvSpPr>
          <p:cNvPr id="450" name="Google Shape;450;g351df2b98da_0_2017"/>
          <p:cNvSpPr txBox="1">
            <a:spLocks noGrp="1"/>
          </p:cNvSpPr>
          <p:nvPr>
            <p:ph type="body" idx="2"/>
          </p:nvPr>
        </p:nvSpPr>
        <p:spPr>
          <a:xfrm>
            <a:off x="11690891" y="62395"/>
            <a:ext cx="5765100" cy="184500"/>
          </a:xfrm>
          <a:prstGeom prst="rect">
            <a:avLst/>
          </a:prstGeom>
          <a:noFill/>
          <a:ln>
            <a:noFill/>
          </a:ln>
        </p:spPr>
        <p:txBody>
          <a:bodyPr spcFirstLastPara="1" wrap="square" lIns="0" tIns="0" rIns="0" bIns="0" anchor="t" anchorCtr="0">
            <a:spAutoFit/>
          </a:bodyPr>
          <a:lstStyle>
            <a:lvl1pPr marL="457200" lvl="0" indent="-304800" algn="r">
              <a:lnSpc>
                <a:spcPct val="100000"/>
              </a:lnSpc>
              <a:spcBef>
                <a:spcPts val="500"/>
              </a:spcBef>
              <a:spcAft>
                <a:spcPts val="0"/>
              </a:spcAft>
              <a:buSzPts val="1200"/>
              <a:buChar char="​"/>
              <a:defRPr sz="1200" b="0"/>
            </a:lvl1pPr>
            <a:lvl2pPr marL="914400" lvl="1" indent="-419100" algn="l">
              <a:lnSpc>
                <a:spcPct val="100000"/>
              </a:lnSpc>
              <a:spcBef>
                <a:spcPts val="500"/>
              </a:spcBef>
              <a:spcAft>
                <a:spcPts val="0"/>
              </a:spcAft>
              <a:buSzPts val="3000"/>
              <a:buChar char="•"/>
              <a:defRPr/>
            </a:lvl2pPr>
            <a:lvl3pPr marL="1371600" lvl="2" indent="-419100" algn="l">
              <a:lnSpc>
                <a:spcPct val="100000"/>
              </a:lnSpc>
              <a:spcBef>
                <a:spcPts val="500"/>
              </a:spcBef>
              <a:spcAft>
                <a:spcPts val="0"/>
              </a:spcAft>
              <a:buSzPts val="3000"/>
              <a:buChar char="‒"/>
              <a:defRPr/>
            </a:lvl3pPr>
            <a:lvl4pPr marL="1828800" lvl="3" indent="-400050" algn="l">
              <a:lnSpc>
                <a:spcPct val="100000"/>
              </a:lnSpc>
              <a:spcBef>
                <a:spcPts val="500"/>
              </a:spcBef>
              <a:spcAft>
                <a:spcPts val="0"/>
              </a:spcAft>
              <a:buSzPts val="2700"/>
              <a:buChar char="•"/>
              <a:defRPr/>
            </a:lvl4pPr>
            <a:lvl5pPr marL="2286000" lvl="4" indent="-400050" algn="l">
              <a:lnSpc>
                <a:spcPct val="100000"/>
              </a:lnSpc>
              <a:spcBef>
                <a:spcPts val="500"/>
              </a:spcBef>
              <a:spcAft>
                <a:spcPts val="0"/>
              </a:spcAft>
              <a:buSzPts val="2700"/>
              <a:buChar char="̶"/>
              <a:defRPr/>
            </a:lvl5pPr>
            <a:lvl6pPr marL="2743200" lvl="5" indent="-400050" algn="l">
              <a:lnSpc>
                <a:spcPct val="100000"/>
              </a:lnSpc>
              <a:spcBef>
                <a:spcPts val="500"/>
              </a:spcBef>
              <a:spcAft>
                <a:spcPts val="0"/>
              </a:spcAft>
              <a:buClr>
                <a:schemeClr val="dk1"/>
              </a:buClr>
              <a:buSzPts val="2700"/>
              <a:buChar char="▫"/>
              <a:defRPr/>
            </a:lvl6pPr>
            <a:lvl7pPr marL="3200400" lvl="6" indent="-400050" algn="l">
              <a:lnSpc>
                <a:spcPct val="100000"/>
              </a:lnSpc>
              <a:spcBef>
                <a:spcPts val="500"/>
              </a:spcBef>
              <a:spcAft>
                <a:spcPts val="0"/>
              </a:spcAft>
              <a:buClr>
                <a:schemeClr val="dk1"/>
              </a:buClr>
              <a:buSzPts val="2700"/>
              <a:buChar char="▫"/>
              <a:defRPr/>
            </a:lvl7pPr>
            <a:lvl8pPr marL="3657600" lvl="7" indent="-400050" algn="l">
              <a:lnSpc>
                <a:spcPct val="100000"/>
              </a:lnSpc>
              <a:spcBef>
                <a:spcPts val="500"/>
              </a:spcBef>
              <a:spcAft>
                <a:spcPts val="0"/>
              </a:spcAft>
              <a:buClr>
                <a:schemeClr val="dk1"/>
              </a:buClr>
              <a:buSzPts val="2700"/>
              <a:buChar char="▫"/>
              <a:defRPr/>
            </a:lvl8pPr>
            <a:lvl9pPr marL="4114800" lvl="8" indent="-400050" algn="l">
              <a:lnSpc>
                <a:spcPct val="100000"/>
              </a:lnSpc>
              <a:spcBef>
                <a:spcPts val="500"/>
              </a:spcBef>
              <a:spcAft>
                <a:spcPts val="500"/>
              </a:spcAft>
              <a:buClr>
                <a:schemeClr val="dk1"/>
              </a:buClr>
              <a:buSzPts val="2700"/>
              <a:buChar char="▫"/>
              <a:defRPr/>
            </a:lvl9pPr>
          </a:lstStyle>
          <a:p>
            <a:endParaRPr/>
          </a:p>
        </p:txBody>
      </p:sp>
      <p:sp>
        <p:nvSpPr>
          <p:cNvPr id="451" name="Google Shape;451;g351df2b98da_0_2017"/>
          <p:cNvSpPr txBox="1">
            <a:spLocks noGrp="1"/>
          </p:cNvSpPr>
          <p:nvPr>
            <p:ph type="title"/>
          </p:nvPr>
        </p:nvSpPr>
        <p:spPr>
          <a:xfrm>
            <a:off x="832104" y="258318"/>
            <a:ext cx="16623900" cy="109710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Clr>
                <a:schemeClr val="dk1"/>
              </a:buClr>
              <a:buSzPts val="3800"/>
              <a:buFont typeface="Arial"/>
              <a:buNone/>
              <a:defRPr/>
            </a:lvl1pPr>
            <a:lvl2pPr lvl="1">
              <a:spcBef>
                <a:spcPts val="0"/>
              </a:spcBef>
              <a:spcAft>
                <a:spcPts val="0"/>
              </a:spcAft>
              <a:buSzPts val="2100"/>
              <a:buNone/>
              <a:defRPr/>
            </a:lvl2pPr>
            <a:lvl3pPr lvl="2">
              <a:spcBef>
                <a:spcPts val="0"/>
              </a:spcBef>
              <a:spcAft>
                <a:spcPts val="0"/>
              </a:spcAft>
              <a:buSzPts val="2100"/>
              <a:buNone/>
              <a:defRPr/>
            </a:lvl3pPr>
            <a:lvl4pPr lvl="3">
              <a:spcBef>
                <a:spcPts val="0"/>
              </a:spcBef>
              <a:spcAft>
                <a:spcPts val="0"/>
              </a:spcAft>
              <a:buSzPts val="2100"/>
              <a:buNone/>
              <a:defRPr/>
            </a:lvl4pPr>
            <a:lvl5pPr lvl="4">
              <a:spcBef>
                <a:spcPts val="0"/>
              </a:spcBef>
              <a:spcAft>
                <a:spcPts val="0"/>
              </a:spcAft>
              <a:buSzPts val="2100"/>
              <a:buNone/>
              <a:defRPr/>
            </a:lvl5pPr>
            <a:lvl6pPr lvl="5">
              <a:spcBef>
                <a:spcPts val="0"/>
              </a:spcBef>
              <a:spcAft>
                <a:spcPts val="0"/>
              </a:spcAft>
              <a:buSzPts val="2100"/>
              <a:buNone/>
              <a:defRPr/>
            </a:lvl6pPr>
            <a:lvl7pPr lvl="6">
              <a:spcBef>
                <a:spcPts val="0"/>
              </a:spcBef>
              <a:spcAft>
                <a:spcPts val="0"/>
              </a:spcAft>
              <a:buSzPts val="2100"/>
              <a:buNone/>
              <a:defRPr/>
            </a:lvl7pPr>
            <a:lvl8pPr lvl="7">
              <a:spcBef>
                <a:spcPts val="0"/>
              </a:spcBef>
              <a:spcAft>
                <a:spcPts val="0"/>
              </a:spcAft>
              <a:buSzPts val="2100"/>
              <a:buNone/>
              <a:defRPr/>
            </a:lvl8pPr>
            <a:lvl9pPr lvl="8">
              <a:spcBef>
                <a:spcPts val="0"/>
              </a:spcBef>
              <a:spcAft>
                <a:spcPts val="0"/>
              </a:spcAft>
              <a:buSzPts val="2100"/>
              <a:buNone/>
              <a:defRPr/>
            </a:lvl9pPr>
          </a:lstStyle>
          <a:p>
            <a:endParaRPr/>
          </a:p>
        </p:txBody>
      </p:sp>
      <p:sp>
        <p:nvSpPr>
          <p:cNvPr id="452" name="Google Shape;452;g351df2b98da_0_2017"/>
          <p:cNvSpPr/>
          <p:nvPr/>
        </p:nvSpPr>
        <p:spPr>
          <a:xfrm>
            <a:off x="17123459" y="9675020"/>
            <a:ext cx="436200" cy="612000"/>
          </a:xfrm>
          <a:prstGeom prst="rect">
            <a:avLst/>
          </a:prstGeom>
          <a:solidFill>
            <a:srgbClr val="0AA56F"/>
          </a:solidFill>
          <a:ln>
            <a:noFill/>
          </a:ln>
        </p:spPr>
        <p:txBody>
          <a:bodyPr spcFirstLastPara="1" wrap="square" lIns="137150" tIns="68550" rIns="137150" bIns="68550" anchor="ctr" anchorCtr="0">
            <a:noAutofit/>
          </a:bodyPr>
          <a:lstStyle/>
          <a:p>
            <a:pPr marL="0" marR="0" lvl="0" indent="0" algn="ctr" rtl="0">
              <a:spcBef>
                <a:spcPts val="0"/>
              </a:spcBef>
              <a:spcAft>
                <a:spcPts val="0"/>
              </a:spcAft>
              <a:buNone/>
            </a:pPr>
            <a:endParaRPr sz="2400">
              <a:solidFill>
                <a:schemeClr val="lt1"/>
              </a:solidFill>
              <a:latin typeface="Arial"/>
              <a:ea typeface="Arial"/>
              <a:cs typeface="Arial"/>
              <a:sym typeface="Arial"/>
            </a:endParaRPr>
          </a:p>
        </p:txBody>
      </p:sp>
      <p:sp>
        <p:nvSpPr>
          <p:cNvPr id="453" name="Google Shape;453;g351df2b98da_0_2017"/>
          <p:cNvSpPr/>
          <p:nvPr/>
        </p:nvSpPr>
        <p:spPr>
          <a:xfrm>
            <a:off x="16968788" y="9748131"/>
            <a:ext cx="488400" cy="207900"/>
          </a:xfrm>
          <a:prstGeom prst="rect">
            <a:avLst/>
          </a:prstGeom>
          <a:noFill/>
          <a:ln>
            <a:noFill/>
          </a:ln>
        </p:spPr>
        <p:txBody>
          <a:bodyPr spcFirstLastPara="1" wrap="square" lIns="0" tIns="0" rIns="0" bIns="0" anchor="b" anchorCtr="0">
            <a:noAutofit/>
          </a:bodyPr>
          <a:lstStyle/>
          <a:p>
            <a:pPr marL="0" marR="0" lvl="0" indent="0" algn="r" rtl="0">
              <a:spcBef>
                <a:spcPts val="0"/>
              </a:spcBef>
              <a:spcAft>
                <a:spcPts val="0"/>
              </a:spcAft>
              <a:buNone/>
            </a:pPr>
            <a:fld id="{00000000-1234-1234-1234-123412341234}" type="slidenum">
              <a:rPr lang="en-US" sz="1400" b="0">
                <a:solidFill>
                  <a:schemeClr val="lt1"/>
                </a:solidFill>
                <a:latin typeface="Arial"/>
                <a:ea typeface="Arial"/>
                <a:cs typeface="Arial"/>
                <a:sym typeface="Arial"/>
              </a:rPr>
              <a:t>‹#›</a:t>
            </a:fld>
            <a:endParaRPr sz="1400" b="0">
              <a:solidFill>
                <a:schemeClr val="lt1"/>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4"/>
        <p:cNvGrpSpPr/>
        <p:nvPr/>
      </p:nvGrpSpPr>
      <p:grpSpPr>
        <a:xfrm>
          <a:off x="0" y="0"/>
          <a:ext cx="0" cy="0"/>
          <a:chOff x="0" y="0"/>
          <a:chExt cx="0" cy="0"/>
        </a:xfrm>
      </p:grpSpPr>
      <p:sp>
        <p:nvSpPr>
          <p:cNvPr id="45" name="Google Shape;45;p41"/>
          <p:cNvSpPr txBox="1">
            <a:spLocks noGrp="1"/>
          </p:cNvSpPr>
          <p:nvPr>
            <p:ph type="title"/>
          </p:nvPr>
        </p:nvSpPr>
        <p:spPr>
          <a:xfrm>
            <a:off x="457201"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43"/>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41"/>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5"/>
              </a:spcBef>
              <a:spcAft>
                <a:spcPts val="0"/>
              </a:spcAft>
              <a:buClr>
                <a:schemeClr val="dk1"/>
              </a:buClr>
              <a:buSzPts val="2424"/>
              <a:buNone/>
              <a:defRPr sz="2424" b="1"/>
            </a:lvl1pPr>
            <a:lvl2pPr marL="914400" lvl="1" indent="-228600" algn="l">
              <a:spcBef>
                <a:spcPts val="404"/>
              </a:spcBef>
              <a:spcAft>
                <a:spcPts val="0"/>
              </a:spcAft>
              <a:buClr>
                <a:schemeClr val="dk1"/>
              </a:buClr>
              <a:buSzPts val="2020"/>
              <a:buNone/>
              <a:defRPr sz="2020" b="1"/>
            </a:lvl2pPr>
            <a:lvl3pPr marL="1371600" lvl="2" indent="-228600" algn="l">
              <a:spcBef>
                <a:spcPts val="364"/>
              </a:spcBef>
              <a:spcAft>
                <a:spcPts val="0"/>
              </a:spcAft>
              <a:buClr>
                <a:schemeClr val="dk1"/>
              </a:buClr>
              <a:buSzPts val="1818"/>
              <a:buNone/>
              <a:defRPr sz="1818" b="1"/>
            </a:lvl3pPr>
            <a:lvl4pPr marL="1828800" lvl="3" indent="-228600" algn="l">
              <a:spcBef>
                <a:spcPts val="323"/>
              </a:spcBef>
              <a:spcAft>
                <a:spcPts val="0"/>
              </a:spcAft>
              <a:buClr>
                <a:schemeClr val="dk1"/>
              </a:buClr>
              <a:buSzPts val="1616"/>
              <a:buNone/>
              <a:defRPr sz="1616" b="1"/>
            </a:lvl4pPr>
            <a:lvl5pPr marL="2286000" lvl="4" indent="-228600" algn="l">
              <a:spcBef>
                <a:spcPts val="323"/>
              </a:spcBef>
              <a:spcAft>
                <a:spcPts val="0"/>
              </a:spcAft>
              <a:buClr>
                <a:schemeClr val="dk1"/>
              </a:buClr>
              <a:buSzPts val="1616"/>
              <a:buNone/>
              <a:defRPr sz="1616" b="1"/>
            </a:lvl5pPr>
            <a:lvl6pPr marL="2743200" lvl="5" indent="-228600" algn="l">
              <a:spcBef>
                <a:spcPts val="323"/>
              </a:spcBef>
              <a:spcAft>
                <a:spcPts val="0"/>
              </a:spcAft>
              <a:buClr>
                <a:schemeClr val="dk1"/>
              </a:buClr>
              <a:buSzPts val="1616"/>
              <a:buNone/>
              <a:defRPr sz="1616" b="1"/>
            </a:lvl6pPr>
            <a:lvl7pPr marL="3200400" lvl="6" indent="-228600" algn="l">
              <a:spcBef>
                <a:spcPts val="323"/>
              </a:spcBef>
              <a:spcAft>
                <a:spcPts val="0"/>
              </a:spcAft>
              <a:buClr>
                <a:schemeClr val="dk1"/>
              </a:buClr>
              <a:buSzPts val="1616"/>
              <a:buNone/>
              <a:defRPr sz="1616" b="1"/>
            </a:lvl7pPr>
            <a:lvl8pPr marL="3657600" lvl="7" indent="-228600" algn="l">
              <a:spcBef>
                <a:spcPts val="323"/>
              </a:spcBef>
              <a:spcAft>
                <a:spcPts val="0"/>
              </a:spcAft>
              <a:buClr>
                <a:schemeClr val="dk1"/>
              </a:buClr>
              <a:buSzPts val="1616"/>
              <a:buNone/>
              <a:defRPr sz="1616" b="1"/>
            </a:lvl8pPr>
            <a:lvl9pPr marL="4114800" lvl="8" indent="-228600" algn="l">
              <a:spcBef>
                <a:spcPts val="323"/>
              </a:spcBef>
              <a:spcAft>
                <a:spcPts val="0"/>
              </a:spcAft>
              <a:buClr>
                <a:schemeClr val="dk1"/>
              </a:buClr>
              <a:buSzPts val="1616"/>
              <a:buNone/>
              <a:defRPr sz="1616" b="1"/>
            </a:lvl9pPr>
          </a:lstStyle>
          <a:p>
            <a:endParaRPr/>
          </a:p>
        </p:txBody>
      </p:sp>
      <p:sp>
        <p:nvSpPr>
          <p:cNvPr id="47" name="Google Shape;47;p41"/>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2524" algn="l">
              <a:spcBef>
                <a:spcPts val="485"/>
              </a:spcBef>
              <a:spcAft>
                <a:spcPts val="0"/>
              </a:spcAft>
              <a:buClr>
                <a:schemeClr val="dk1"/>
              </a:buClr>
              <a:buSzPts val="2424"/>
              <a:buChar char="•"/>
              <a:defRPr sz="2424"/>
            </a:lvl1pPr>
            <a:lvl2pPr marL="914400" lvl="1" indent="-356869" algn="l">
              <a:spcBef>
                <a:spcPts val="404"/>
              </a:spcBef>
              <a:spcAft>
                <a:spcPts val="0"/>
              </a:spcAft>
              <a:buClr>
                <a:schemeClr val="dk1"/>
              </a:buClr>
              <a:buSzPts val="2020"/>
              <a:buChar char="–"/>
              <a:defRPr sz="2020"/>
            </a:lvl2pPr>
            <a:lvl3pPr marL="1371600" lvl="2" indent="-344042" algn="l">
              <a:spcBef>
                <a:spcPts val="364"/>
              </a:spcBef>
              <a:spcAft>
                <a:spcPts val="0"/>
              </a:spcAft>
              <a:buClr>
                <a:schemeClr val="dk1"/>
              </a:buClr>
              <a:buSzPts val="1818"/>
              <a:buChar char="•"/>
              <a:defRPr sz="1818"/>
            </a:lvl3pPr>
            <a:lvl4pPr marL="1828800" lvl="3" indent="-331216" algn="l">
              <a:spcBef>
                <a:spcPts val="323"/>
              </a:spcBef>
              <a:spcAft>
                <a:spcPts val="0"/>
              </a:spcAft>
              <a:buClr>
                <a:schemeClr val="dk1"/>
              </a:buClr>
              <a:buSzPts val="1616"/>
              <a:buChar char="–"/>
              <a:defRPr sz="1616"/>
            </a:lvl4pPr>
            <a:lvl5pPr marL="2286000" lvl="4" indent="-331216" algn="l">
              <a:spcBef>
                <a:spcPts val="323"/>
              </a:spcBef>
              <a:spcAft>
                <a:spcPts val="0"/>
              </a:spcAft>
              <a:buClr>
                <a:schemeClr val="dk1"/>
              </a:buClr>
              <a:buSzPts val="1616"/>
              <a:buChar char="»"/>
              <a:defRPr sz="1616"/>
            </a:lvl5pPr>
            <a:lvl6pPr marL="2743200" lvl="5" indent="-331216" algn="l">
              <a:spcBef>
                <a:spcPts val="323"/>
              </a:spcBef>
              <a:spcAft>
                <a:spcPts val="0"/>
              </a:spcAft>
              <a:buClr>
                <a:schemeClr val="dk1"/>
              </a:buClr>
              <a:buSzPts val="1616"/>
              <a:buChar char="•"/>
              <a:defRPr sz="1616"/>
            </a:lvl6pPr>
            <a:lvl7pPr marL="3200400" lvl="6" indent="-331216" algn="l">
              <a:spcBef>
                <a:spcPts val="323"/>
              </a:spcBef>
              <a:spcAft>
                <a:spcPts val="0"/>
              </a:spcAft>
              <a:buClr>
                <a:schemeClr val="dk1"/>
              </a:buClr>
              <a:buSzPts val="1616"/>
              <a:buChar char="•"/>
              <a:defRPr sz="1616"/>
            </a:lvl7pPr>
            <a:lvl8pPr marL="3657600" lvl="7" indent="-331215" algn="l">
              <a:spcBef>
                <a:spcPts val="323"/>
              </a:spcBef>
              <a:spcAft>
                <a:spcPts val="0"/>
              </a:spcAft>
              <a:buClr>
                <a:schemeClr val="dk1"/>
              </a:buClr>
              <a:buSzPts val="1616"/>
              <a:buChar char="•"/>
              <a:defRPr sz="1616"/>
            </a:lvl8pPr>
            <a:lvl9pPr marL="4114800" lvl="8" indent="-331215" algn="l">
              <a:spcBef>
                <a:spcPts val="323"/>
              </a:spcBef>
              <a:spcAft>
                <a:spcPts val="0"/>
              </a:spcAft>
              <a:buClr>
                <a:schemeClr val="dk1"/>
              </a:buClr>
              <a:buSzPts val="1616"/>
              <a:buChar char="•"/>
              <a:defRPr sz="1616"/>
            </a:lvl9pPr>
          </a:lstStyle>
          <a:p>
            <a:endParaRPr/>
          </a:p>
        </p:txBody>
      </p:sp>
      <p:sp>
        <p:nvSpPr>
          <p:cNvPr id="48" name="Google Shape;48;p41"/>
          <p:cNvSpPr txBox="1">
            <a:spLocks noGrp="1"/>
          </p:cNvSpPr>
          <p:nvPr>
            <p:ph type="body" idx="3"/>
          </p:nvPr>
        </p:nvSpPr>
        <p:spPr>
          <a:xfrm>
            <a:off x="4645026"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5"/>
              </a:spcBef>
              <a:spcAft>
                <a:spcPts val="0"/>
              </a:spcAft>
              <a:buClr>
                <a:schemeClr val="dk1"/>
              </a:buClr>
              <a:buSzPts val="2424"/>
              <a:buNone/>
              <a:defRPr sz="2424" b="1"/>
            </a:lvl1pPr>
            <a:lvl2pPr marL="914400" lvl="1" indent="-228600" algn="l">
              <a:spcBef>
                <a:spcPts val="404"/>
              </a:spcBef>
              <a:spcAft>
                <a:spcPts val="0"/>
              </a:spcAft>
              <a:buClr>
                <a:schemeClr val="dk1"/>
              </a:buClr>
              <a:buSzPts val="2020"/>
              <a:buNone/>
              <a:defRPr sz="2020" b="1"/>
            </a:lvl2pPr>
            <a:lvl3pPr marL="1371600" lvl="2" indent="-228600" algn="l">
              <a:spcBef>
                <a:spcPts val="364"/>
              </a:spcBef>
              <a:spcAft>
                <a:spcPts val="0"/>
              </a:spcAft>
              <a:buClr>
                <a:schemeClr val="dk1"/>
              </a:buClr>
              <a:buSzPts val="1818"/>
              <a:buNone/>
              <a:defRPr sz="1818" b="1"/>
            </a:lvl3pPr>
            <a:lvl4pPr marL="1828800" lvl="3" indent="-228600" algn="l">
              <a:spcBef>
                <a:spcPts val="323"/>
              </a:spcBef>
              <a:spcAft>
                <a:spcPts val="0"/>
              </a:spcAft>
              <a:buClr>
                <a:schemeClr val="dk1"/>
              </a:buClr>
              <a:buSzPts val="1616"/>
              <a:buNone/>
              <a:defRPr sz="1616" b="1"/>
            </a:lvl4pPr>
            <a:lvl5pPr marL="2286000" lvl="4" indent="-228600" algn="l">
              <a:spcBef>
                <a:spcPts val="323"/>
              </a:spcBef>
              <a:spcAft>
                <a:spcPts val="0"/>
              </a:spcAft>
              <a:buClr>
                <a:schemeClr val="dk1"/>
              </a:buClr>
              <a:buSzPts val="1616"/>
              <a:buNone/>
              <a:defRPr sz="1616" b="1"/>
            </a:lvl5pPr>
            <a:lvl6pPr marL="2743200" lvl="5" indent="-228600" algn="l">
              <a:spcBef>
                <a:spcPts val="323"/>
              </a:spcBef>
              <a:spcAft>
                <a:spcPts val="0"/>
              </a:spcAft>
              <a:buClr>
                <a:schemeClr val="dk1"/>
              </a:buClr>
              <a:buSzPts val="1616"/>
              <a:buNone/>
              <a:defRPr sz="1616" b="1"/>
            </a:lvl6pPr>
            <a:lvl7pPr marL="3200400" lvl="6" indent="-228600" algn="l">
              <a:spcBef>
                <a:spcPts val="323"/>
              </a:spcBef>
              <a:spcAft>
                <a:spcPts val="0"/>
              </a:spcAft>
              <a:buClr>
                <a:schemeClr val="dk1"/>
              </a:buClr>
              <a:buSzPts val="1616"/>
              <a:buNone/>
              <a:defRPr sz="1616" b="1"/>
            </a:lvl7pPr>
            <a:lvl8pPr marL="3657600" lvl="7" indent="-228600" algn="l">
              <a:spcBef>
                <a:spcPts val="323"/>
              </a:spcBef>
              <a:spcAft>
                <a:spcPts val="0"/>
              </a:spcAft>
              <a:buClr>
                <a:schemeClr val="dk1"/>
              </a:buClr>
              <a:buSzPts val="1616"/>
              <a:buNone/>
              <a:defRPr sz="1616" b="1"/>
            </a:lvl8pPr>
            <a:lvl9pPr marL="4114800" lvl="8" indent="-228600" algn="l">
              <a:spcBef>
                <a:spcPts val="323"/>
              </a:spcBef>
              <a:spcAft>
                <a:spcPts val="0"/>
              </a:spcAft>
              <a:buClr>
                <a:schemeClr val="dk1"/>
              </a:buClr>
              <a:buSzPts val="1616"/>
              <a:buNone/>
              <a:defRPr sz="1616" b="1"/>
            </a:lvl9pPr>
          </a:lstStyle>
          <a:p>
            <a:endParaRPr/>
          </a:p>
        </p:txBody>
      </p:sp>
      <p:sp>
        <p:nvSpPr>
          <p:cNvPr id="49" name="Google Shape;49;p41"/>
          <p:cNvSpPr txBox="1">
            <a:spLocks noGrp="1"/>
          </p:cNvSpPr>
          <p:nvPr>
            <p:ph type="body" idx="4"/>
          </p:nvPr>
        </p:nvSpPr>
        <p:spPr>
          <a:xfrm>
            <a:off x="4645026" y="2174875"/>
            <a:ext cx="4041775" cy="3951288"/>
          </a:xfrm>
          <a:prstGeom prst="rect">
            <a:avLst/>
          </a:prstGeom>
          <a:noFill/>
          <a:ln>
            <a:noFill/>
          </a:ln>
        </p:spPr>
        <p:txBody>
          <a:bodyPr spcFirstLastPara="1" wrap="square" lIns="91425" tIns="45700" rIns="91425" bIns="45700" anchor="t" anchorCtr="0">
            <a:normAutofit/>
          </a:bodyPr>
          <a:lstStyle>
            <a:lvl1pPr marL="457200" lvl="0" indent="-382524" algn="l">
              <a:spcBef>
                <a:spcPts val="485"/>
              </a:spcBef>
              <a:spcAft>
                <a:spcPts val="0"/>
              </a:spcAft>
              <a:buClr>
                <a:schemeClr val="dk1"/>
              </a:buClr>
              <a:buSzPts val="2424"/>
              <a:buChar char="•"/>
              <a:defRPr sz="2424"/>
            </a:lvl1pPr>
            <a:lvl2pPr marL="914400" lvl="1" indent="-356869" algn="l">
              <a:spcBef>
                <a:spcPts val="404"/>
              </a:spcBef>
              <a:spcAft>
                <a:spcPts val="0"/>
              </a:spcAft>
              <a:buClr>
                <a:schemeClr val="dk1"/>
              </a:buClr>
              <a:buSzPts val="2020"/>
              <a:buChar char="–"/>
              <a:defRPr sz="2020"/>
            </a:lvl2pPr>
            <a:lvl3pPr marL="1371600" lvl="2" indent="-344042" algn="l">
              <a:spcBef>
                <a:spcPts val="364"/>
              </a:spcBef>
              <a:spcAft>
                <a:spcPts val="0"/>
              </a:spcAft>
              <a:buClr>
                <a:schemeClr val="dk1"/>
              </a:buClr>
              <a:buSzPts val="1818"/>
              <a:buChar char="•"/>
              <a:defRPr sz="1818"/>
            </a:lvl3pPr>
            <a:lvl4pPr marL="1828800" lvl="3" indent="-331216" algn="l">
              <a:spcBef>
                <a:spcPts val="323"/>
              </a:spcBef>
              <a:spcAft>
                <a:spcPts val="0"/>
              </a:spcAft>
              <a:buClr>
                <a:schemeClr val="dk1"/>
              </a:buClr>
              <a:buSzPts val="1616"/>
              <a:buChar char="–"/>
              <a:defRPr sz="1616"/>
            </a:lvl4pPr>
            <a:lvl5pPr marL="2286000" lvl="4" indent="-331216" algn="l">
              <a:spcBef>
                <a:spcPts val="323"/>
              </a:spcBef>
              <a:spcAft>
                <a:spcPts val="0"/>
              </a:spcAft>
              <a:buClr>
                <a:schemeClr val="dk1"/>
              </a:buClr>
              <a:buSzPts val="1616"/>
              <a:buChar char="»"/>
              <a:defRPr sz="1616"/>
            </a:lvl5pPr>
            <a:lvl6pPr marL="2743200" lvl="5" indent="-331216" algn="l">
              <a:spcBef>
                <a:spcPts val="323"/>
              </a:spcBef>
              <a:spcAft>
                <a:spcPts val="0"/>
              </a:spcAft>
              <a:buClr>
                <a:schemeClr val="dk1"/>
              </a:buClr>
              <a:buSzPts val="1616"/>
              <a:buChar char="•"/>
              <a:defRPr sz="1616"/>
            </a:lvl6pPr>
            <a:lvl7pPr marL="3200400" lvl="6" indent="-331216" algn="l">
              <a:spcBef>
                <a:spcPts val="323"/>
              </a:spcBef>
              <a:spcAft>
                <a:spcPts val="0"/>
              </a:spcAft>
              <a:buClr>
                <a:schemeClr val="dk1"/>
              </a:buClr>
              <a:buSzPts val="1616"/>
              <a:buChar char="•"/>
              <a:defRPr sz="1616"/>
            </a:lvl7pPr>
            <a:lvl8pPr marL="3657600" lvl="7" indent="-331215" algn="l">
              <a:spcBef>
                <a:spcPts val="323"/>
              </a:spcBef>
              <a:spcAft>
                <a:spcPts val="0"/>
              </a:spcAft>
              <a:buClr>
                <a:schemeClr val="dk1"/>
              </a:buClr>
              <a:buSzPts val="1616"/>
              <a:buChar char="•"/>
              <a:defRPr sz="1616"/>
            </a:lvl8pPr>
            <a:lvl9pPr marL="4114800" lvl="8" indent="-331215" algn="l">
              <a:spcBef>
                <a:spcPts val="323"/>
              </a:spcBef>
              <a:spcAft>
                <a:spcPts val="0"/>
              </a:spcAft>
              <a:buClr>
                <a:schemeClr val="dk1"/>
              </a:buClr>
              <a:buSzPts val="1616"/>
              <a:buChar char="•"/>
              <a:defRPr sz="1616"/>
            </a:lvl9pPr>
          </a:lstStyle>
          <a:p>
            <a:endParaRPr/>
          </a:p>
        </p:txBody>
      </p:sp>
      <p:sp>
        <p:nvSpPr>
          <p:cNvPr id="50" name="Google Shape;50;p41"/>
          <p:cNvSpPr txBox="1">
            <a:spLocks noGrp="1"/>
          </p:cNvSpPr>
          <p:nvPr>
            <p:ph type="dt" idx="10"/>
          </p:nvPr>
        </p:nvSpPr>
        <p:spPr>
          <a:xfrm>
            <a:off x="457201"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41"/>
          <p:cNvSpPr txBox="1">
            <a:spLocks noGrp="1"/>
          </p:cNvSpPr>
          <p:nvPr>
            <p:ph type="ftr" idx="11"/>
          </p:nvPr>
        </p:nvSpPr>
        <p:spPr>
          <a:xfrm>
            <a:off x="3124201"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41"/>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4"/>
        <p:cNvGrpSpPr/>
        <p:nvPr/>
      </p:nvGrpSpPr>
      <p:grpSpPr>
        <a:xfrm>
          <a:off x="0" y="0"/>
          <a:ext cx="0" cy="0"/>
          <a:chOff x="0" y="0"/>
          <a:chExt cx="0" cy="0"/>
        </a:xfrm>
      </p:grpSpPr>
      <p:sp>
        <p:nvSpPr>
          <p:cNvPr id="455" name="Google Shape;455;g351df2b98da_0_2023"/>
          <p:cNvSpPr txBox="1">
            <a:spLocks noGrp="1"/>
          </p:cNvSpPr>
          <p:nvPr>
            <p:ph type="title"/>
          </p:nvPr>
        </p:nvSpPr>
        <p:spPr>
          <a:xfrm>
            <a:off x="832104" y="407403"/>
            <a:ext cx="16623900" cy="109710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Clr>
                <a:schemeClr val="dk1"/>
              </a:buClr>
              <a:buSzPts val="2700"/>
              <a:buNone/>
              <a:defRPr/>
            </a:lvl1pPr>
            <a:lvl2pPr lvl="1">
              <a:spcBef>
                <a:spcPts val="0"/>
              </a:spcBef>
              <a:spcAft>
                <a:spcPts val="0"/>
              </a:spcAft>
              <a:buSzPts val="2100"/>
              <a:buNone/>
              <a:defRPr/>
            </a:lvl2pPr>
            <a:lvl3pPr lvl="2">
              <a:spcBef>
                <a:spcPts val="0"/>
              </a:spcBef>
              <a:spcAft>
                <a:spcPts val="0"/>
              </a:spcAft>
              <a:buSzPts val="2100"/>
              <a:buNone/>
              <a:defRPr/>
            </a:lvl3pPr>
            <a:lvl4pPr lvl="3">
              <a:spcBef>
                <a:spcPts val="0"/>
              </a:spcBef>
              <a:spcAft>
                <a:spcPts val="0"/>
              </a:spcAft>
              <a:buSzPts val="2100"/>
              <a:buNone/>
              <a:defRPr/>
            </a:lvl4pPr>
            <a:lvl5pPr lvl="4">
              <a:spcBef>
                <a:spcPts val="0"/>
              </a:spcBef>
              <a:spcAft>
                <a:spcPts val="0"/>
              </a:spcAft>
              <a:buSzPts val="2100"/>
              <a:buNone/>
              <a:defRPr/>
            </a:lvl5pPr>
            <a:lvl6pPr lvl="5">
              <a:spcBef>
                <a:spcPts val="0"/>
              </a:spcBef>
              <a:spcAft>
                <a:spcPts val="0"/>
              </a:spcAft>
              <a:buSzPts val="2100"/>
              <a:buNone/>
              <a:defRPr/>
            </a:lvl6pPr>
            <a:lvl7pPr lvl="6">
              <a:spcBef>
                <a:spcPts val="0"/>
              </a:spcBef>
              <a:spcAft>
                <a:spcPts val="0"/>
              </a:spcAft>
              <a:buSzPts val="2100"/>
              <a:buNone/>
              <a:defRPr/>
            </a:lvl7pPr>
            <a:lvl8pPr lvl="7">
              <a:spcBef>
                <a:spcPts val="0"/>
              </a:spcBef>
              <a:spcAft>
                <a:spcPts val="0"/>
              </a:spcAft>
              <a:buSzPts val="2100"/>
              <a:buNone/>
              <a:defRPr/>
            </a:lvl8pPr>
            <a:lvl9pPr lvl="8">
              <a:spcBef>
                <a:spcPts val="0"/>
              </a:spcBef>
              <a:spcAft>
                <a:spcPts val="0"/>
              </a:spcAft>
              <a:buSzPts val="2100"/>
              <a:buNone/>
              <a:defRPr/>
            </a:lvl9pPr>
          </a:lstStyle>
          <a:p>
            <a:endParaRPr/>
          </a:p>
        </p:txBody>
      </p:sp>
      <p:sp>
        <p:nvSpPr>
          <p:cNvPr id="456" name="Google Shape;456;g351df2b98da_0_2023"/>
          <p:cNvSpPr txBox="1">
            <a:spLocks noGrp="1"/>
          </p:cNvSpPr>
          <p:nvPr>
            <p:ph type="dt" idx="10"/>
          </p:nvPr>
        </p:nvSpPr>
        <p:spPr>
          <a:xfrm>
            <a:off x="0" y="0"/>
            <a:ext cx="4500000" cy="4500000"/>
          </a:xfrm>
          <a:prstGeom prst="rect">
            <a:avLst/>
          </a:prstGeom>
          <a:noFill/>
          <a:ln>
            <a:noFill/>
          </a:ln>
        </p:spPr>
        <p:txBody>
          <a:bodyPr spcFirstLastPara="1" wrap="square" lIns="137150" tIns="68550" rIns="137150" bIns="68550" anchor="t" anchorCtr="0">
            <a:noAutofit/>
          </a:bodyPr>
          <a:lstStyle>
            <a:lvl1pPr marR="0" lvl="0" algn="l">
              <a:spcBef>
                <a:spcPts val="0"/>
              </a:spcBef>
              <a:spcAft>
                <a:spcPts val="0"/>
              </a:spcAft>
              <a:buSzPts val="2100"/>
              <a:buNone/>
              <a:defRPr sz="2700">
                <a:solidFill>
                  <a:schemeClr val="dk1"/>
                </a:solidFill>
                <a:latin typeface="Arial"/>
                <a:ea typeface="Arial"/>
                <a:cs typeface="Arial"/>
                <a:sym typeface="Arial"/>
              </a:defRPr>
            </a:lvl1pPr>
            <a:lvl2pPr marR="0" lvl="1" algn="l">
              <a:spcBef>
                <a:spcPts val="0"/>
              </a:spcBef>
              <a:spcAft>
                <a:spcPts val="0"/>
              </a:spcAft>
              <a:buSzPts val="2100"/>
              <a:buNone/>
              <a:defRPr sz="2700" b="0" i="0" u="none" strike="noStrike" cap="none">
                <a:solidFill>
                  <a:schemeClr val="dk1"/>
                </a:solidFill>
                <a:latin typeface="Arial"/>
                <a:ea typeface="Arial"/>
                <a:cs typeface="Arial"/>
                <a:sym typeface="Arial"/>
              </a:defRPr>
            </a:lvl2pPr>
            <a:lvl3pPr marR="0" lvl="2" algn="l">
              <a:spcBef>
                <a:spcPts val="0"/>
              </a:spcBef>
              <a:spcAft>
                <a:spcPts val="0"/>
              </a:spcAft>
              <a:buSzPts val="2100"/>
              <a:buNone/>
              <a:defRPr sz="2700" b="0" i="0" u="none" strike="noStrike" cap="none">
                <a:solidFill>
                  <a:schemeClr val="dk1"/>
                </a:solidFill>
                <a:latin typeface="Arial"/>
                <a:ea typeface="Arial"/>
                <a:cs typeface="Arial"/>
                <a:sym typeface="Arial"/>
              </a:defRPr>
            </a:lvl3pPr>
            <a:lvl4pPr marR="0" lvl="3" algn="l">
              <a:spcBef>
                <a:spcPts val="0"/>
              </a:spcBef>
              <a:spcAft>
                <a:spcPts val="0"/>
              </a:spcAft>
              <a:buSzPts val="2100"/>
              <a:buNone/>
              <a:defRPr sz="2700" b="0" i="0" u="none" strike="noStrike" cap="none">
                <a:solidFill>
                  <a:schemeClr val="dk1"/>
                </a:solidFill>
                <a:latin typeface="Arial"/>
                <a:ea typeface="Arial"/>
                <a:cs typeface="Arial"/>
                <a:sym typeface="Arial"/>
              </a:defRPr>
            </a:lvl4pPr>
            <a:lvl5pPr marR="0" lvl="4" algn="l">
              <a:spcBef>
                <a:spcPts val="0"/>
              </a:spcBef>
              <a:spcAft>
                <a:spcPts val="0"/>
              </a:spcAft>
              <a:buSzPts val="2100"/>
              <a:buNone/>
              <a:defRPr sz="2700" b="0" i="0" u="none" strike="noStrike" cap="none">
                <a:solidFill>
                  <a:schemeClr val="dk1"/>
                </a:solidFill>
                <a:latin typeface="Arial"/>
                <a:ea typeface="Arial"/>
                <a:cs typeface="Arial"/>
                <a:sym typeface="Arial"/>
              </a:defRPr>
            </a:lvl5pPr>
            <a:lvl6pPr marR="0" lvl="5" algn="l">
              <a:spcBef>
                <a:spcPts val="0"/>
              </a:spcBef>
              <a:spcAft>
                <a:spcPts val="0"/>
              </a:spcAft>
              <a:buSzPts val="2100"/>
              <a:buNone/>
              <a:defRPr sz="2700" b="0" i="0" u="none" strike="noStrike" cap="none">
                <a:solidFill>
                  <a:schemeClr val="dk1"/>
                </a:solidFill>
                <a:latin typeface="Arial"/>
                <a:ea typeface="Arial"/>
                <a:cs typeface="Arial"/>
                <a:sym typeface="Arial"/>
              </a:defRPr>
            </a:lvl6pPr>
            <a:lvl7pPr marR="0" lvl="6" algn="l">
              <a:spcBef>
                <a:spcPts val="0"/>
              </a:spcBef>
              <a:spcAft>
                <a:spcPts val="0"/>
              </a:spcAft>
              <a:buSzPts val="2100"/>
              <a:buNone/>
              <a:defRPr sz="2700" b="0" i="0" u="none" strike="noStrike" cap="none">
                <a:solidFill>
                  <a:schemeClr val="dk1"/>
                </a:solidFill>
                <a:latin typeface="Arial"/>
                <a:ea typeface="Arial"/>
                <a:cs typeface="Arial"/>
                <a:sym typeface="Arial"/>
              </a:defRPr>
            </a:lvl7pPr>
            <a:lvl8pPr marR="0" lvl="7" algn="l">
              <a:spcBef>
                <a:spcPts val="0"/>
              </a:spcBef>
              <a:spcAft>
                <a:spcPts val="0"/>
              </a:spcAft>
              <a:buSzPts val="2100"/>
              <a:buNone/>
              <a:defRPr sz="2700" b="0" i="0" u="none" strike="noStrike" cap="none">
                <a:solidFill>
                  <a:schemeClr val="dk1"/>
                </a:solidFill>
                <a:latin typeface="Arial"/>
                <a:ea typeface="Arial"/>
                <a:cs typeface="Arial"/>
                <a:sym typeface="Arial"/>
              </a:defRPr>
            </a:lvl8pPr>
            <a:lvl9pPr marR="0" lvl="8" algn="l">
              <a:spcBef>
                <a:spcPts val="0"/>
              </a:spcBef>
              <a:spcAft>
                <a:spcPts val="0"/>
              </a:spcAft>
              <a:buSzPts val="2100"/>
              <a:buNone/>
              <a:defRPr sz="2700" b="0" i="0" u="none" strike="noStrike" cap="none">
                <a:solidFill>
                  <a:schemeClr val="dk1"/>
                </a:solidFill>
                <a:latin typeface="Arial"/>
                <a:ea typeface="Arial"/>
                <a:cs typeface="Arial"/>
                <a:sym typeface="Arial"/>
              </a:defRPr>
            </a:lvl9pPr>
          </a:lstStyle>
          <a:p>
            <a:endParaRPr/>
          </a:p>
        </p:txBody>
      </p:sp>
      <p:sp>
        <p:nvSpPr>
          <p:cNvPr id="457" name="Google Shape;457;g351df2b98da_0_2023"/>
          <p:cNvSpPr txBox="1">
            <a:spLocks noGrp="1"/>
          </p:cNvSpPr>
          <p:nvPr>
            <p:ph type="ftr" idx="11"/>
          </p:nvPr>
        </p:nvSpPr>
        <p:spPr>
          <a:xfrm>
            <a:off x="0" y="0"/>
            <a:ext cx="4500000" cy="4500000"/>
          </a:xfrm>
          <a:prstGeom prst="rect">
            <a:avLst/>
          </a:prstGeom>
          <a:noFill/>
          <a:ln>
            <a:noFill/>
          </a:ln>
        </p:spPr>
        <p:txBody>
          <a:bodyPr spcFirstLastPara="1" wrap="square" lIns="137150" tIns="68550" rIns="137150" bIns="68550" anchor="t" anchorCtr="0">
            <a:noAutofit/>
          </a:bodyPr>
          <a:lstStyle>
            <a:lvl1pPr marR="0" lvl="0" algn="l">
              <a:spcBef>
                <a:spcPts val="0"/>
              </a:spcBef>
              <a:spcAft>
                <a:spcPts val="0"/>
              </a:spcAft>
              <a:buSzPts val="2100"/>
              <a:buNone/>
              <a:defRPr sz="2700">
                <a:solidFill>
                  <a:schemeClr val="dk1"/>
                </a:solidFill>
                <a:latin typeface="Arial"/>
                <a:ea typeface="Arial"/>
                <a:cs typeface="Arial"/>
                <a:sym typeface="Arial"/>
              </a:defRPr>
            </a:lvl1pPr>
            <a:lvl2pPr marR="0" lvl="1" algn="l">
              <a:spcBef>
                <a:spcPts val="0"/>
              </a:spcBef>
              <a:spcAft>
                <a:spcPts val="0"/>
              </a:spcAft>
              <a:buSzPts val="2100"/>
              <a:buNone/>
              <a:defRPr sz="2700" b="0" i="0" u="none" strike="noStrike" cap="none">
                <a:solidFill>
                  <a:schemeClr val="dk1"/>
                </a:solidFill>
                <a:latin typeface="Arial"/>
                <a:ea typeface="Arial"/>
                <a:cs typeface="Arial"/>
                <a:sym typeface="Arial"/>
              </a:defRPr>
            </a:lvl2pPr>
            <a:lvl3pPr marR="0" lvl="2" algn="l">
              <a:spcBef>
                <a:spcPts val="0"/>
              </a:spcBef>
              <a:spcAft>
                <a:spcPts val="0"/>
              </a:spcAft>
              <a:buSzPts val="2100"/>
              <a:buNone/>
              <a:defRPr sz="2700" b="0" i="0" u="none" strike="noStrike" cap="none">
                <a:solidFill>
                  <a:schemeClr val="dk1"/>
                </a:solidFill>
                <a:latin typeface="Arial"/>
                <a:ea typeface="Arial"/>
                <a:cs typeface="Arial"/>
                <a:sym typeface="Arial"/>
              </a:defRPr>
            </a:lvl3pPr>
            <a:lvl4pPr marR="0" lvl="3" algn="l">
              <a:spcBef>
                <a:spcPts val="0"/>
              </a:spcBef>
              <a:spcAft>
                <a:spcPts val="0"/>
              </a:spcAft>
              <a:buSzPts val="2100"/>
              <a:buNone/>
              <a:defRPr sz="2700" b="0" i="0" u="none" strike="noStrike" cap="none">
                <a:solidFill>
                  <a:schemeClr val="dk1"/>
                </a:solidFill>
                <a:latin typeface="Arial"/>
                <a:ea typeface="Arial"/>
                <a:cs typeface="Arial"/>
                <a:sym typeface="Arial"/>
              </a:defRPr>
            </a:lvl4pPr>
            <a:lvl5pPr marR="0" lvl="4" algn="l">
              <a:spcBef>
                <a:spcPts val="0"/>
              </a:spcBef>
              <a:spcAft>
                <a:spcPts val="0"/>
              </a:spcAft>
              <a:buSzPts val="2100"/>
              <a:buNone/>
              <a:defRPr sz="2700" b="0" i="0" u="none" strike="noStrike" cap="none">
                <a:solidFill>
                  <a:schemeClr val="dk1"/>
                </a:solidFill>
                <a:latin typeface="Arial"/>
                <a:ea typeface="Arial"/>
                <a:cs typeface="Arial"/>
                <a:sym typeface="Arial"/>
              </a:defRPr>
            </a:lvl5pPr>
            <a:lvl6pPr marR="0" lvl="5" algn="l">
              <a:spcBef>
                <a:spcPts val="0"/>
              </a:spcBef>
              <a:spcAft>
                <a:spcPts val="0"/>
              </a:spcAft>
              <a:buSzPts val="2100"/>
              <a:buNone/>
              <a:defRPr sz="2700" b="0" i="0" u="none" strike="noStrike" cap="none">
                <a:solidFill>
                  <a:schemeClr val="dk1"/>
                </a:solidFill>
                <a:latin typeface="Arial"/>
                <a:ea typeface="Arial"/>
                <a:cs typeface="Arial"/>
                <a:sym typeface="Arial"/>
              </a:defRPr>
            </a:lvl6pPr>
            <a:lvl7pPr marR="0" lvl="6" algn="l">
              <a:spcBef>
                <a:spcPts val="0"/>
              </a:spcBef>
              <a:spcAft>
                <a:spcPts val="0"/>
              </a:spcAft>
              <a:buSzPts val="2100"/>
              <a:buNone/>
              <a:defRPr sz="2700" b="0" i="0" u="none" strike="noStrike" cap="none">
                <a:solidFill>
                  <a:schemeClr val="dk1"/>
                </a:solidFill>
                <a:latin typeface="Arial"/>
                <a:ea typeface="Arial"/>
                <a:cs typeface="Arial"/>
                <a:sym typeface="Arial"/>
              </a:defRPr>
            </a:lvl7pPr>
            <a:lvl8pPr marR="0" lvl="7" algn="l">
              <a:spcBef>
                <a:spcPts val="0"/>
              </a:spcBef>
              <a:spcAft>
                <a:spcPts val="0"/>
              </a:spcAft>
              <a:buSzPts val="2100"/>
              <a:buNone/>
              <a:defRPr sz="2700" b="0" i="0" u="none" strike="noStrike" cap="none">
                <a:solidFill>
                  <a:schemeClr val="dk1"/>
                </a:solidFill>
                <a:latin typeface="Arial"/>
                <a:ea typeface="Arial"/>
                <a:cs typeface="Arial"/>
                <a:sym typeface="Arial"/>
              </a:defRPr>
            </a:lvl8pPr>
            <a:lvl9pPr marR="0" lvl="8" algn="l">
              <a:spcBef>
                <a:spcPts val="0"/>
              </a:spcBef>
              <a:spcAft>
                <a:spcPts val="0"/>
              </a:spcAft>
              <a:buSzPts val="2100"/>
              <a:buNone/>
              <a:defRPr sz="2700" b="0" i="0" u="none" strike="noStrike" cap="none">
                <a:solidFill>
                  <a:schemeClr val="dk1"/>
                </a:solidFill>
                <a:latin typeface="Arial"/>
                <a:ea typeface="Arial"/>
                <a:cs typeface="Arial"/>
                <a:sym typeface="Arial"/>
              </a:defRPr>
            </a:lvl9pPr>
          </a:lstStyle>
          <a:p>
            <a:endParaRPr/>
          </a:p>
        </p:txBody>
      </p:sp>
      <p:sp>
        <p:nvSpPr>
          <p:cNvPr id="458" name="Google Shape;458;g351df2b98da_0_2023"/>
          <p:cNvSpPr txBox="1">
            <a:spLocks noGrp="1"/>
          </p:cNvSpPr>
          <p:nvPr>
            <p:ph type="sldNum" idx="12"/>
          </p:nvPr>
        </p:nvSpPr>
        <p:spPr>
          <a:xfrm>
            <a:off x="0" y="0"/>
            <a:ext cx="4500000" cy="4500000"/>
          </a:xfrm>
          <a:prstGeom prst="rect">
            <a:avLst/>
          </a:prstGeom>
          <a:noFill/>
          <a:ln>
            <a:noFill/>
          </a:ln>
        </p:spPr>
        <p:txBody>
          <a:bodyPr spcFirstLastPara="1" wrap="square" lIns="137150" tIns="68550" rIns="137150" bIns="68550" anchor="t" anchorCtr="0">
            <a:noAutofit/>
          </a:bodyPr>
          <a:lstStyle>
            <a:lvl1pPr marL="0" marR="0" lvl="0" indent="0" algn="l">
              <a:lnSpc>
                <a:spcPct val="100000"/>
              </a:lnSpc>
              <a:spcBef>
                <a:spcPts val="0"/>
              </a:spcBef>
              <a:spcAft>
                <a:spcPts val="0"/>
              </a:spcAft>
              <a:buClr>
                <a:srgbClr val="888888"/>
              </a:buClr>
              <a:buSzPts val="2700"/>
              <a:buFont typeface="Arial"/>
              <a:buNone/>
              <a:defRPr sz="2700" b="0" i="0" u="none" strike="noStrike" cap="none">
                <a:solidFill>
                  <a:srgbClr val="888888"/>
                </a:solidFill>
                <a:latin typeface="Arial"/>
                <a:ea typeface="Arial"/>
                <a:cs typeface="Arial"/>
                <a:sym typeface="Arial"/>
              </a:defRPr>
            </a:lvl1pPr>
            <a:lvl2pPr marL="0" marR="0" lvl="1" indent="0" algn="l">
              <a:lnSpc>
                <a:spcPct val="100000"/>
              </a:lnSpc>
              <a:spcBef>
                <a:spcPts val="0"/>
              </a:spcBef>
              <a:spcAft>
                <a:spcPts val="0"/>
              </a:spcAft>
              <a:buClr>
                <a:srgbClr val="888888"/>
              </a:buClr>
              <a:buSzPts val="2700"/>
              <a:buFont typeface="Arial"/>
              <a:buNone/>
              <a:defRPr sz="2700" b="0" i="0" u="none" strike="noStrike" cap="none">
                <a:solidFill>
                  <a:srgbClr val="888888"/>
                </a:solidFill>
                <a:latin typeface="Arial"/>
                <a:ea typeface="Arial"/>
                <a:cs typeface="Arial"/>
                <a:sym typeface="Arial"/>
              </a:defRPr>
            </a:lvl2pPr>
            <a:lvl3pPr marL="0" marR="0" lvl="2" indent="0" algn="l">
              <a:lnSpc>
                <a:spcPct val="100000"/>
              </a:lnSpc>
              <a:spcBef>
                <a:spcPts val="0"/>
              </a:spcBef>
              <a:spcAft>
                <a:spcPts val="0"/>
              </a:spcAft>
              <a:buClr>
                <a:srgbClr val="888888"/>
              </a:buClr>
              <a:buSzPts val="2700"/>
              <a:buFont typeface="Arial"/>
              <a:buNone/>
              <a:defRPr sz="2700" b="0" i="0" u="none" strike="noStrike" cap="none">
                <a:solidFill>
                  <a:srgbClr val="888888"/>
                </a:solidFill>
                <a:latin typeface="Arial"/>
                <a:ea typeface="Arial"/>
                <a:cs typeface="Arial"/>
                <a:sym typeface="Arial"/>
              </a:defRPr>
            </a:lvl3pPr>
            <a:lvl4pPr marL="0" marR="0" lvl="3" indent="0" algn="l">
              <a:lnSpc>
                <a:spcPct val="100000"/>
              </a:lnSpc>
              <a:spcBef>
                <a:spcPts val="0"/>
              </a:spcBef>
              <a:spcAft>
                <a:spcPts val="0"/>
              </a:spcAft>
              <a:buClr>
                <a:srgbClr val="888888"/>
              </a:buClr>
              <a:buSzPts val="2700"/>
              <a:buFont typeface="Arial"/>
              <a:buNone/>
              <a:defRPr sz="2700" b="0" i="0" u="none" strike="noStrike" cap="none">
                <a:solidFill>
                  <a:srgbClr val="888888"/>
                </a:solidFill>
                <a:latin typeface="Arial"/>
                <a:ea typeface="Arial"/>
                <a:cs typeface="Arial"/>
                <a:sym typeface="Arial"/>
              </a:defRPr>
            </a:lvl4pPr>
            <a:lvl5pPr marL="0" marR="0" lvl="4" indent="0" algn="l">
              <a:lnSpc>
                <a:spcPct val="100000"/>
              </a:lnSpc>
              <a:spcBef>
                <a:spcPts val="0"/>
              </a:spcBef>
              <a:spcAft>
                <a:spcPts val="0"/>
              </a:spcAft>
              <a:buClr>
                <a:srgbClr val="888888"/>
              </a:buClr>
              <a:buSzPts val="2700"/>
              <a:buFont typeface="Arial"/>
              <a:buNone/>
              <a:defRPr sz="2700" b="0" i="0" u="none" strike="noStrike" cap="none">
                <a:solidFill>
                  <a:srgbClr val="888888"/>
                </a:solidFill>
                <a:latin typeface="Arial"/>
                <a:ea typeface="Arial"/>
                <a:cs typeface="Arial"/>
                <a:sym typeface="Arial"/>
              </a:defRPr>
            </a:lvl5pPr>
            <a:lvl6pPr marL="0" marR="0" lvl="5" indent="0" algn="l">
              <a:lnSpc>
                <a:spcPct val="100000"/>
              </a:lnSpc>
              <a:spcBef>
                <a:spcPts val="0"/>
              </a:spcBef>
              <a:spcAft>
                <a:spcPts val="0"/>
              </a:spcAft>
              <a:buClr>
                <a:srgbClr val="888888"/>
              </a:buClr>
              <a:buSzPts val="2700"/>
              <a:buFont typeface="Arial"/>
              <a:buNone/>
              <a:defRPr sz="2700" b="0" i="0" u="none" strike="noStrike" cap="none">
                <a:solidFill>
                  <a:srgbClr val="888888"/>
                </a:solidFill>
                <a:latin typeface="Arial"/>
                <a:ea typeface="Arial"/>
                <a:cs typeface="Arial"/>
                <a:sym typeface="Arial"/>
              </a:defRPr>
            </a:lvl6pPr>
            <a:lvl7pPr marL="0" marR="0" lvl="6" indent="0" algn="l">
              <a:lnSpc>
                <a:spcPct val="100000"/>
              </a:lnSpc>
              <a:spcBef>
                <a:spcPts val="0"/>
              </a:spcBef>
              <a:spcAft>
                <a:spcPts val="0"/>
              </a:spcAft>
              <a:buClr>
                <a:srgbClr val="888888"/>
              </a:buClr>
              <a:buSzPts val="2700"/>
              <a:buFont typeface="Arial"/>
              <a:buNone/>
              <a:defRPr sz="2700" b="0" i="0" u="none" strike="noStrike" cap="none">
                <a:solidFill>
                  <a:srgbClr val="888888"/>
                </a:solidFill>
                <a:latin typeface="Arial"/>
                <a:ea typeface="Arial"/>
                <a:cs typeface="Arial"/>
                <a:sym typeface="Arial"/>
              </a:defRPr>
            </a:lvl7pPr>
            <a:lvl8pPr marL="0" marR="0" lvl="7" indent="0" algn="l">
              <a:lnSpc>
                <a:spcPct val="100000"/>
              </a:lnSpc>
              <a:spcBef>
                <a:spcPts val="0"/>
              </a:spcBef>
              <a:spcAft>
                <a:spcPts val="0"/>
              </a:spcAft>
              <a:buClr>
                <a:srgbClr val="888888"/>
              </a:buClr>
              <a:buSzPts val="2700"/>
              <a:buFont typeface="Arial"/>
              <a:buNone/>
              <a:defRPr sz="2700" b="0" i="0" u="none" strike="noStrike" cap="none">
                <a:solidFill>
                  <a:srgbClr val="888888"/>
                </a:solidFill>
                <a:latin typeface="Arial"/>
                <a:ea typeface="Arial"/>
                <a:cs typeface="Arial"/>
                <a:sym typeface="Arial"/>
              </a:defRPr>
            </a:lvl8pPr>
            <a:lvl9pPr marL="0" marR="0" lvl="8" indent="0" algn="l">
              <a:lnSpc>
                <a:spcPct val="100000"/>
              </a:lnSpc>
              <a:spcBef>
                <a:spcPts val="0"/>
              </a:spcBef>
              <a:spcAft>
                <a:spcPts val="0"/>
              </a:spcAft>
              <a:buClr>
                <a:srgbClr val="888888"/>
              </a:buClr>
              <a:buSzPts val="2700"/>
              <a:buFont typeface="Arial"/>
              <a:buNone/>
              <a:defRPr sz="2700" b="0" i="0" u="none" strike="noStrike" cap="none">
                <a:solidFill>
                  <a:srgbClr val="888888"/>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4_Default">
  <p:cSld name="4_Default">
    <p:spTree>
      <p:nvGrpSpPr>
        <p:cNvPr id="1" name="Shape 459"/>
        <p:cNvGrpSpPr/>
        <p:nvPr/>
      </p:nvGrpSpPr>
      <p:grpSpPr>
        <a:xfrm>
          <a:off x="0" y="0"/>
          <a:ext cx="0" cy="0"/>
          <a:chOff x="0" y="0"/>
          <a:chExt cx="0" cy="0"/>
        </a:xfrm>
      </p:grpSpPr>
      <p:sp>
        <p:nvSpPr>
          <p:cNvPr id="460" name="Google Shape;460;g351df2b98da_0_2028"/>
          <p:cNvSpPr txBox="1">
            <a:spLocks noGrp="1"/>
          </p:cNvSpPr>
          <p:nvPr>
            <p:ph type="title"/>
          </p:nvPr>
        </p:nvSpPr>
        <p:spPr>
          <a:xfrm>
            <a:off x="832104" y="273558"/>
            <a:ext cx="16623900" cy="1097100"/>
          </a:xfrm>
          <a:prstGeom prst="rect">
            <a:avLst/>
          </a:prstGeom>
          <a:noFill/>
          <a:ln>
            <a:noFill/>
          </a:ln>
        </p:spPr>
        <p:txBody>
          <a:bodyPr spcFirstLastPara="1" wrap="square" lIns="0" tIns="0" rIns="0" bIns="0" anchor="b" anchorCtr="0">
            <a:noAutofit/>
          </a:bodyPr>
          <a:lstStyle>
            <a:lvl1pPr lvl="0" algn="l">
              <a:lnSpc>
                <a:spcPct val="93000"/>
              </a:lnSpc>
              <a:spcBef>
                <a:spcPts val="0"/>
              </a:spcBef>
              <a:spcAft>
                <a:spcPts val="0"/>
              </a:spcAft>
              <a:buClr>
                <a:srgbClr val="063D2A"/>
              </a:buClr>
              <a:buSzPts val="3800"/>
              <a:buFont typeface="Arial"/>
              <a:buNone/>
              <a:defRPr sz="3800" b="1">
                <a:solidFill>
                  <a:srgbClr val="063D2A"/>
                </a:solidFill>
                <a:latin typeface="Arial"/>
                <a:ea typeface="Arial"/>
                <a:cs typeface="Arial"/>
                <a:sym typeface="Arial"/>
              </a:defRPr>
            </a:lvl1pPr>
            <a:lvl2pPr lvl="1">
              <a:spcBef>
                <a:spcPts val="0"/>
              </a:spcBef>
              <a:spcAft>
                <a:spcPts val="0"/>
              </a:spcAft>
              <a:buSzPts val="2100"/>
              <a:buNone/>
              <a:defRPr/>
            </a:lvl2pPr>
            <a:lvl3pPr lvl="2">
              <a:spcBef>
                <a:spcPts val="0"/>
              </a:spcBef>
              <a:spcAft>
                <a:spcPts val="0"/>
              </a:spcAft>
              <a:buSzPts val="2100"/>
              <a:buNone/>
              <a:defRPr/>
            </a:lvl3pPr>
            <a:lvl4pPr lvl="3">
              <a:spcBef>
                <a:spcPts val="0"/>
              </a:spcBef>
              <a:spcAft>
                <a:spcPts val="0"/>
              </a:spcAft>
              <a:buSzPts val="2100"/>
              <a:buNone/>
              <a:defRPr/>
            </a:lvl4pPr>
            <a:lvl5pPr lvl="4">
              <a:spcBef>
                <a:spcPts val="0"/>
              </a:spcBef>
              <a:spcAft>
                <a:spcPts val="0"/>
              </a:spcAft>
              <a:buSzPts val="2100"/>
              <a:buNone/>
              <a:defRPr/>
            </a:lvl5pPr>
            <a:lvl6pPr lvl="5">
              <a:spcBef>
                <a:spcPts val="0"/>
              </a:spcBef>
              <a:spcAft>
                <a:spcPts val="0"/>
              </a:spcAft>
              <a:buSzPts val="2100"/>
              <a:buNone/>
              <a:defRPr/>
            </a:lvl6pPr>
            <a:lvl7pPr lvl="6">
              <a:spcBef>
                <a:spcPts val="0"/>
              </a:spcBef>
              <a:spcAft>
                <a:spcPts val="0"/>
              </a:spcAft>
              <a:buSzPts val="2100"/>
              <a:buNone/>
              <a:defRPr/>
            </a:lvl7pPr>
            <a:lvl8pPr lvl="7">
              <a:spcBef>
                <a:spcPts val="0"/>
              </a:spcBef>
              <a:spcAft>
                <a:spcPts val="0"/>
              </a:spcAft>
              <a:buSzPts val="2100"/>
              <a:buNone/>
              <a:defRPr/>
            </a:lvl8pPr>
            <a:lvl9pPr lvl="8">
              <a:spcBef>
                <a:spcPts val="0"/>
              </a:spcBef>
              <a:spcAft>
                <a:spcPts val="0"/>
              </a:spcAft>
              <a:buSzPts val="2100"/>
              <a:buNone/>
              <a:defRPr/>
            </a:lvl9pPr>
          </a:lstStyle>
          <a:p>
            <a:endParaRPr/>
          </a:p>
        </p:txBody>
      </p:sp>
      <p:sp>
        <p:nvSpPr>
          <p:cNvPr id="461" name="Google Shape;461;g351df2b98da_0_2028"/>
          <p:cNvSpPr/>
          <p:nvPr/>
        </p:nvSpPr>
        <p:spPr>
          <a:xfrm>
            <a:off x="16968789" y="9748134"/>
            <a:ext cx="488400" cy="2079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a:t>
            </a:fld>
            <a:endParaRPr sz="1400" b="0" i="0" u="none" strike="noStrike" cap="none">
              <a:solidFill>
                <a:srgbClr val="000000"/>
              </a:solidFill>
              <a:latin typeface="Arial"/>
              <a:ea typeface="Arial"/>
              <a:cs typeface="Arial"/>
              <a:sym typeface="Arial"/>
            </a:endParaRPr>
          </a:p>
        </p:txBody>
      </p:sp>
      <p:sp>
        <p:nvSpPr>
          <p:cNvPr id="462" name="Google Shape;462;g351df2b98da_0_2028"/>
          <p:cNvSpPr txBox="1">
            <a:spLocks noGrp="1"/>
          </p:cNvSpPr>
          <p:nvPr>
            <p:ph type="body" idx="1"/>
          </p:nvPr>
        </p:nvSpPr>
        <p:spPr>
          <a:xfrm>
            <a:off x="10739628" y="118153"/>
            <a:ext cx="6720900" cy="184500"/>
          </a:xfrm>
          <a:prstGeom prst="rect">
            <a:avLst/>
          </a:prstGeom>
          <a:noFill/>
          <a:ln>
            <a:noFill/>
          </a:ln>
        </p:spPr>
        <p:txBody>
          <a:bodyPr spcFirstLastPara="1" wrap="square" lIns="0" tIns="0" rIns="0" bIns="0" anchor="ctr" anchorCtr="0">
            <a:spAutoFit/>
          </a:bodyPr>
          <a:lstStyle>
            <a:lvl1pPr marL="457200" lvl="0" indent="-304800" algn="r">
              <a:lnSpc>
                <a:spcPct val="100000"/>
              </a:lnSpc>
              <a:spcBef>
                <a:spcPts val="500"/>
              </a:spcBef>
              <a:spcAft>
                <a:spcPts val="0"/>
              </a:spcAft>
              <a:buSzPts val="1200"/>
              <a:buChar char="​"/>
              <a:defRPr sz="1200">
                <a:latin typeface="Arial"/>
                <a:ea typeface="Arial"/>
                <a:cs typeface="Arial"/>
                <a:sym typeface="Arial"/>
              </a:defRPr>
            </a:lvl1pPr>
            <a:lvl2pPr marL="914400" lvl="1" indent="-419100" algn="l">
              <a:lnSpc>
                <a:spcPct val="100000"/>
              </a:lnSpc>
              <a:spcBef>
                <a:spcPts val="500"/>
              </a:spcBef>
              <a:spcAft>
                <a:spcPts val="0"/>
              </a:spcAft>
              <a:buSzPts val="3000"/>
              <a:buChar char="•"/>
              <a:defRPr/>
            </a:lvl2pPr>
            <a:lvl3pPr marL="1371600" lvl="2" indent="-419100" algn="l">
              <a:lnSpc>
                <a:spcPct val="100000"/>
              </a:lnSpc>
              <a:spcBef>
                <a:spcPts val="500"/>
              </a:spcBef>
              <a:spcAft>
                <a:spcPts val="0"/>
              </a:spcAft>
              <a:buSzPts val="3000"/>
              <a:buChar char="‒"/>
              <a:defRPr/>
            </a:lvl3pPr>
            <a:lvl4pPr marL="1828800" lvl="3" indent="-400050" algn="l">
              <a:lnSpc>
                <a:spcPct val="100000"/>
              </a:lnSpc>
              <a:spcBef>
                <a:spcPts val="500"/>
              </a:spcBef>
              <a:spcAft>
                <a:spcPts val="0"/>
              </a:spcAft>
              <a:buSzPts val="2700"/>
              <a:buChar char="•"/>
              <a:defRPr/>
            </a:lvl4pPr>
            <a:lvl5pPr marL="2286000" lvl="4" indent="-400050" algn="l">
              <a:lnSpc>
                <a:spcPct val="100000"/>
              </a:lnSpc>
              <a:spcBef>
                <a:spcPts val="500"/>
              </a:spcBef>
              <a:spcAft>
                <a:spcPts val="0"/>
              </a:spcAft>
              <a:buSzPts val="2700"/>
              <a:buChar char="̶"/>
              <a:defRPr/>
            </a:lvl5pPr>
            <a:lvl6pPr marL="2743200" lvl="5" indent="-400050" algn="l">
              <a:lnSpc>
                <a:spcPct val="100000"/>
              </a:lnSpc>
              <a:spcBef>
                <a:spcPts val="500"/>
              </a:spcBef>
              <a:spcAft>
                <a:spcPts val="0"/>
              </a:spcAft>
              <a:buClr>
                <a:schemeClr val="dk1"/>
              </a:buClr>
              <a:buSzPts val="2700"/>
              <a:buChar char="▫"/>
              <a:defRPr/>
            </a:lvl6pPr>
            <a:lvl7pPr marL="3200400" lvl="6" indent="-400050" algn="l">
              <a:lnSpc>
                <a:spcPct val="100000"/>
              </a:lnSpc>
              <a:spcBef>
                <a:spcPts val="500"/>
              </a:spcBef>
              <a:spcAft>
                <a:spcPts val="0"/>
              </a:spcAft>
              <a:buClr>
                <a:schemeClr val="dk1"/>
              </a:buClr>
              <a:buSzPts val="2700"/>
              <a:buChar char="▫"/>
              <a:defRPr/>
            </a:lvl7pPr>
            <a:lvl8pPr marL="3657600" lvl="7" indent="-400050" algn="l">
              <a:lnSpc>
                <a:spcPct val="100000"/>
              </a:lnSpc>
              <a:spcBef>
                <a:spcPts val="500"/>
              </a:spcBef>
              <a:spcAft>
                <a:spcPts val="0"/>
              </a:spcAft>
              <a:buClr>
                <a:schemeClr val="dk1"/>
              </a:buClr>
              <a:buSzPts val="2700"/>
              <a:buChar char="▫"/>
              <a:defRPr/>
            </a:lvl8pPr>
            <a:lvl9pPr marL="4114800" lvl="8" indent="-400050" algn="l">
              <a:lnSpc>
                <a:spcPct val="100000"/>
              </a:lnSpc>
              <a:spcBef>
                <a:spcPts val="500"/>
              </a:spcBef>
              <a:spcAft>
                <a:spcPts val="500"/>
              </a:spcAft>
              <a:buClr>
                <a:schemeClr val="dk1"/>
              </a:buClr>
              <a:buSzPts val="2700"/>
              <a:buChar char="▫"/>
              <a:defRPr/>
            </a:lvl9pPr>
          </a:lstStyle>
          <a:p>
            <a:endParaRPr/>
          </a:p>
        </p:txBody>
      </p:sp>
      <p:sp>
        <p:nvSpPr>
          <p:cNvPr id="463" name="Google Shape;463;g351df2b98da_0_2028"/>
          <p:cNvSpPr txBox="1">
            <a:spLocks noGrp="1"/>
          </p:cNvSpPr>
          <p:nvPr>
            <p:ph type="subTitle" idx="2"/>
          </p:nvPr>
        </p:nvSpPr>
        <p:spPr>
          <a:xfrm>
            <a:off x="832104" y="1378878"/>
            <a:ext cx="16623900" cy="369600"/>
          </a:xfrm>
          <a:prstGeom prst="rect">
            <a:avLst/>
          </a:prstGeom>
          <a:noFill/>
          <a:ln>
            <a:noFill/>
          </a:ln>
        </p:spPr>
        <p:txBody>
          <a:bodyPr spcFirstLastPara="1" wrap="square" lIns="0" tIns="0" rIns="0" bIns="0" anchor="ctr" anchorCtr="0">
            <a:spAutoFit/>
          </a:bodyPr>
          <a:lstStyle>
            <a:lvl1pPr lvl="0" algn="l">
              <a:lnSpc>
                <a:spcPct val="100000"/>
              </a:lnSpc>
              <a:spcBef>
                <a:spcPts val="500"/>
              </a:spcBef>
              <a:spcAft>
                <a:spcPts val="0"/>
              </a:spcAft>
              <a:buSzPts val="2700"/>
              <a:buChar char="​"/>
              <a:defRPr/>
            </a:lvl1pPr>
            <a:lvl2pPr lvl="1" algn="l">
              <a:lnSpc>
                <a:spcPct val="100000"/>
              </a:lnSpc>
              <a:spcBef>
                <a:spcPts val="500"/>
              </a:spcBef>
              <a:spcAft>
                <a:spcPts val="0"/>
              </a:spcAft>
              <a:buSzPts val="3000"/>
              <a:buChar char="•"/>
              <a:defRPr/>
            </a:lvl2pPr>
            <a:lvl3pPr lvl="2" algn="l">
              <a:lnSpc>
                <a:spcPct val="100000"/>
              </a:lnSpc>
              <a:spcBef>
                <a:spcPts val="500"/>
              </a:spcBef>
              <a:spcAft>
                <a:spcPts val="0"/>
              </a:spcAft>
              <a:buSzPts val="3000"/>
              <a:buChar char="‒"/>
              <a:defRPr/>
            </a:lvl3pPr>
            <a:lvl4pPr lvl="3" algn="l">
              <a:lnSpc>
                <a:spcPct val="100000"/>
              </a:lnSpc>
              <a:spcBef>
                <a:spcPts val="500"/>
              </a:spcBef>
              <a:spcAft>
                <a:spcPts val="0"/>
              </a:spcAft>
              <a:buSzPts val="2700"/>
              <a:buChar char="•"/>
              <a:defRPr/>
            </a:lvl4pPr>
            <a:lvl5pPr lvl="4" algn="l">
              <a:lnSpc>
                <a:spcPct val="100000"/>
              </a:lnSpc>
              <a:spcBef>
                <a:spcPts val="500"/>
              </a:spcBef>
              <a:spcAft>
                <a:spcPts val="0"/>
              </a:spcAft>
              <a:buSzPts val="2700"/>
              <a:buChar char="̶"/>
              <a:defRPr/>
            </a:lvl5pPr>
            <a:lvl6pPr lvl="5" algn="l">
              <a:lnSpc>
                <a:spcPct val="100000"/>
              </a:lnSpc>
              <a:spcBef>
                <a:spcPts val="500"/>
              </a:spcBef>
              <a:spcAft>
                <a:spcPts val="0"/>
              </a:spcAft>
              <a:buClr>
                <a:schemeClr val="dk1"/>
              </a:buClr>
              <a:buSzPts val="2700"/>
              <a:buChar char="▫"/>
              <a:defRPr/>
            </a:lvl6pPr>
            <a:lvl7pPr lvl="6" algn="l">
              <a:lnSpc>
                <a:spcPct val="100000"/>
              </a:lnSpc>
              <a:spcBef>
                <a:spcPts val="500"/>
              </a:spcBef>
              <a:spcAft>
                <a:spcPts val="0"/>
              </a:spcAft>
              <a:buClr>
                <a:schemeClr val="dk1"/>
              </a:buClr>
              <a:buSzPts val="2700"/>
              <a:buChar char="▫"/>
              <a:defRPr/>
            </a:lvl7pPr>
            <a:lvl8pPr lvl="7" algn="l">
              <a:lnSpc>
                <a:spcPct val="100000"/>
              </a:lnSpc>
              <a:spcBef>
                <a:spcPts val="500"/>
              </a:spcBef>
              <a:spcAft>
                <a:spcPts val="0"/>
              </a:spcAft>
              <a:buClr>
                <a:schemeClr val="dk1"/>
              </a:buClr>
              <a:buSzPts val="2700"/>
              <a:buChar char="▫"/>
              <a:defRPr/>
            </a:lvl8pPr>
            <a:lvl9pPr lvl="8" algn="l">
              <a:lnSpc>
                <a:spcPct val="100000"/>
              </a:lnSpc>
              <a:spcBef>
                <a:spcPts val="500"/>
              </a:spcBef>
              <a:spcAft>
                <a:spcPts val="500"/>
              </a:spcAft>
              <a:buClr>
                <a:schemeClr val="dk1"/>
              </a:buClr>
              <a:buSzPts val="2700"/>
              <a:buChar char="▫"/>
              <a:defRPr/>
            </a:lvl9pPr>
          </a:lstStyle>
          <a:p>
            <a:endParaRPr/>
          </a:p>
        </p:txBody>
      </p:sp>
      <p:pic>
        <p:nvPicPr>
          <p:cNvPr id="464" name="Google Shape;464;g351df2b98da_0_2028"/>
          <p:cNvPicPr preferRelativeResize="0"/>
          <p:nvPr/>
        </p:nvPicPr>
        <p:blipFill rotWithShape="1">
          <a:blip r:embed="rId2">
            <a:alphaModFix/>
          </a:blip>
          <a:srcRect/>
          <a:stretch/>
        </p:blipFill>
        <p:spPr>
          <a:xfrm>
            <a:off x="14862063" y="9130445"/>
            <a:ext cx="976374" cy="828996"/>
          </a:xfrm>
          <a:prstGeom prst="rect">
            <a:avLst/>
          </a:prstGeom>
          <a:noFill/>
          <a:ln>
            <a:noFill/>
          </a:ln>
        </p:spPr>
      </p:pic>
      <p:pic>
        <p:nvPicPr>
          <p:cNvPr id="465" name="Google Shape;465;g351df2b98da_0_2028"/>
          <p:cNvPicPr preferRelativeResize="0"/>
          <p:nvPr/>
        </p:nvPicPr>
        <p:blipFill rotWithShape="1">
          <a:blip r:embed="rId3">
            <a:alphaModFix/>
          </a:blip>
          <a:srcRect/>
          <a:stretch/>
        </p:blipFill>
        <p:spPr>
          <a:xfrm>
            <a:off x="15961511" y="9072993"/>
            <a:ext cx="967163" cy="884264"/>
          </a:xfrm>
          <a:prstGeom prst="rect">
            <a:avLst/>
          </a:prstGeom>
          <a:noFill/>
          <a:ln>
            <a:noFill/>
          </a:ln>
        </p:spPr>
      </p:pic>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matchingName="1_Title">
  <p:cSld name="1_Title">
    <p:bg>
      <p:bgPr>
        <a:solidFill>
          <a:schemeClr val="lt1"/>
        </a:solidFill>
        <a:effectLst/>
      </p:bgPr>
    </p:bg>
    <p:spTree>
      <p:nvGrpSpPr>
        <p:cNvPr id="1" name="Shape 466"/>
        <p:cNvGrpSpPr/>
        <p:nvPr/>
      </p:nvGrpSpPr>
      <p:grpSpPr>
        <a:xfrm>
          <a:off x="0" y="0"/>
          <a:ext cx="0" cy="0"/>
          <a:chOff x="0" y="0"/>
          <a:chExt cx="0" cy="0"/>
        </a:xfrm>
      </p:grpSpPr>
      <p:sp>
        <p:nvSpPr>
          <p:cNvPr id="467" name="Google Shape;467;g351df2b98da_0_2035"/>
          <p:cNvSpPr txBox="1">
            <a:spLocks noGrp="1"/>
          </p:cNvSpPr>
          <p:nvPr>
            <p:ph type="body" idx="1"/>
          </p:nvPr>
        </p:nvSpPr>
        <p:spPr>
          <a:xfrm>
            <a:off x="826200" y="9321920"/>
            <a:ext cx="7269000" cy="323100"/>
          </a:xfrm>
          <a:prstGeom prst="rect">
            <a:avLst/>
          </a:prstGeom>
          <a:noFill/>
          <a:ln>
            <a:noFill/>
          </a:ln>
        </p:spPr>
        <p:txBody>
          <a:bodyPr spcFirstLastPara="1" wrap="square" lIns="0" tIns="0" rIns="0" bIns="0" anchor="t" anchorCtr="0">
            <a:spAutoFit/>
          </a:bodyPr>
          <a:lstStyle>
            <a:lvl1pPr marL="457200" lvl="0" indent="-361950" algn="l">
              <a:lnSpc>
                <a:spcPct val="100000"/>
              </a:lnSpc>
              <a:spcBef>
                <a:spcPts val="500"/>
              </a:spcBef>
              <a:spcAft>
                <a:spcPts val="0"/>
              </a:spcAft>
              <a:buSzPts val="2100"/>
              <a:buChar char="​"/>
              <a:defRPr sz="2100"/>
            </a:lvl1pPr>
            <a:lvl2pPr marL="914400" lvl="1" indent="-419100" algn="l">
              <a:lnSpc>
                <a:spcPct val="100000"/>
              </a:lnSpc>
              <a:spcBef>
                <a:spcPts val="500"/>
              </a:spcBef>
              <a:spcAft>
                <a:spcPts val="0"/>
              </a:spcAft>
              <a:buSzPts val="3000"/>
              <a:buChar char="•"/>
              <a:defRPr/>
            </a:lvl2pPr>
            <a:lvl3pPr marL="1371600" lvl="2" indent="-419100" algn="l">
              <a:lnSpc>
                <a:spcPct val="100000"/>
              </a:lnSpc>
              <a:spcBef>
                <a:spcPts val="500"/>
              </a:spcBef>
              <a:spcAft>
                <a:spcPts val="0"/>
              </a:spcAft>
              <a:buSzPts val="3000"/>
              <a:buChar char="‒"/>
              <a:defRPr/>
            </a:lvl3pPr>
            <a:lvl4pPr marL="1828800" lvl="3" indent="-400050" algn="l">
              <a:lnSpc>
                <a:spcPct val="100000"/>
              </a:lnSpc>
              <a:spcBef>
                <a:spcPts val="500"/>
              </a:spcBef>
              <a:spcAft>
                <a:spcPts val="0"/>
              </a:spcAft>
              <a:buSzPts val="2700"/>
              <a:buChar char="•"/>
              <a:defRPr/>
            </a:lvl4pPr>
            <a:lvl5pPr marL="2286000" lvl="4" indent="-400050" algn="l">
              <a:lnSpc>
                <a:spcPct val="100000"/>
              </a:lnSpc>
              <a:spcBef>
                <a:spcPts val="500"/>
              </a:spcBef>
              <a:spcAft>
                <a:spcPts val="0"/>
              </a:spcAft>
              <a:buSzPts val="2700"/>
              <a:buChar char="̶"/>
              <a:defRPr/>
            </a:lvl5pPr>
            <a:lvl6pPr marL="2743200" lvl="5" indent="-400050" algn="l">
              <a:lnSpc>
                <a:spcPct val="100000"/>
              </a:lnSpc>
              <a:spcBef>
                <a:spcPts val="500"/>
              </a:spcBef>
              <a:spcAft>
                <a:spcPts val="0"/>
              </a:spcAft>
              <a:buClr>
                <a:schemeClr val="dk1"/>
              </a:buClr>
              <a:buSzPts val="2700"/>
              <a:buChar char="▫"/>
              <a:defRPr/>
            </a:lvl6pPr>
            <a:lvl7pPr marL="3200400" lvl="6" indent="-400050" algn="l">
              <a:lnSpc>
                <a:spcPct val="100000"/>
              </a:lnSpc>
              <a:spcBef>
                <a:spcPts val="500"/>
              </a:spcBef>
              <a:spcAft>
                <a:spcPts val="0"/>
              </a:spcAft>
              <a:buClr>
                <a:schemeClr val="dk1"/>
              </a:buClr>
              <a:buSzPts val="2700"/>
              <a:buChar char="▫"/>
              <a:defRPr/>
            </a:lvl7pPr>
            <a:lvl8pPr marL="3657600" lvl="7" indent="-400050" algn="l">
              <a:lnSpc>
                <a:spcPct val="100000"/>
              </a:lnSpc>
              <a:spcBef>
                <a:spcPts val="500"/>
              </a:spcBef>
              <a:spcAft>
                <a:spcPts val="0"/>
              </a:spcAft>
              <a:buClr>
                <a:schemeClr val="dk1"/>
              </a:buClr>
              <a:buSzPts val="2700"/>
              <a:buChar char="▫"/>
              <a:defRPr/>
            </a:lvl8pPr>
            <a:lvl9pPr marL="4114800" lvl="8" indent="-400050" algn="l">
              <a:lnSpc>
                <a:spcPct val="100000"/>
              </a:lnSpc>
              <a:spcBef>
                <a:spcPts val="500"/>
              </a:spcBef>
              <a:spcAft>
                <a:spcPts val="500"/>
              </a:spcAft>
              <a:buClr>
                <a:schemeClr val="dk1"/>
              </a:buClr>
              <a:buSzPts val="2700"/>
              <a:buChar char="▫"/>
              <a:defRPr/>
            </a:lvl9pPr>
          </a:lstStyle>
          <a:p>
            <a:endParaRPr/>
          </a:p>
        </p:txBody>
      </p:sp>
      <p:sp>
        <p:nvSpPr>
          <p:cNvPr id="468" name="Google Shape;468;g351df2b98da_0_2035"/>
          <p:cNvSpPr txBox="1">
            <a:spLocks noGrp="1"/>
          </p:cNvSpPr>
          <p:nvPr>
            <p:ph type="subTitle" idx="2"/>
          </p:nvPr>
        </p:nvSpPr>
        <p:spPr>
          <a:xfrm>
            <a:off x="827911" y="6317994"/>
            <a:ext cx="7269000" cy="923400"/>
          </a:xfrm>
          <a:prstGeom prst="rect">
            <a:avLst/>
          </a:prstGeom>
          <a:noFill/>
          <a:ln>
            <a:noFill/>
          </a:ln>
        </p:spPr>
        <p:txBody>
          <a:bodyPr spcFirstLastPara="1" wrap="square" lIns="0" tIns="0" rIns="0" bIns="0" anchor="t" anchorCtr="0">
            <a:spAutoFit/>
          </a:bodyPr>
          <a:lstStyle>
            <a:lvl1pPr lvl="0" algn="l">
              <a:lnSpc>
                <a:spcPct val="100000"/>
              </a:lnSpc>
              <a:spcBef>
                <a:spcPts val="500"/>
              </a:spcBef>
              <a:spcAft>
                <a:spcPts val="0"/>
              </a:spcAft>
              <a:buSzPts val="3000"/>
              <a:buChar char="​"/>
              <a:defRPr sz="3000">
                <a:solidFill>
                  <a:srgbClr val="595959"/>
                </a:solidFill>
              </a:defRPr>
            </a:lvl1pPr>
            <a:lvl2pPr lvl="1" algn="l">
              <a:lnSpc>
                <a:spcPct val="100000"/>
              </a:lnSpc>
              <a:spcBef>
                <a:spcPts val="500"/>
              </a:spcBef>
              <a:spcAft>
                <a:spcPts val="0"/>
              </a:spcAft>
              <a:buSzPts val="3000"/>
              <a:buChar char="•"/>
              <a:defRPr/>
            </a:lvl2pPr>
            <a:lvl3pPr lvl="2" algn="l">
              <a:lnSpc>
                <a:spcPct val="100000"/>
              </a:lnSpc>
              <a:spcBef>
                <a:spcPts val="500"/>
              </a:spcBef>
              <a:spcAft>
                <a:spcPts val="0"/>
              </a:spcAft>
              <a:buSzPts val="3000"/>
              <a:buChar char="‒"/>
              <a:defRPr/>
            </a:lvl3pPr>
            <a:lvl4pPr lvl="3" algn="l">
              <a:lnSpc>
                <a:spcPct val="100000"/>
              </a:lnSpc>
              <a:spcBef>
                <a:spcPts val="500"/>
              </a:spcBef>
              <a:spcAft>
                <a:spcPts val="0"/>
              </a:spcAft>
              <a:buSzPts val="2700"/>
              <a:buChar char="•"/>
              <a:defRPr/>
            </a:lvl4pPr>
            <a:lvl5pPr lvl="4" algn="l">
              <a:lnSpc>
                <a:spcPct val="100000"/>
              </a:lnSpc>
              <a:spcBef>
                <a:spcPts val="500"/>
              </a:spcBef>
              <a:spcAft>
                <a:spcPts val="0"/>
              </a:spcAft>
              <a:buSzPts val="2700"/>
              <a:buChar char="̶"/>
              <a:defRPr/>
            </a:lvl5pPr>
            <a:lvl6pPr lvl="5" algn="l">
              <a:lnSpc>
                <a:spcPct val="100000"/>
              </a:lnSpc>
              <a:spcBef>
                <a:spcPts val="500"/>
              </a:spcBef>
              <a:spcAft>
                <a:spcPts val="0"/>
              </a:spcAft>
              <a:buClr>
                <a:schemeClr val="dk1"/>
              </a:buClr>
              <a:buSzPts val="2700"/>
              <a:buChar char="▫"/>
              <a:defRPr/>
            </a:lvl6pPr>
            <a:lvl7pPr lvl="6" algn="l">
              <a:lnSpc>
                <a:spcPct val="100000"/>
              </a:lnSpc>
              <a:spcBef>
                <a:spcPts val="500"/>
              </a:spcBef>
              <a:spcAft>
                <a:spcPts val="0"/>
              </a:spcAft>
              <a:buClr>
                <a:schemeClr val="dk1"/>
              </a:buClr>
              <a:buSzPts val="2700"/>
              <a:buChar char="▫"/>
              <a:defRPr/>
            </a:lvl7pPr>
            <a:lvl8pPr lvl="7" algn="l">
              <a:lnSpc>
                <a:spcPct val="100000"/>
              </a:lnSpc>
              <a:spcBef>
                <a:spcPts val="500"/>
              </a:spcBef>
              <a:spcAft>
                <a:spcPts val="0"/>
              </a:spcAft>
              <a:buClr>
                <a:schemeClr val="dk1"/>
              </a:buClr>
              <a:buSzPts val="2700"/>
              <a:buChar char="▫"/>
              <a:defRPr/>
            </a:lvl8pPr>
            <a:lvl9pPr lvl="8" algn="l">
              <a:lnSpc>
                <a:spcPct val="100000"/>
              </a:lnSpc>
              <a:spcBef>
                <a:spcPts val="500"/>
              </a:spcBef>
              <a:spcAft>
                <a:spcPts val="500"/>
              </a:spcAft>
              <a:buClr>
                <a:schemeClr val="dk1"/>
              </a:buClr>
              <a:buSzPts val="2700"/>
              <a:buChar char="▫"/>
              <a:defRPr/>
            </a:lvl9pPr>
          </a:lstStyle>
          <a:p>
            <a:endParaRPr/>
          </a:p>
        </p:txBody>
      </p:sp>
      <p:sp>
        <p:nvSpPr>
          <p:cNvPr id="469" name="Google Shape;469;g351df2b98da_0_2035"/>
          <p:cNvSpPr txBox="1">
            <a:spLocks noGrp="1"/>
          </p:cNvSpPr>
          <p:nvPr>
            <p:ph type="title"/>
          </p:nvPr>
        </p:nvSpPr>
        <p:spPr>
          <a:xfrm>
            <a:off x="827911" y="4289766"/>
            <a:ext cx="7269000" cy="1846800"/>
          </a:xfrm>
          <a:prstGeom prst="rect">
            <a:avLst/>
          </a:prstGeom>
          <a:noFill/>
          <a:ln>
            <a:noFill/>
          </a:ln>
        </p:spPr>
        <p:txBody>
          <a:bodyPr spcFirstLastPara="1" wrap="square" lIns="0" tIns="0" rIns="0" bIns="0" anchor="b" anchorCtr="0">
            <a:spAutoFit/>
          </a:bodyPr>
          <a:lstStyle>
            <a:lvl1pPr lvl="0" algn="l">
              <a:lnSpc>
                <a:spcPct val="100000"/>
              </a:lnSpc>
              <a:spcBef>
                <a:spcPts val="0"/>
              </a:spcBef>
              <a:spcAft>
                <a:spcPts val="0"/>
              </a:spcAft>
              <a:buClr>
                <a:schemeClr val="dk1"/>
              </a:buClr>
              <a:buSzPts val="6000"/>
              <a:buFont typeface="Arial"/>
              <a:buNone/>
              <a:defRPr sz="6000"/>
            </a:lvl1pPr>
            <a:lvl2pPr lvl="1">
              <a:spcBef>
                <a:spcPts val="0"/>
              </a:spcBef>
              <a:spcAft>
                <a:spcPts val="0"/>
              </a:spcAft>
              <a:buSzPts val="2100"/>
              <a:buNone/>
              <a:defRPr/>
            </a:lvl2pPr>
            <a:lvl3pPr lvl="2">
              <a:spcBef>
                <a:spcPts val="0"/>
              </a:spcBef>
              <a:spcAft>
                <a:spcPts val="0"/>
              </a:spcAft>
              <a:buSzPts val="2100"/>
              <a:buNone/>
              <a:defRPr/>
            </a:lvl3pPr>
            <a:lvl4pPr lvl="3">
              <a:spcBef>
                <a:spcPts val="0"/>
              </a:spcBef>
              <a:spcAft>
                <a:spcPts val="0"/>
              </a:spcAft>
              <a:buSzPts val="2100"/>
              <a:buNone/>
              <a:defRPr/>
            </a:lvl4pPr>
            <a:lvl5pPr lvl="4">
              <a:spcBef>
                <a:spcPts val="0"/>
              </a:spcBef>
              <a:spcAft>
                <a:spcPts val="0"/>
              </a:spcAft>
              <a:buSzPts val="2100"/>
              <a:buNone/>
              <a:defRPr/>
            </a:lvl5pPr>
            <a:lvl6pPr lvl="5">
              <a:spcBef>
                <a:spcPts val="0"/>
              </a:spcBef>
              <a:spcAft>
                <a:spcPts val="0"/>
              </a:spcAft>
              <a:buSzPts val="2100"/>
              <a:buNone/>
              <a:defRPr/>
            </a:lvl6pPr>
            <a:lvl7pPr lvl="6">
              <a:spcBef>
                <a:spcPts val="0"/>
              </a:spcBef>
              <a:spcAft>
                <a:spcPts val="0"/>
              </a:spcAft>
              <a:buSzPts val="2100"/>
              <a:buNone/>
              <a:defRPr/>
            </a:lvl7pPr>
            <a:lvl8pPr lvl="7">
              <a:spcBef>
                <a:spcPts val="0"/>
              </a:spcBef>
              <a:spcAft>
                <a:spcPts val="0"/>
              </a:spcAft>
              <a:buSzPts val="2100"/>
              <a:buNone/>
              <a:defRPr/>
            </a:lvl8pPr>
            <a:lvl9pPr lvl="8">
              <a:spcBef>
                <a:spcPts val="0"/>
              </a:spcBef>
              <a:spcAft>
                <a:spcPts val="0"/>
              </a:spcAft>
              <a:buSzPts val="2100"/>
              <a:buNone/>
              <a:defRPr/>
            </a:lvl9pPr>
          </a:lstStyle>
          <a:p>
            <a:endParaRPr/>
          </a:p>
        </p:txBody>
      </p:sp>
      <p:pic>
        <p:nvPicPr>
          <p:cNvPr id="470" name="Google Shape;470;g351df2b98da_0_2035"/>
          <p:cNvPicPr preferRelativeResize="0"/>
          <p:nvPr/>
        </p:nvPicPr>
        <p:blipFill rotWithShape="1">
          <a:blip r:embed="rId2">
            <a:alphaModFix/>
          </a:blip>
          <a:srcRect/>
          <a:stretch/>
        </p:blipFill>
        <p:spPr>
          <a:xfrm>
            <a:off x="826200" y="683928"/>
            <a:ext cx="4516116" cy="1525242"/>
          </a:xfrm>
          <a:prstGeom prst="rect">
            <a:avLst/>
          </a:prstGeom>
          <a:noFill/>
          <a:ln>
            <a:noFill/>
          </a:ln>
        </p:spPr>
      </p:pic>
      <p:pic>
        <p:nvPicPr>
          <p:cNvPr id="471" name="Google Shape;471;g351df2b98da_0_2035"/>
          <p:cNvPicPr preferRelativeResize="0"/>
          <p:nvPr/>
        </p:nvPicPr>
        <p:blipFill rotWithShape="1">
          <a:blip r:embed="rId3">
            <a:alphaModFix/>
          </a:blip>
          <a:srcRect/>
          <a:stretch/>
        </p:blipFill>
        <p:spPr>
          <a:xfrm>
            <a:off x="11024886" y="-1698"/>
            <a:ext cx="7433750" cy="10287002"/>
          </a:xfrm>
          <a:prstGeom prst="rect">
            <a:avLst/>
          </a:prstGeom>
          <a:noFill/>
          <a:ln>
            <a:noFill/>
          </a:ln>
        </p:spPr>
      </p:pic>
      <p:sp>
        <p:nvSpPr>
          <p:cNvPr id="472" name="Google Shape;472;g351df2b98da_0_2035"/>
          <p:cNvSpPr/>
          <p:nvPr/>
        </p:nvSpPr>
        <p:spPr>
          <a:xfrm rot="10800000">
            <a:off x="30" y="0"/>
            <a:ext cx="191700" cy="10287000"/>
          </a:xfrm>
          <a:prstGeom prst="rect">
            <a:avLst/>
          </a:prstGeom>
          <a:solidFill>
            <a:srgbClr val="007D53"/>
          </a:solidFill>
          <a:ln>
            <a:noFill/>
          </a:ln>
        </p:spPr>
        <p:txBody>
          <a:bodyPr spcFirstLastPara="1" wrap="square" lIns="137150" tIns="68550" rIns="137150" bIns="68550" anchor="ctr" anchorCtr="0">
            <a:noAutofit/>
          </a:bodyPr>
          <a:lstStyle/>
          <a:p>
            <a:pPr marL="0" marR="0" lvl="0" indent="0" algn="ctr" rtl="0">
              <a:spcBef>
                <a:spcPts val="0"/>
              </a:spcBef>
              <a:spcAft>
                <a:spcPts val="0"/>
              </a:spcAft>
              <a:buNone/>
            </a:pPr>
            <a:endParaRPr sz="2400">
              <a:solidFill>
                <a:schemeClr val="lt1"/>
              </a:solidFill>
              <a:latin typeface="Arial"/>
              <a:ea typeface="Arial"/>
              <a:cs typeface="Arial"/>
              <a:sym typeface="Arial"/>
            </a:endParaRPr>
          </a:p>
        </p:txBody>
      </p:sp>
      <p:sp>
        <p:nvSpPr>
          <p:cNvPr id="473" name="Google Shape;473;g351df2b98da_0_2035"/>
          <p:cNvSpPr/>
          <p:nvPr/>
        </p:nvSpPr>
        <p:spPr>
          <a:xfrm rot="10800000">
            <a:off x="10030296" y="0"/>
            <a:ext cx="1989000" cy="10287000"/>
          </a:xfrm>
          <a:prstGeom prst="triangle">
            <a:avLst>
              <a:gd name="adj" fmla="val 50000"/>
            </a:avLst>
          </a:prstGeom>
          <a:solidFill>
            <a:schemeClr val="lt1"/>
          </a:solidFill>
          <a:ln>
            <a:noFill/>
          </a:ln>
        </p:spPr>
        <p:txBody>
          <a:bodyPr spcFirstLastPara="1" wrap="square" lIns="137150" tIns="68550" rIns="137150" bIns="68550" anchor="ctr" anchorCtr="0">
            <a:noAutofit/>
          </a:bodyPr>
          <a:lstStyle/>
          <a:p>
            <a:pPr marL="0" marR="0" lvl="0" indent="0" algn="ctr" rtl="0">
              <a:spcBef>
                <a:spcPts val="0"/>
              </a:spcBef>
              <a:spcAft>
                <a:spcPts val="0"/>
              </a:spcAft>
              <a:buNone/>
            </a:pPr>
            <a:endParaRPr sz="2400">
              <a:solidFill>
                <a:schemeClr val="lt1"/>
              </a:solidFill>
              <a:latin typeface="Arial"/>
              <a:ea typeface="Arial"/>
              <a:cs typeface="Arial"/>
              <a:sym typeface="Arial"/>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Top Left">
  <p:cSld name="Top Left">
    <p:spTree>
      <p:nvGrpSpPr>
        <p:cNvPr id="1" name="Shape 474"/>
        <p:cNvGrpSpPr/>
        <p:nvPr/>
      </p:nvGrpSpPr>
      <p:grpSpPr>
        <a:xfrm>
          <a:off x="0" y="0"/>
          <a:ext cx="0" cy="0"/>
          <a:chOff x="0" y="0"/>
          <a:chExt cx="0" cy="0"/>
        </a:xfrm>
      </p:grpSpPr>
      <p:sp>
        <p:nvSpPr>
          <p:cNvPr id="475" name="Google Shape;475;g351df2b98da_0_2043"/>
          <p:cNvSpPr txBox="1">
            <a:spLocks noGrp="1"/>
          </p:cNvSpPr>
          <p:nvPr>
            <p:ph type="title"/>
          </p:nvPr>
        </p:nvSpPr>
        <p:spPr>
          <a:xfrm>
            <a:off x="832104" y="2559845"/>
            <a:ext cx="5719500" cy="11544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3800"/>
              <a:buFont typeface="Arial"/>
              <a:buNone/>
              <a:defRPr/>
            </a:lvl1pPr>
            <a:lvl2pPr lvl="1">
              <a:spcBef>
                <a:spcPts val="0"/>
              </a:spcBef>
              <a:spcAft>
                <a:spcPts val="0"/>
              </a:spcAft>
              <a:buSzPts val="2100"/>
              <a:buNone/>
              <a:defRPr/>
            </a:lvl2pPr>
            <a:lvl3pPr lvl="2">
              <a:spcBef>
                <a:spcPts val="0"/>
              </a:spcBef>
              <a:spcAft>
                <a:spcPts val="0"/>
              </a:spcAft>
              <a:buSzPts val="2100"/>
              <a:buNone/>
              <a:defRPr/>
            </a:lvl3pPr>
            <a:lvl4pPr lvl="3">
              <a:spcBef>
                <a:spcPts val="0"/>
              </a:spcBef>
              <a:spcAft>
                <a:spcPts val="0"/>
              </a:spcAft>
              <a:buSzPts val="2100"/>
              <a:buNone/>
              <a:defRPr/>
            </a:lvl4pPr>
            <a:lvl5pPr lvl="4">
              <a:spcBef>
                <a:spcPts val="0"/>
              </a:spcBef>
              <a:spcAft>
                <a:spcPts val="0"/>
              </a:spcAft>
              <a:buSzPts val="2100"/>
              <a:buNone/>
              <a:defRPr/>
            </a:lvl5pPr>
            <a:lvl6pPr lvl="5">
              <a:spcBef>
                <a:spcPts val="0"/>
              </a:spcBef>
              <a:spcAft>
                <a:spcPts val="0"/>
              </a:spcAft>
              <a:buSzPts val="2100"/>
              <a:buNone/>
              <a:defRPr/>
            </a:lvl6pPr>
            <a:lvl7pPr lvl="6">
              <a:spcBef>
                <a:spcPts val="0"/>
              </a:spcBef>
              <a:spcAft>
                <a:spcPts val="0"/>
              </a:spcAft>
              <a:buSzPts val="2100"/>
              <a:buNone/>
              <a:defRPr/>
            </a:lvl7pPr>
            <a:lvl8pPr lvl="7">
              <a:spcBef>
                <a:spcPts val="0"/>
              </a:spcBef>
              <a:spcAft>
                <a:spcPts val="0"/>
              </a:spcAft>
              <a:buSzPts val="2100"/>
              <a:buNone/>
              <a:defRPr/>
            </a:lvl8pPr>
            <a:lvl9pPr lvl="8">
              <a:spcBef>
                <a:spcPts val="0"/>
              </a:spcBef>
              <a:spcAft>
                <a:spcPts val="0"/>
              </a:spcAft>
              <a:buSzPts val="2100"/>
              <a:buNone/>
              <a:defRPr/>
            </a:lvl9pPr>
          </a:lstStyle>
          <a:p>
            <a:endParaRPr/>
          </a:p>
        </p:txBody>
      </p:sp>
      <p:sp>
        <p:nvSpPr>
          <p:cNvPr id="476" name="Google Shape;476;g351df2b98da_0_2043"/>
          <p:cNvSpPr txBox="1">
            <a:spLocks noGrp="1"/>
          </p:cNvSpPr>
          <p:nvPr>
            <p:ph type="body" idx="1"/>
          </p:nvPr>
        </p:nvSpPr>
        <p:spPr>
          <a:xfrm>
            <a:off x="11690891" y="62395"/>
            <a:ext cx="5765100" cy="184500"/>
          </a:xfrm>
          <a:prstGeom prst="rect">
            <a:avLst/>
          </a:prstGeom>
          <a:noFill/>
          <a:ln>
            <a:noFill/>
          </a:ln>
        </p:spPr>
        <p:txBody>
          <a:bodyPr spcFirstLastPara="1" wrap="square" lIns="0" tIns="0" rIns="0" bIns="0" anchor="t" anchorCtr="0">
            <a:spAutoFit/>
          </a:bodyPr>
          <a:lstStyle>
            <a:lvl1pPr marL="457200" lvl="0" indent="-304800" algn="r">
              <a:lnSpc>
                <a:spcPct val="100000"/>
              </a:lnSpc>
              <a:spcBef>
                <a:spcPts val="500"/>
              </a:spcBef>
              <a:spcAft>
                <a:spcPts val="0"/>
              </a:spcAft>
              <a:buSzPts val="1200"/>
              <a:buChar char="​"/>
              <a:defRPr sz="1200" b="0"/>
            </a:lvl1pPr>
            <a:lvl2pPr marL="914400" lvl="1" indent="-419100" algn="l">
              <a:lnSpc>
                <a:spcPct val="100000"/>
              </a:lnSpc>
              <a:spcBef>
                <a:spcPts val="500"/>
              </a:spcBef>
              <a:spcAft>
                <a:spcPts val="0"/>
              </a:spcAft>
              <a:buSzPts val="3000"/>
              <a:buChar char="•"/>
              <a:defRPr/>
            </a:lvl2pPr>
            <a:lvl3pPr marL="1371600" lvl="2" indent="-419100" algn="l">
              <a:lnSpc>
                <a:spcPct val="100000"/>
              </a:lnSpc>
              <a:spcBef>
                <a:spcPts val="500"/>
              </a:spcBef>
              <a:spcAft>
                <a:spcPts val="0"/>
              </a:spcAft>
              <a:buSzPts val="3000"/>
              <a:buChar char="‒"/>
              <a:defRPr/>
            </a:lvl3pPr>
            <a:lvl4pPr marL="1828800" lvl="3" indent="-400050" algn="l">
              <a:lnSpc>
                <a:spcPct val="100000"/>
              </a:lnSpc>
              <a:spcBef>
                <a:spcPts val="500"/>
              </a:spcBef>
              <a:spcAft>
                <a:spcPts val="0"/>
              </a:spcAft>
              <a:buSzPts val="2700"/>
              <a:buChar char="•"/>
              <a:defRPr/>
            </a:lvl4pPr>
            <a:lvl5pPr marL="2286000" lvl="4" indent="-400050" algn="l">
              <a:lnSpc>
                <a:spcPct val="100000"/>
              </a:lnSpc>
              <a:spcBef>
                <a:spcPts val="500"/>
              </a:spcBef>
              <a:spcAft>
                <a:spcPts val="0"/>
              </a:spcAft>
              <a:buSzPts val="2700"/>
              <a:buChar char="̶"/>
              <a:defRPr/>
            </a:lvl5pPr>
            <a:lvl6pPr marL="2743200" lvl="5" indent="-400050" algn="l">
              <a:lnSpc>
                <a:spcPct val="100000"/>
              </a:lnSpc>
              <a:spcBef>
                <a:spcPts val="500"/>
              </a:spcBef>
              <a:spcAft>
                <a:spcPts val="0"/>
              </a:spcAft>
              <a:buClr>
                <a:schemeClr val="dk1"/>
              </a:buClr>
              <a:buSzPts val="2700"/>
              <a:buChar char="▫"/>
              <a:defRPr/>
            </a:lvl6pPr>
            <a:lvl7pPr marL="3200400" lvl="6" indent="-400050" algn="l">
              <a:lnSpc>
                <a:spcPct val="100000"/>
              </a:lnSpc>
              <a:spcBef>
                <a:spcPts val="500"/>
              </a:spcBef>
              <a:spcAft>
                <a:spcPts val="0"/>
              </a:spcAft>
              <a:buClr>
                <a:schemeClr val="dk1"/>
              </a:buClr>
              <a:buSzPts val="2700"/>
              <a:buChar char="▫"/>
              <a:defRPr/>
            </a:lvl7pPr>
            <a:lvl8pPr marL="3657600" lvl="7" indent="-400050" algn="l">
              <a:lnSpc>
                <a:spcPct val="100000"/>
              </a:lnSpc>
              <a:spcBef>
                <a:spcPts val="500"/>
              </a:spcBef>
              <a:spcAft>
                <a:spcPts val="0"/>
              </a:spcAft>
              <a:buClr>
                <a:schemeClr val="dk1"/>
              </a:buClr>
              <a:buSzPts val="2700"/>
              <a:buChar char="▫"/>
              <a:defRPr/>
            </a:lvl8pPr>
            <a:lvl9pPr marL="4114800" lvl="8" indent="-400050" algn="l">
              <a:lnSpc>
                <a:spcPct val="100000"/>
              </a:lnSpc>
              <a:spcBef>
                <a:spcPts val="500"/>
              </a:spcBef>
              <a:spcAft>
                <a:spcPts val="500"/>
              </a:spcAft>
              <a:buClr>
                <a:schemeClr val="dk1"/>
              </a:buClr>
              <a:buSzPts val="2700"/>
              <a:buChar char="▫"/>
              <a:defRPr/>
            </a:lvl9pPr>
          </a:lstStyle>
          <a:p>
            <a:endParaRPr/>
          </a:p>
        </p:txBody>
      </p:sp>
      <p:sp>
        <p:nvSpPr>
          <p:cNvPr id="477" name="Google Shape;477;g351df2b98da_0_2043"/>
          <p:cNvSpPr/>
          <p:nvPr/>
        </p:nvSpPr>
        <p:spPr>
          <a:xfrm>
            <a:off x="17123459" y="9675020"/>
            <a:ext cx="436200" cy="612000"/>
          </a:xfrm>
          <a:prstGeom prst="rect">
            <a:avLst/>
          </a:prstGeom>
          <a:solidFill>
            <a:srgbClr val="0AA56F"/>
          </a:solidFill>
          <a:ln>
            <a:noFill/>
          </a:ln>
        </p:spPr>
        <p:txBody>
          <a:bodyPr spcFirstLastPara="1" wrap="square" lIns="137150" tIns="68550" rIns="137150" bIns="68550" anchor="ctr" anchorCtr="0">
            <a:noAutofit/>
          </a:bodyPr>
          <a:lstStyle/>
          <a:p>
            <a:pPr marL="0" marR="0" lvl="0" indent="0" algn="ctr" rtl="0">
              <a:spcBef>
                <a:spcPts val="0"/>
              </a:spcBef>
              <a:spcAft>
                <a:spcPts val="0"/>
              </a:spcAft>
              <a:buNone/>
            </a:pPr>
            <a:endParaRPr sz="2400">
              <a:solidFill>
                <a:schemeClr val="lt1"/>
              </a:solidFill>
              <a:latin typeface="Arial"/>
              <a:ea typeface="Arial"/>
              <a:cs typeface="Arial"/>
              <a:sym typeface="Arial"/>
            </a:endParaRPr>
          </a:p>
        </p:txBody>
      </p:sp>
      <p:sp>
        <p:nvSpPr>
          <p:cNvPr id="478" name="Google Shape;478;g351df2b98da_0_2043"/>
          <p:cNvSpPr/>
          <p:nvPr/>
        </p:nvSpPr>
        <p:spPr>
          <a:xfrm>
            <a:off x="16968788" y="9748131"/>
            <a:ext cx="488400" cy="207900"/>
          </a:xfrm>
          <a:prstGeom prst="rect">
            <a:avLst/>
          </a:prstGeom>
          <a:noFill/>
          <a:ln>
            <a:noFill/>
          </a:ln>
        </p:spPr>
        <p:txBody>
          <a:bodyPr spcFirstLastPara="1" wrap="square" lIns="0" tIns="0" rIns="0" bIns="0" anchor="b" anchorCtr="0">
            <a:noAutofit/>
          </a:bodyPr>
          <a:lstStyle/>
          <a:p>
            <a:pPr marL="0" marR="0" lvl="0" indent="0" algn="r" rtl="0">
              <a:spcBef>
                <a:spcPts val="0"/>
              </a:spcBef>
              <a:spcAft>
                <a:spcPts val="0"/>
              </a:spcAft>
              <a:buNone/>
            </a:pPr>
            <a:fld id="{00000000-1234-1234-1234-123412341234}" type="slidenum">
              <a:rPr lang="en-US" sz="1400" b="0">
                <a:solidFill>
                  <a:schemeClr val="lt1"/>
                </a:solidFill>
                <a:latin typeface="Arial"/>
                <a:ea typeface="Arial"/>
                <a:cs typeface="Arial"/>
                <a:sym typeface="Arial"/>
              </a:rPr>
              <a:t>‹#›</a:t>
            </a:fld>
            <a:endParaRPr sz="1400" b="0">
              <a:solidFill>
                <a:schemeClr val="lt1"/>
              </a:solidFill>
              <a:latin typeface="Arial"/>
              <a:ea typeface="Arial"/>
              <a:cs typeface="Arial"/>
              <a:sym typeface="Arial"/>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Mid Left">
  <p:cSld name="Mid Left">
    <p:spTree>
      <p:nvGrpSpPr>
        <p:cNvPr id="1" name="Shape 479"/>
        <p:cNvGrpSpPr/>
        <p:nvPr/>
      </p:nvGrpSpPr>
      <p:grpSpPr>
        <a:xfrm>
          <a:off x="0" y="0"/>
          <a:ext cx="0" cy="0"/>
          <a:chOff x="0" y="0"/>
          <a:chExt cx="0" cy="0"/>
        </a:xfrm>
      </p:grpSpPr>
      <p:sp>
        <p:nvSpPr>
          <p:cNvPr id="480" name="Google Shape;480;g351df2b98da_0_2048"/>
          <p:cNvSpPr txBox="1">
            <a:spLocks noGrp="1"/>
          </p:cNvSpPr>
          <p:nvPr>
            <p:ph type="title"/>
          </p:nvPr>
        </p:nvSpPr>
        <p:spPr>
          <a:xfrm>
            <a:off x="832104" y="4566420"/>
            <a:ext cx="7598700" cy="1154400"/>
          </a:xfrm>
          <a:prstGeom prst="rect">
            <a:avLst/>
          </a:prstGeom>
          <a:noFill/>
          <a:ln>
            <a:noFill/>
          </a:ln>
        </p:spPr>
        <p:txBody>
          <a:bodyPr spcFirstLastPara="1" wrap="square" lIns="0" tIns="0" rIns="548625" bIns="0" anchor="ctr" anchorCtr="0">
            <a:noAutofit/>
          </a:bodyPr>
          <a:lstStyle>
            <a:lvl1pPr lvl="0" algn="l">
              <a:lnSpc>
                <a:spcPct val="100000"/>
              </a:lnSpc>
              <a:spcBef>
                <a:spcPts val="0"/>
              </a:spcBef>
              <a:spcAft>
                <a:spcPts val="0"/>
              </a:spcAft>
              <a:buClr>
                <a:schemeClr val="dk1"/>
              </a:buClr>
              <a:buSzPts val="3800"/>
              <a:buFont typeface="Arial"/>
              <a:buNone/>
              <a:defRPr/>
            </a:lvl1pPr>
            <a:lvl2pPr lvl="1">
              <a:spcBef>
                <a:spcPts val="0"/>
              </a:spcBef>
              <a:spcAft>
                <a:spcPts val="0"/>
              </a:spcAft>
              <a:buSzPts val="2100"/>
              <a:buNone/>
              <a:defRPr/>
            </a:lvl2pPr>
            <a:lvl3pPr lvl="2">
              <a:spcBef>
                <a:spcPts val="0"/>
              </a:spcBef>
              <a:spcAft>
                <a:spcPts val="0"/>
              </a:spcAft>
              <a:buSzPts val="2100"/>
              <a:buNone/>
              <a:defRPr/>
            </a:lvl3pPr>
            <a:lvl4pPr lvl="3">
              <a:spcBef>
                <a:spcPts val="0"/>
              </a:spcBef>
              <a:spcAft>
                <a:spcPts val="0"/>
              </a:spcAft>
              <a:buSzPts val="2100"/>
              <a:buNone/>
              <a:defRPr/>
            </a:lvl4pPr>
            <a:lvl5pPr lvl="4">
              <a:spcBef>
                <a:spcPts val="0"/>
              </a:spcBef>
              <a:spcAft>
                <a:spcPts val="0"/>
              </a:spcAft>
              <a:buSzPts val="2100"/>
              <a:buNone/>
              <a:defRPr/>
            </a:lvl5pPr>
            <a:lvl6pPr lvl="5">
              <a:spcBef>
                <a:spcPts val="0"/>
              </a:spcBef>
              <a:spcAft>
                <a:spcPts val="0"/>
              </a:spcAft>
              <a:buSzPts val="2100"/>
              <a:buNone/>
              <a:defRPr/>
            </a:lvl6pPr>
            <a:lvl7pPr lvl="6">
              <a:spcBef>
                <a:spcPts val="0"/>
              </a:spcBef>
              <a:spcAft>
                <a:spcPts val="0"/>
              </a:spcAft>
              <a:buSzPts val="2100"/>
              <a:buNone/>
              <a:defRPr/>
            </a:lvl7pPr>
            <a:lvl8pPr lvl="7">
              <a:spcBef>
                <a:spcPts val="0"/>
              </a:spcBef>
              <a:spcAft>
                <a:spcPts val="0"/>
              </a:spcAft>
              <a:buSzPts val="2100"/>
              <a:buNone/>
              <a:defRPr/>
            </a:lvl8pPr>
            <a:lvl9pPr lvl="8">
              <a:spcBef>
                <a:spcPts val="0"/>
              </a:spcBef>
              <a:spcAft>
                <a:spcPts val="0"/>
              </a:spcAft>
              <a:buSzPts val="2100"/>
              <a:buNone/>
              <a:defRPr/>
            </a:lvl9pPr>
          </a:lstStyle>
          <a:p>
            <a:endParaRPr/>
          </a:p>
        </p:txBody>
      </p:sp>
      <p:sp>
        <p:nvSpPr>
          <p:cNvPr id="481" name="Google Shape;481;g351df2b98da_0_2048"/>
          <p:cNvSpPr txBox="1">
            <a:spLocks noGrp="1"/>
          </p:cNvSpPr>
          <p:nvPr>
            <p:ph type="body" idx="1"/>
          </p:nvPr>
        </p:nvSpPr>
        <p:spPr>
          <a:xfrm>
            <a:off x="11690891" y="62395"/>
            <a:ext cx="5765100" cy="184500"/>
          </a:xfrm>
          <a:prstGeom prst="rect">
            <a:avLst/>
          </a:prstGeom>
          <a:noFill/>
          <a:ln>
            <a:noFill/>
          </a:ln>
        </p:spPr>
        <p:txBody>
          <a:bodyPr spcFirstLastPara="1" wrap="square" lIns="0" tIns="0" rIns="0" bIns="0" anchor="t" anchorCtr="0">
            <a:spAutoFit/>
          </a:bodyPr>
          <a:lstStyle>
            <a:lvl1pPr marL="457200" lvl="0" indent="-304800" algn="r">
              <a:lnSpc>
                <a:spcPct val="100000"/>
              </a:lnSpc>
              <a:spcBef>
                <a:spcPts val="500"/>
              </a:spcBef>
              <a:spcAft>
                <a:spcPts val="0"/>
              </a:spcAft>
              <a:buSzPts val="1200"/>
              <a:buChar char="​"/>
              <a:defRPr sz="1200" b="0"/>
            </a:lvl1pPr>
            <a:lvl2pPr marL="914400" lvl="1" indent="-419100" algn="l">
              <a:lnSpc>
                <a:spcPct val="100000"/>
              </a:lnSpc>
              <a:spcBef>
                <a:spcPts val="500"/>
              </a:spcBef>
              <a:spcAft>
                <a:spcPts val="0"/>
              </a:spcAft>
              <a:buSzPts val="3000"/>
              <a:buChar char="•"/>
              <a:defRPr/>
            </a:lvl2pPr>
            <a:lvl3pPr marL="1371600" lvl="2" indent="-419100" algn="l">
              <a:lnSpc>
                <a:spcPct val="100000"/>
              </a:lnSpc>
              <a:spcBef>
                <a:spcPts val="500"/>
              </a:spcBef>
              <a:spcAft>
                <a:spcPts val="0"/>
              </a:spcAft>
              <a:buSzPts val="3000"/>
              <a:buChar char="‒"/>
              <a:defRPr/>
            </a:lvl3pPr>
            <a:lvl4pPr marL="1828800" lvl="3" indent="-400050" algn="l">
              <a:lnSpc>
                <a:spcPct val="100000"/>
              </a:lnSpc>
              <a:spcBef>
                <a:spcPts val="500"/>
              </a:spcBef>
              <a:spcAft>
                <a:spcPts val="0"/>
              </a:spcAft>
              <a:buSzPts val="2700"/>
              <a:buChar char="•"/>
              <a:defRPr/>
            </a:lvl4pPr>
            <a:lvl5pPr marL="2286000" lvl="4" indent="-400050" algn="l">
              <a:lnSpc>
                <a:spcPct val="100000"/>
              </a:lnSpc>
              <a:spcBef>
                <a:spcPts val="500"/>
              </a:spcBef>
              <a:spcAft>
                <a:spcPts val="0"/>
              </a:spcAft>
              <a:buSzPts val="2700"/>
              <a:buChar char="̶"/>
              <a:defRPr/>
            </a:lvl5pPr>
            <a:lvl6pPr marL="2743200" lvl="5" indent="-400050" algn="l">
              <a:lnSpc>
                <a:spcPct val="100000"/>
              </a:lnSpc>
              <a:spcBef>
                <a:spcPts val="500"/>
              </a:spcBef>
              <a:spcAft>
                <a:spcPts val="0"/>
              </a:spcAft>
              <a:buClr>
                <a:schemeClr val="dk1"/>
              </a:buClr>
              <a:buSzPts val="2700"/>
              <a:buChar char="▫"/>
              <a:defRPr/>
            </a:lvl6pPr>
            <a:lvl7pPr marL="3200400" lvl="6" indent="-400050" algn="l">
              <a:lnSpc>
                <a:spcPct val="100000"/>
              </a:lnSpc>
              <a:spcBef>
                <a:spcPts val="500"/>
              </a:spcBef>
              <a:spcAft>
                <a:spcPts val="0"/>
              </a:spcAft>
              <a:buClr>
                <a:schemeClr val="dk1"/>
              </a:buClr>
              <a:buSzPts val="2700"/>
              <a:buChar char="▫"/>
              <a:defRPr/>
            </a:lvl7pPr>
            <a:lvl8pPr marL="3657600" lvl="7" indent="-400050" algn="l">
              <a:lnSpc>
                <a:spcPct val="100000"/>
              </a:lnSpc>
              <a:spcBef>
                <a:spcPts val="500"/>
              </a:spcBef>
              <a:spcAft>
                <a:spcPts val="0"/>
              </a:spcAft>
              <a:buClr>
                <a:schemeClr val="dk1"/>
              </a:buClr>
              <a:buSzPts val="2700"/>
              <a:buChar char="▫"/>
              <a:defRPr/>
            </a:lvl8pPr>
            <a:lvl9pPr marL="4114800" lvl="8" indent="-400050" algn="l">
              <a:lnSpc>
                <a:spcPct val="100000"/>
              </a:lnSpc>
              <a:spcBef>
                <a:spcPts val="500"/>
              </a:spcBef>
              <a:spcAft>
                <a:spcPts val="500"/>
              </a:spcAft>
              <a:buClr>
                <a:schemeClr val="dk1"/>
              </a:buClr>
              <a:buSzPts val="2700"/>
              <a:buChar char="▫"/>
              <a:defRPr/>
            </a:lvl9pPr>
          </a:lstStyle>
          <a:p>
            <a:endParaRPr/>
          </a:p>
        </p:txBody>
      </p:sp>
      <p:sp>
        <p:nvSpPr>
          <p:cNvPr id="482" name="Google Shape;482;g351df2b98da_0_2048"/>
          <p:cNvSpPr/>
          <p:nvPr/>
        </p:nvSpPr>
        <p:spPr>
          <a:xfrm>
            <a:off x="17123459" y="9675020"/>
            <a:ext cx="436200" cy="612000"/>
          </a:xfrm>
          <a:prstGeom prst="rect">
            <a:avLst/>
          </a:prstGeom>
          <a:solidFill>
            <a:srgbClr val="0AA56F"/>
          </a:solidFill>
          <a:ln>
            <a:noFill/>
          </a:ln>
        </p:spPr>
        <p:txBody>
          <a:bodyPr spcFirstLastPara="1" wrap="square" lIns="137150" tIns="68550" rIns="137150" bIns="68550" anchor="ctr" anchorCtr="0">
            <a:noAutofit/>
          </a:bodyPr>
          <a:lstStyle/>
          <a:p>
            <a:pPr marL="0" marR="0" lvl="0" indent="0" algn="ctr" rtl="0">
              <a:spcBef>
                <a:spcPts val="0"/>
              </a:spcBef>
              <a:spcAft>
                <a:spcPts val="0"/>
              </a:spcAft>
              <a:buNone/>
            </a:pPr>
            <a:endParaRPr sz="2400">
              <a:solidFill>
                <a:schemeClr val="lt1"/>
              </a:solidFill>
              <a:latin typeface="Arial"/>
              <a:ea typeface="Arial"/>
              <a:cs typeface="Arial"/>
              <a:sym typeface="Arial"/>
            </a:endParaRPr>
          </a:p>
        </p:txBody>
      </p:sp>
      <p:sp>
        <p:nvSpPr>
          <p:cNvPr id="483" name="Google Shape;483;g351df2b98da_0_2048"/>
          <p:cNvSpPr/>
          <p:nvPr/>
        </p:nvSpPr>
        <p:spPr>
          <a:xfrm>
            <a:off x="16968788" y="9748131"/>
            <a:ext cx="488400" cy="207900"/>
          </a:xfrm>
          <a:prstGeom prst="rect">
            <a:avLst/>
          </a:prstGeom>
          <a:noFill/>
          <a:ln>
            <a:noFill/>
          </a:ln>
        </p:spPr>
        <p:txBody>
          <a:bodyPr spcFirstLastPara="1" wrap="square" lIns="0" tIns="0" rIns="0" bIns="0" anchor="b" anchorCtr="0">
            <a:noAutofit/>
          </a:bodyPr>
          <a:lstStyle/>
          <a:p>
            <a:pPr marL="0" marR="0" lvl="0" indent="0" algn="r" rtl="0">
              <a:spcBef>
                <a:spcPts val="0"/>
              </a:spcBef>
              <a:spcAft>
                <a:spcPts val="0"/>
              </a:spcAft>
              <a:buNone/>
            </a:pPr>
            <a:fld id="{00000000-1234-1234-1234-123412341234}" type="slidenum">
              <a:rPr lang="en-US" sz="1400" b="0">
                <a:solidFill>
                  <a:schemeClr val="lt1"/>
                </a:solidFill>
                <a:latin typeface="Arial"/>
                <a:ea typeface="Arial"/>
                <a:cs typeface="Arial"/>
                <a:sym typeface="Arial"/>
              </a:rPr>
              <a:t>‹#›</a:t>
            </a:fld>
            <a:endParaRPr sz="1400" b="0">
              <a:solidFill>
                <a:schemeClr val="lt1"/>
              </a:solidFill>
              <a:latin typeface="Arial"/>
              <a:ea typeface="Arial"/>
              <a:cs typeface="Arial"/>
              <a:sym typeface="Aria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Section">
  <p:cSld name="Section">
    <p:spTree>
      <p:nvGrpSpPr>
        <p:cNvPr id="1" name="Shape 484"/>
        <p:cNvGrpSpPr/>
        <p:nvPr/>
      </p:nvGrpSpPr>
      <p:grpSpPr>
        <a:xfrm>
          <a:off x="0" y="0"/>
          <a:ext cx="0" cy="0"/>
          <a:chOff x="0" y="0"/>
          <a:chExt cx="0" cy="0"/>
        </a:xfrm>
      </p:grpSpPr>
      <p:sp>
        <p:nvSpPr>
          <p:cNvPr id="485" name="Google Shape;485;g351df2b98da_0_2053"/>
          <p:cNvSpPr txBox="1">
            <a:spLocks noGrp="1"/>
          </p:cNvSpPr>
          <p:nvPr>
            <p:ph type="title"/>
          </p:nvPr>
        </p:nvSpPr>
        <p:spPr>
          <a:xfrm>
            <a:off x="832104" y="6870702"/>
            <a:ext cx="16623900" cy="101580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Clr>
                <a:schemeClr val="dk1"/>
              </a:buClr>
              <a:buSzPts val="6600"/>
              <a:buFont typeface="Arial"/>
              <a:buNone/>
              <a:defRPr sz="6600"/>
            </a:lvl1pPr>
            <a:lvl2pPr lvl="1">
              <a:spcBef>
                <a:spcPts val="0"/>
              </a:spcBef>
              <a:spcAft>
                <a:spcPts val="0"/>
              </a:spcAft>
              <a:buSzPts val="2100"/>
              <a:buNone/>
              <a:defRPr/>
            </a:lvl2pPr>
            <a:lvl3pPr lvl="2">
              <a:spcBef>
                <a:spcPts val="0"/>
              </a:spcBef>
              <a:spcAft>
                <a:spcPts val="0"/>
              </a:spcAft>
              <a:buSzPts val="2100"/>
              <a:buNone/>
              <a:defRPr/>
            </a:lvl3pPr>
            <a:lvl4pPr lvl="3">
              <a:spcBef>
                <a:spcPts val="0"/>
              </a:spcBef>
              <a:spcAft>
                <a:spcPts val="0"/>
              </a:spcAft>
              <a:buSzPts val="2100"/>
              <a:buNone/>
              <a:defRPr/>
            </a:lvl4pPr>
            <a:lvl5pPr lvl="4">
              <a:spcBef>
                <a:spcPts val="0"/>
              </a:spcBef>
              <a:spcAft>
                <a:spcPts val="0"/>
              </a:spcAft>
              <a:buSzPts val="2100"/>
              <a:buNone/>
              <a:defRPr/>
            </a:lvl5pPr>
            <a:lvl6pPr lvl="5">
              <a:spcBef>
                <a:spcPts val="0"/>
              </a:spcBef>
              <a:spcAft>
                <a:spcPts val="0"/>
              </a:spcAft>
              <a:buSzPts val="2100"/>
              <a:buNone/>
              <a:defRPr/>
            </a:lvl6pPr>
            <a:lvl7pPr lvl="6">
              <a:spcBef>
                <a:spcPts val="0"/>
              </a:spcBef>
              <a:spcAft>
                <a:spcPts val="0"/>
              </a:spcAft>
              <a:buSzPts val="2100"/>
              <a:buNone/>
              <a:defRPr/>
            </a:lvl7pPr>
            <a:lvl8pPr lvl="7">
              <a:spcBef>
                <a:spcPts val="0"/>
              </a:spcBef>
              <a:spcAft>
                <a:spcPts val="0"/>
              </a:spcAft>
              <a:buSzPts val="2100"/>
              <a:buNone/>
              <a:defRPr/>
            </a:lvl8pPr>
            <a:lvl9pPr lvl="8">
              <a:spcBef>
                <a:spcPts val="0"/>
              </a:spcBef>
              <a:spcAft>
                <a:spcPts val="0"/>
              </a:spcAft>
              <a:buSzPts val="2100"/>
              <a:buNone/>
              <a:defRPr/>
            </a:lvl9pPr>
          </a:lstStyle>
          <a:p>
            <a:endParaRPr/>
          </a:p>
        </p:txBody>
      </p:sp>
      <p:sp>
        <p:nvSpPr>
          <p:cNvPr id="486" name="Google Shape;486;g351df2b98da_0_2053"/>
          <p:cNvSpPr txBox="1">
            <a:spLocks noGrp="1"/>
          </p:cNvSpPr>
          <p:nvPr>
            <p:ph type="body" idx="1"/>
          </p:nvPr>
        </p:nvSpPr>
        <p:spPr>
          <a:xfrm>
            <a:off x="11690891" y="62395"/>
            <a:ext cx="5765100" cy="184500"/>
          </a:xfrm>
          <a:prstGeom prst="rect">
            <a:avLst/>
          </a:prstGeom>
          <a:noFill/>
          <a:ln>
            <a:noFill/>
          </a:ln>
        </p:spPr>
        <p:txBody>
          <a:bodyPr spcFirstLastPara="1" wrap="square" lIns="0" tIns="0" rIns="0" bIns="0" anchor="t" anchorCtr="0">
            <a:spAutoFit/>
          </a:bodyPr>
          <a:lstStyle>
            <a:lvl1pPr marL="457200" lvl="0" indent="-304800" algn="r">
              <a:lnSpc>
                <a:spcPct val="100000"/>
              </a:lnSpc>
              <a:spcBef>
                <a:spcPts val="500"/>
              </a:spcBef>
              <a:spcAft>
                <a:spcPts val="0"/>
              </a:spcAft>
              <a:buSzPts val="1200"/>
              <a:buChar char="​"/>
              <a:defRPr sz="1200" b="0"/>
            </a:lvl1pPr>
            <a:lvl2pPr marL="914400" lvl="1" indent="-419100" algn="l">
              <a:lnSpc>
                <a:spcPct val="100000"/>
              </a:lnSpc>
              <a:spcBef>
                <a:spcPts val="500"/>
              </a:spcBef>
              <a:spcAft>
                <a:spcPts val="0"/>
              </a:spcAft>
              <a:buSzPts val="3000"/>
              <a:buChar char="•"/>
              <a:defRPr/>
            </a:lvl2pPr>
            <a:lvl3pPr marL="1371600" lvl="2" indent="-419100" algn="l">
              <a:lnSpc>
                <a:spcPct val="100000"/>
              </a:lnSpc>
              <a:spcBef>
                <a:spcPts val="500"/>
              </a:spcBef>
              <a:spcAft>
                <a:spcPts val="0"/>
              </a:spcAft>
              <a:buSzPts val="3000"/>
              <a:buChar char="‒"/>
              <a:defRPr/>
            </a:lvl3pPr>
            <a:lvl4pPr marL="1828800" lvl="3" indent="-400050" algn="l">
              <a:lnSpc>
                <a:spcPct val="100000"/>
              </a:lnSpc>
              <a:spcBef>
                <a:spcPts val="500"/>
              </a:spcBef>
              <a:spcAft>
                <a:spcPts val="0"/>
              </a:spcAft>
              <a:buSzPts val="2700"/>
              <a:buChar char="•"/>
              <a:defRPr/>
            </a:lvl4pPr>
            <a:lvl5pPr marL="2286000" lvl="4" indent="-400050" algn="l">
              <a:lnSpc>
                <a:spcPct val="100000"/>
              </a:lnSpc>
              <a:spcBef>
                <a:spcPts val="500"/>
              </a:spcBef>
              <a:spcAft>
                <a:spcPts val="0"/>
              </a:spcAft>
              <a:buSzPts val="2700"/>
              <a:buChar char="̶"/>
              <a:defRPr/>
            </a:lvl5pPr>
            <a:lvl6pPr marL="2743200" lvl="5" indent="-400050" algn="l">
              <a:lnSpc>
                <a:spcPct val="100000"/>
              </a:lnSpc>
              <a:spcBef>
                <a:spcPts val="500"/>
              </a:spcBef>
              <a:spcAft>
                <a:spcPts val="0"/>
              </a:spcAft>
              <a:buClr>
                <a:schemeClr val="dk1"/>
              </a:buClr>
              <a:buSzPts val="2700"/>
              <a:buChar char="▫"/>
              <a:defRPr/>
            </a:lvl6pPr>
            <a:lvl7pPr marL="3200400" lvl="6" indent="-400050" algn="l">
              <a:lnSpc>
                <a:spcPct val="100000"/>
              </a:lnSpc>
              <a:spcBef>
                <a:spcPts val="500"/>
              </a:spcBef>
              <a:spcAft>
                <a:spcPts val="0"/>
              </a:spcAft>
              <a:buClr>
                <a:schemeClr val="dk1"/>
              </a:buClr>
              <a:buSzPts val="2700"/>
              <a:buChar char="▫"/>
              <a:defRPr/>
            </a:lvl7pPr>
            <a:lvl8pPr marL="3657600" lvl="7" indent="-400050" algn="l">
              <a:lnSpc>
                <a:spcPct val="100000"/>
              </a:lnSpc>
              <a:spcBef>
                <a:spcPts val="500"/>
              </a:spcBef>
              <a:spcAft>
                <a:spcPts val="0"/>
              </a:spcAft>
              <a:buClr>
                <a:schemeClr val="dk1"/>
              </a:buClr>
              <a:buSzPts val="2700"/>
              <a:buChar char="▫"/>
              <a:defRPr/>
            </a:lvl8pPr>
            <a:lvl9pPr marL="4114800" lvl="8" indent="-400050" algn="l">
              <a:lnSpc>
                <a:spcPct val="100000"/>
              </a:lnSpc>
              <a:spcBef>
                <a:spcPts val="500"/>
              </a:spcBef>
              <a:spcAft>
                <a:spcPts val="500"/>
              </a:spcAft>
              <a:buClr>
                <a:schemeClr val="dk1"/>
              </a:buClr>
              <a:buSzPts val="2700"/>
              <a:buChar char="▫"/>
              <a:defRPr/>
            </a:lvl9pPr>
          </a:lstStyle>
          <a:p>
            <a:endParaRPr/>
          </a:p>
        </p:txBody>
      </p:sp>
      <p:sp>
        <p:nvSpPr>
          <p:cNvPr id="487" name="Google Shape;487;g351df2b98da_0_2053"/>
          <p:cNvSpPr/>
          <p:nvPr/>
        </p:nvSpPr>
        <p:spPr>
          <a:xfrm>
            <a:off x="17123459" y="9675020"/>
            <a:ext cx="436200" cy="612000"/>
          </a:xfrm>
          <a:prstGeom prst="rect">
            <a:avLst/>
          </a:prstGeom>
          <a:solidFill>
            <a:srgbClr val="0AA56F"/>
          </a:solidFill>
          <a:ln>
            <a:noFill/>
          </a:ln>
        </p:spPr>
        <p:txBody>
          <a:bodyPr spcFirstLastPara="1" wrap="square" lIns="137150" tIns="68550" rIns="137150" bIns="68550" anchor="ctr" anchorCtr="0">
            <a:noAutofit/>
          </a:bodyPr>
          <a:lstStyle/>
          <a:p>
            <a:pPr marL="0" marR="0" lvl="0" indent="0" algn="ctr" rtl="0">
              <a:spcBef>
                <a:spcPts val="0"/>
              </a:spcBef>
              <a:spcAft>
                <a:spcPts val="0"/>
              </a:spcAft>
              <a:buNone/>
            </a:pPr>
            <a:endParaRPr sz="2400">
              <a:solidFill>
                <a:schemeClr val="lt1"/>
              </a:solidFill>
              <a:latin typeface="Arial"/>
              <a:ea typeface="Arial"/>
              <a:cs typeface="Arial"/>
              <a:sym typeface="Arial"/>
            </a:endParaRPr>
          </a:p>
        </p:txBody>
      </p:sp>
      <p:sp>
        <p:nvSpPr>
          <p:cNvPr id="488" name="Google Shape;488;g351df2b98da_0_2053"/>
          <p:cNvSpPr/>
          <p:nvPr/>
        </p:nvSpPr>
        <p:spPr>
          <a:xfrm>
            <a:off x="16968788" y="9748131"/>
            <a:ext cx="488400" cy="207900"/>
          </a:xfrm>
          <a:prstGeom prst="rect">
            <a:avLst/>
          </a:prstGeom>
          <a:noFill/>
          <a:ln>
            <a:noFill/>
          </a:ln>
        </p:spPr>
        <p:txBody>
          <a:bodyPr spcFirstLastPara="1" wrap="square" lIns="0" tIns="0" rIns="0" bIns="0" anchor="b" anchorCtr="0">
            <a:noAutofit/>
          </a:bodyPr>
          <a:lstStyle/>
          <a:p>
            <a:pPr marL="0" marR="0" lvl="0" indent="0" algn="r" rtl="0">
              <a:spcBef>
                <a:spcPts val="0"/>
              </a:spcBef>
              <a:spcAft>
                <a:spcPts val="0"/>
              </a:spcAft>
              <a:buNone/>
            </a:pPr>
            <a:fld id="{00000000-1234-1234-1234-123412341234}" type="slidenum">
              <a:rPr lang="en-US" sz="1400" b="0">
                <a:solidFill>
                  <a:schemeClr val="lt1"/>
                </a:solidFill>
                <a:latin typeface="Arial"/>
                <a:ea typeface="Arial"/>
                <a:cs typeface="Arial"/>
                <a:sym typeface="Arial"/>
              </a:rPr>
              <a:t>‹#›</a:t>
            </a:fld>
            <a:endParaRPr sz="1400" b="0">
              <a:solidFill>
                <a:schemeClr val="lt1"/>
              </a:solidFill>
              <a:latin typeface="Arial"/>
              <a:ea typeface="Arial"/>
              <a:cs typeface="Arial"/>
              <a:sym typeface="Arial"/>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matchingName="Quote">
  <p:cSld name="Quote">
    <p:spTree>
      <p:nvGrpSpPr>
        <p:cNvPr id="1" name="Shape 489"/>
        <p:cNvGrpSpPr/>
        <p:nvPr/>
      </p:nvGrpSpPr>
      <p:grpSpPr>
        <a:xfrm>
          <a:off x="0" y="0"/>
          <a:ext cx="0" cy="0"/>
          <a:chOff x="0" y="0"/>
          <a:chExt cx="0" cy="0"/>
        </a:xfrm>
      </p:grpSpPr>
      <p:sp>
        <p:nvSpPr>
          <p:cNvPr id="490" name="Google Shape;490;g351df2b98da_0_2058"/>
          <p:cNvSpPr txBox="1">
            <a:spLocks noGrp="1"/>
          </p:cNvSpPr>
          <p:nvPr>
            <p:ph type="title"/>
          </p:nvPr>
        </p:nvSpPr>
        <p:spPr>
          <a:xfrm>
            <a:off x="2258568" y="5334344"/>
            <a:ext cx="13770900" cy="784800"/>
          </a:xfrm>
          <a:prstGeom prst="rect">
            <a:avLst/>
          </a:prstGeom>
          <a:noFill/>
          <a:ln>
            <a:noFill/>
          </a:ln>
        </p:spPr>
        <p:txBody>
          <a:bodyPr spcFirstLastPara="1" wrap="square" lIns="0" tIns="0" rIns="0" bIns="0" anchor="b" anchorCtr="0">
            <a:spAutoFit/>
          </a:bodyPr>
          <a:lstStyle>
            <a:lvl1pPr lvl="0" algn="l">
              <a:lnSpc>
                <a:spcPct val="105000"/>
              </a:lnSpc>
              <a:spcBef>
                <a:spcPts val="0"/>
              </a:spcBef>
              <a:spcAft>
                <a:spcPts val="0"/>
              </a:spcAft>
              <a:buClr>
                <a:schemeClr val="dk1"/>
              </a:buClr>
              <a:buSzPts val="5100"/>
              <a:buFont typeface="Arial"/>
              <a:buNone/>
              <a:defRPr sz="5100"/>
            </a:lvl1pPr>
            <a:lvl2pPr lvl="1">
              <a:spcBef>
                <a:spcPts val="0"/>
              </a:spcBef>
              <a:spcAft>
                <a:spcPts val="0"/>
              </a:spcAft>
              <a:buSzPts val="2100"/>
              <a:buNone/>
              <a:defRPr/>
            </a:lvl2pPr>
            <a:lvl3pPr lvl="2">
              <a:spcBef>
                <a:spcPts val="0"/>
              </a:spcBef>
              <a:spcAft>
                <a:spcPts val="0"/>
              </a:spcAft>
              <a:buSzPts val="2100"/>
              <a:buNone/>
              <a:defRPr/>
            </a:lvl3pPr>
            <a:lvl4pPr lvl="3">
              <a:spcBef>
                <a:spcPts val="0"/>
              </a:spcBef>
              <a:spcAft>
                <a:spcPts val="0"/>
              </a:spcAft>
              <a:buSzPts val="2100"/>
              <a:buNone/>
              <a:defRPr/>
            </a:lvl4pPr>
            <a:lvl5pPr lvl="4">
              <a:spcBef>
                <a:spcPts val="0"/>
              </a:spcBef>
              <a:spcAft>
                <a:spcPts val="0"/>
              </a:spcAft>
              <a:buSzPts val="2100"/>
              <a:buNone/>
              <a:defRPr/>
            </a:lvl5pPr>
            <a:lvl6pPr lvl="5">
              <a:spcBef>
                <a:spcPts val="0"/>
              </a:spcBef>
              <a:spcAft>
                <a:spcPts val="0"/>
              </a:spcAft>
              <a:buSzPts val="2100"/>
              <a:buNone/>
              <a:defRPr/>
            </a:lvl6pPr>
            <a:lvl7pPr lvl="6">
              <a:spcBef>
                <a:spcPts val="0"/>
              </a:spcBef>
              <a:spcAft>
                <a:spcPts val="0"/>
              </a:spcAft>
              <a:buSzPts val="2100"/>
              <a:buNone/>
              <a:defRPr/>
            </a:lvl7pPr>
            <a:lvl8pPr lvl="7">
              <a:spcBef>
                <a:spcPts val="0"/>
              </a:spcBef>
              <a:spcAft>
                <a:spcPts val="0"/>
              </a:spcAft>
              <a:buSzPts val="2100"/>
              <a:buNone/>
              <a:defRPr/>
            </a:lvl8pPr>
            <a:lvl9pPr lvl="8">
              <a:spcBef>
                <a:spcPts val="0"/>
              </a:spcBef>
              <a:spcAft>
                <a:spcPts val="0"/>
              </a:spcAft>
              <a:buSzPts val="2100"/>
              <a:buNone/>
              <a:defRPr/>
            </a:lvl9pPr>
          </a:lstStyle>
          <a:p>
            <a:endParaRPr/>
          </a:p>
        </p:txBody>
      </p:sp>
      <p:sp>
        <p:nvSpPr>
          <p:cNvPr id="491" name="Google Shape;491;g351df2b98da_0_2058"/>
          <p:cNvSpPr txBox="1">
            <a:spLocks noGrp="1"/>
          </p:cNvSpPr>
          <p:nvPr>
            <p:ph type="subTitle" idx="1"/>
          </p:nvPr>
        </p:nvSpPr>
        <p:spPr>
          <a:xfrm>
            <a:off x="2258568" y="6426945"/>
            <a:ext cx="13770900" cy="369600"/>
          </a:xfrm>
          <a:prstGeom prst="rect">
            <a:avLst/>
          </a:prstGeom>
          <a:noFill/>
          <a:ln>
            <a:noFill/>
          </a:ln>
        </p:spPr>
        <p:txBody>
          <a:bodyPr spcFirstLastPara="1" wrap="square" lIns="0" tIns="0" rIns="0" bIns="0" anchor="t" anchorCtr="0">
            <a:spAutoFit/>
          </a:bodyPr>
          <a:lstStyle>
            <a:lvl1pPr lvl="0" algn="l">
              <a:lnSpc>
                <a:spcPct val="100000"/>
              </a:lnSpc>
              <a:spcBef>
                <a:spcPts val="500"/>
              </a:spcBef>
              <a:spcAft>
                <a:spcPts val="0"/>
              </a:spcAft>
              <a:buSzPts val="2400"/>
              <a:buNone/>
              <a:defRPr sz="2400" b="0">
                <a:solidFill>
                  <a:srgbClr val="595959"/>
                </a:solidFill>
              </a:defRPr>
            </a:lvl1pPr>
            <a:lvl2pPr lvl="1" algn="ctr">
              <a:lnSpc>
                <a:spcPct val="100000"/>
              </a:lnSpc>
              <a:spcBef>
                <a:spcPts val="500"/>
              </a:spcBef>
              <a:spcAft>
                <a:spcPts val="0"/>
              </a:spcAft>
              <a:buSzPts val="3300"/>
              <a:buNone/>
              <a:defRPr sz="3000"/>
            </a:lvl2pPr>
            <a:lvl3pPr lvl="2" algn="ctr">
              <a:lnSpc>
                <a:spcPct val="100000"/>
              </a:lnSpc>
              <a:spcBef>
                <a:spcPts val="500"/>
              </a:spcBef>
              <a:spcAft>
                <a:spcPts val="0"/>
              </a:spcAft>
              <a:buSzPts val="3000"/>
              <a:buNone/>
              <a:defRPr sz="2700"/>
            </a:lvl3pPr>
            <a:lvl4pPr lvl="3" algn="ctr">
              <a:lnSpc>
                <a:spcPct val="100000"/>
              </a:lnSpc>
              <a:spcBef>
                <a:spcPts val="500"/>
              </a:spcBef>
              <a:spcAft>
                <a:spcPts val="0"/>
              </a:spcAft>
              <a:buSzPts val="2400"/>
              <a:buNone/>
              <a:defRPr sz="2400"/>
            </a:lvl4pPr>
            <a:lvl5pPr lvl="4" algn="ctr">
              <a:lnSpc>
                <a:spcPct val="100000"/>
              </a:lnSpc>
              <a:spcBef>
                <a:spcPts val="500"/>
              </a:spcBef>
              <a:spcAft>
                <a:spcPts val="0"/>
              </a:spcAft>
              <a:buSzPts val="2400"/>
              <a:buNone/>
              <a:defRPr sz="2400"/>
            </a:lvl5pPr>
            <a:lvl6pPr lvl="5" algn="ctr">
              <a:lnSpc>
                <a:spcPct val="100000"/>
              </a:lnSpc>
              <a:spcBef>
                <a:spcPts val="500"/>
              </a:spcBef>
              <a:spcAft>
                <a:spcPts val="0"/>
              </a:spcAft>
              <a:buClr>
                <a:schemeClr val="dk1"/>
              </a:buClr>
              <a:buSzPts val="2400"/>
              <a:buNone/>
              <a:defRPr sz="2400"/>
            </a:lvl6pPr>
            <a:lvl7pPr lvl="6" algn="ctr">
              <a:lnSpc>
                <a:spcPct val="100000"/>
              </a:lnSpc>
              <a:spcBef>
                <a:spcPts val="500"/>
              </a:spcBef>
              <a:spcAft>
                <a:spcPts val="0"/>
              </a:spcAft>
              <a:buClr>
                <a:schemeClr val="dk1"/>
              </a:buClr>
              <a:buSzPts val="2400"/>
              <a:buNone/>
              <a:defRPr sz="2400"/>
            </a:lvl7pPr>
            <a:lvl8pPr lvl="7" algn="ctr">
              <a:lnSpc>
                <a:spcPct val="100000"/>
              </a:lnSpc>
              <a:spcBef>
                <a:spcPts val="500"/>
              </a:spcBef>
              <a:spcAft>
                <a:spcPts val="0"/>
              </a:spcAft>
              <a:buClr>
                <a:schemeClr val="dk1"/>
              </a:buClr>
              <a:buSzPts val="2400"/>
              <a:buNone/>
              <a:defRPr sz="2400"/>
            </a:lvl8pPr>
            <a:lvl9pPr lvl="8" algn="ctr">
              <a:lnSpc>
                <a:spcPct val="100000"/>
              </a:lnSpc>
              <a:spcBef>
                <a:spcPts val="500"/>
              </a:spcBef>
              <a:spcAft>
                <a:spcPts val="500"/>
              </a:spcAft>
              <a:buClr>
                <a:schemeClr val="dk1"/>
              </a:buClr>
              <a:buSzPts val="2400"/>
              <a:buNone/>
              <a:defRPr sz="2400"/>
            </a:lvl9pPr>
          </a:lstStyle>
          <a:p>
            <a:endParaRPr/>
          </a:p>
        </p:txBody>
      </p:sp>
      <p:sp>
        <p:nvSpPr>
          <p:cNvPr id="492" name="Google Shape;492;g351df2b98da_0_2058"/>
          <p:cNvSpPr txBox="1">
            <a:spLocks noGrp="1"/>
          </p:cNvSpPr>
          <p:nvPr>
            <p:ph type="body" idx="2"/>
          </p:nvPr>
        </p:nvSpPr>
        <p:spPr>
          <a:xfrm>
            <a:off x="11690891" y="62395"/>
            <a:ext cx="5765100" cy="184500"/>
          </a:xfrm>
          <a:prstGeom prst="rect">
            <a:avLst/>
          </a:prstGeom>
          <a:noFill/>
          <a:ln>
            <a:noFill/>
          </a:ln>
        </p:spPr>
        <p:txBody>
          <a:bodyPr spcFirstLastPara="1" wrap="square" lIns="0" tIns="0" rIns="0" bIns="0" anchor="t" anchorCtr="0">
            <a:spAutoFit/>
          </a:bodyPr>
          <a:lstStyle>
            <a:lvl1pPr marL="457200" lvl="0" indent="-304800" algn="r">
              <a:lnSpc>
                <a:spcPct val="100000"/>
              </a:lnSpc>
              <a:spcBef>
                <a:spcPts val="500"/>
              </a:spcBef>
              <a:spcAft>
                <a:spcPts val="0"/>
              </a:spcAft>
              <a:buSzPts val="1200"/>
              <a:buChar char="​"/>
              <a:defRPr sz="1200" b="0"/>
            </a:lvl1pPr>
            <a:lvl2pPr marL="914400" lvl="1" indent="-419100" algn="l">
              <a:lnSpc>
                <a:spcPct val="100000"/>
              </a:lnSpc>
              <a:spcBef>
                <a:spcPts val="500"/>
              </a:spcBef>
              <a:spcAft>
                <a:spcPts val="0"/>
              </a:spcAft>
              <a:buSzPts val="3000"/>
              <a:buChar char="•"/>
              <a:defRPr/>
            </a:lvl2pPr>
            <a:lvl3pPr marL="1371600" lvl="2" indent="-419100" algn="l">
              <a:lnSpc>
                <a:spcPct val="100000"/>
              </a:lnSpc>
              <a:spcBef>
                <a:spcPts val="500"/>
              </a:spcBef>
              <a:spcAft>
                <a:spcPts val="0"/>
              </a:spcAft>
              <a:buSzPts val="3000"/>
              <a:buChar char="‒"/>
              <a:defRPr/>
            </a:lvl3pPr>
            <a:lvl4pPr marL="1828800" lvl="3" indent="-400050" algn="l">
              <a:lnSpc>
                <a:spcPct val="100000"/>
              </a:lnSpc>
              <a:spcBef>
                <a:spcPts val="500"/>
              </a:spcBef>
              <a:spcAft>
                <a:spcPts val="0"/>
              </a:spcAft>
              <a:buSzPts val="2700"/>
              <a:buChar char="•"/>
              <a:defRPr/>
            </a:lvl4pPr>
            <a:lvl5pPr marL="2286000" lvl="4" indent="-400050" algn="l">
              <a:lnSpc>
                <a:spcPct val="100000"/>
              </a:lnSpc>
              <a:spcBef>
                <a:spcPts val="500"/>
              </a:spcBef>
              <a:spcAft>
                <a:spcPts val="0"/>
              </a:spcAft>
              <a:buSzPts val="2700"/>
              <a:buChar char="̶"/>
              <a:defRPr/>
            </a:lvl5pPr>
            <a:lvl6pPr marL="2743200" lvl="5" indent="-400050" algn="l">
              <a:lnSpc>
                <a:spcPct val="100000"/>
              </a:lnSpc>
              <a:spcBef>
                <a:spcPts val="500"/>
              </a:spcBef>
              <a:spcAft>
                <a:spcPts val="0"/>
              </a:spcAft>
              <a:buClr>
                <a:schemeClr val="dk1"/>
              </a:buClr>
              <a:buSzPts val="2700"/>
              <a:buChar char="▫"/>
              <a:defRPr/>
            </a:lvl6pPr>
            <a:lvl7pPr marL="3200400" lvl="6" indent="-400050" algn="l">
              <a:lnSpc>
                <a:spcPct val="100000"/>
              </a:lnSpc>
              <a:spcBef>
                <a:spcPts val="500"/>
              </a:spcBef>
              <a:spcAft>
                <a:spcPts val="0"/>
              </a:spcAft>
              <a:buClr>
                <a:schemeClr val="dk1"/>
              </a:buClr>
              <a:buSzPts val="2700"/>
              <a:buChar char="▫"/>
              <a:defRPr/>
            </a:lvl7pPr>
            <a:lvl8pPr marL="3657600" lvl="7" indent="-400050" algn="l">
              <a:lnSpc>
                <a:spcPct val="100000"/>
              </a:lnSpc>
              <a:spcBef>
                <a:spcPts val="500"/>
              </a:spcBef>
              <a:spcAft>
                <a:spcPts val="0"/>
              </a:spcAft>
              <a:buClr>
                <a:schemeClr val="dk1"/>
              </a:buClr>
              <a:buSzPts val="2700"/>
              <a:buChar char="▫"/>
              <a:defRPr/>
            </a:lvl8pPr>
            <a:lvl9pPr marL="4114800" lvl="8" indent="-400050" algn="l">
              <a:lnSpc>
                <a:spcPct val="100000"/>
              </a:lnSpc>
              <a:spcBef>
                <a:spcPts val="500"/>
              </a:spcBef>
              <a:spcAft>
                <a:spcPts val="500"/>
              </a:spcAft>
              <a:buClr>
                <a:schemeClr val="dk1"/>
              </a:buClr>
              <a:buSzPts val="2700"/>
              <a:buChar char="▫"/>
              <a:defRPr/>
            </a:lvl9pPr>
          </a:lstStyle>
          <a:p>
            <a:endParaRPr/>
          </a:p>
        </p:txBody>
      </p:sp>
      <p:sp>
        <p:nvSpPr>
          <p:cNvPr id="493" name="Google Shape;493;g351df2b98da_0_2058"/>
          <p:cNvSpPr/>
          <p:nvPr/>
        </p:nvSpPr>
        <p:spPr>
          <a:xfrm>
            <a:off x="17123459" y="9675020"/>
            <a:ext cx="436200" cy="612000"/>
          </a:xfrm>
          <a:prstGeom prst="rect">
            <a:avLst/>
          </a:prstGeom>
          <a:solidFill>
            <a:srgbClr val="0AA56F"/>
          </a:solidFill>
          <a:ln>
            <a:noFill/>
          </a:ln>
        </p:spPr>
        <p:txBody>
          <a:bodyPr spcFirstLastPara="1" wrap="square" lIns="137150" tIns="68550" rIns="137150" bIns="68550" anchor="ctr" anchorCtr="0">
            <a:noAutofit/>
          </a:bodyPr>
          <a:lstStyle/>
          <a:p>
            <a:pPr marL="0" marR="0" lvl="0" indent="0" algn="ctr" rtl="0">
              <a:spcBef>
                <a:spcPts val="0"/>
              </a:spcBef>
              <a:spcAft>
                <a:spcPts val="0"/>
              </a:spcAft>
              <a:buNone/>
            </a:pPr>
            <a:endParaRPr sz="2400">
              <a:solidFill>
                <a:schemeClr val="lt1"/>
              </a:solidFill>
              <a:latin typeface="Arial"/>
              <a:ea typeface="Arial"/>
              <a:cs typeface="Arial"/>
              <a:sym typeface="Arial"/>
            </a:endParaRPr>
          </a:p>
        </p:txBody>
      </p:sp>
      <p:sp>
        <p:nvSpPr>
          <p:cNvPr id="494" name="Google Shape;494;g351df2b98da_0_2058"/>
          <p:cNvSpPr/>
          <p:nvPr/>
        </p:nvSpPr>
        <p:spPr>
          <a:xfrm>
            <a:off x="16968788" y="9748131"/>
            <a:ext cx="488400" cy="207900"/>
          </a:xfrm>
          <a:prstGeom prst="rect">
            <a:avLst/>
          </a:prstGeom>
          <a:noFill/>
          <a:ln>
            <a:noFill/>
          </a:ln>
        </p:spPr>
        <p:txBody>
          <a:bodyPr spcFirstLastPara="1" wrap="square" lIns="0" tIns="0" rIns="0" bIns="0" anchor="b" anchorCtr="0">
            <a:noAutofit/>
          </a:bodyPr>
          <a:lstStyle/>
          <a:p>
            <a:pPr marL="0" marR="0" lvl="0" indent="0" algn="r" rtl="0">
              <a:spcBef>
                <a:spcPts val="0"/>
              </a:spcBef>
              <a:spcAft>
                <a:spcPts val="0"/>
              </a:spcAft>
              <a:buNone/>
            </a:pPr>
            <a:fld id="{00000000-1234-1234-1234-123412341234}" type="slidenum">
              <a:rPr lang="en-US" sz="1400" b="0">
                <a:solidFill>
                  <a:schemeClr val="lt1"/>
                </a:solidFill>
                <a:latin typeface="Arial"/>
                <a:ea typeface="Arial"/>
                <a:cs typeface="Arial"/>
                <a:sym typeface="Arial"/>
              </a:rPr>
              <a:t>‹#›</a:t>
            </a:fld>
            <a:endParaRPr sz="1400" b="0">
              <a:solidFill>
                <a:schemeClr val="lt1"/>
              </a:solidFill>
              <a:latin typeface="Arial"/>
              <a:ea typeface="Arial"/>
              <a:cs typeface="Arial"/>
              <a:sym typeface="Arial"/>
            </a:endParaRPr>
          </a:p>
        </p:txBody>
      </p:sp>
      <p:pic>
        <p:nvPicPr>
          <p:cNvPr id="495" name="Google Shape;495;g351df2b98da_0_2058"/>
          <p:cNvPicPr preferRelativeResize="0"/>
          <p:nvPr/>
        </p:nvPicPr>
        <p:blipFill rotWithShape="1">
          <a:blip r:embed="rId2">
            <a:alphaModFix/>
          </a:blip>
          <a:srcRect/>
          <a:stretch/>
        </p:blipFill>
        <p:spPr>
          <a:xfrm>
            <a:off x="15041022" y="9557763"/>
            <a:ext cx="1844813" cy="623055"/>
          </a:xfrm>
          <a:prstGeom prst="rect">
            <a:avLst/>
          </a:prstGeom>
          <a:noFill/>
          <a:ln>
            <a:noFill/>
          </a:ln>
        </p:spPr>
      </p:pic>
      <p:sp>
        <p:nvSpPr>
          <p:cNvPr id="496" name="Google Shape;496;g351df2b98da_0_2058"/>
          <p:cNvSpPr txBox="1"/>
          <p:nvPr/>
        </p:nvSpPr>
        <p:spPr>
          <a:xfrm>
            <a:off x="2075688" y="3257550"/>
            <a:ext cx="1596600" cy="3832800"/>
          </a:xfrm>
          <a:prstGeom prst="rect">
            <a:avLst/>
          </a:prstGeom>
          <a:noFill/>
          <a:ln>
            <a:noFill/>
          </a:ln>
        </p:spPr>
        <p:txBody>
          <a:bodyPr spcFirstLastPara="1" wrap="square" lIns="0" tIns="0" rIns="0" bIns="0" anchor="b" anchorCtr="0">
            <a:spAutoFit/>
          </a:bodyPr>
          <a:lstStyle/>
          <a:p>
            <a:pPr marL="0" marR="0" lvl="0" indent="0" algn="l" rtl="0">
              <a:lnSpc>
                <a:spcPct val="105000"/>
              </a:lnSpc>
              <a:spcBef>
                <a:spcPts val="0"/>
              </a:spcBef>
              <a:spcAft>
                <a:spcPts val="0"/>
              </a:spcAft>
              <a:buClr>
                <a:schemeClr val="accent1"/>
              </a:buClr>
              <a:buSzPts val="24900"/>
              <a:buFont typeface="Arial"/>
              <a:buNone/>
            </a:pPr>
            <a:r>
              <a:rPr lang="en-US" sz="24900" b="1">
                <a:solidFill>
                  <a:schemeClr val="accent1"/>
                </a:solidFill>
                <a:latin typeface="Arial"/>
                <a:ea typeface="Arial"/>
                <a:cs typeface="Arial"/>
                <a:sym typeface="Arial"/>
              </a:rPr>
              <a:t>“</a:t>
            </a:r>
            <a:endParaRPr sz="2100"/>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matchingName="1/4">
  <p:cSld name="1/4">
    <p:spTree>
      <p:nvGrpSpPr>
        <p:cNvPr id="1" name="Shape 497"/>
        <p:cNvGrpSpPr/>
        <p:nvPr/>
      </p:nvGrpSpPr>
      <p:grpSpPr>
        <a:xfrm>
          <a:off x="0" y="0"/>
          <a:ext cx="0" cy="0"/>
          <a:chOff x="0" y="0"/>
          <a:chExt cx="0" cy="0"/>
        </a:xfrm>
      </p:grpSpPr>
      <p:sp>
        <p:nvSpPr>
          <p:cNvPr id="498" name="Google Shape;498;g351df2b98da_0_2066"/>
          <p:cNvSpPr/>
          <p:nvPr/>
        </p:nvSpPr>
        <p:spPr>
          <a:xfrm>
            <a:off x="5120640" y="0"/>
            <a:ext cx="13167600" cy="10287000"/>
          </a:xfrm>
          <a:prstGeom prst="rect">
            <a:avLst/>
          </a:prstGeom>
          <a:solidFill>
            <a:srgbClr val="D2FEEF"/>
          </a:solidFill>
          <a:ln>
            <a:noFill/>
          </a:ln>
        </p:spPr>
        <p:txBody>
          <a:bodyPr spcFirstLastPara="1" wrap="square" lIns="137150" tIns="68550" rIns="137150" bIns="68550" anchor="t" anchorCtr="0">
            <a:noAutofit/>
          </a:bodyPr>
          <a:lstStyle/>
          <a:p>
            <a:pPr marL="0" marR="0" lvl="0" indent="0" algn="ctr" rtl="0">
              <a:spcBef>
                <a:spcPts val="0"/>
              </a:spcBef>
              <a:spcAft>
                <a:spcPts val="0"/>
              </a:spcAft>
              <a:buNone/>
            </a:pPr>
            <a:endParaRPr sz="2700">
              <a:solidFill>
                <a:srgbClr val="F0F0F0"/>
              </a:solidFill>
              <a:latin typeface="Arial"/>
              <a:ea typeface="Arial"/>
              <a:cs typeface="Arial"/>
              <a:sym typeface="Arial"/>
            </a:endParaRPr>
          </a:p>
        </p:txBody>
      </p:sp>
      <p:sp>
        <p:nvSpPr>
          <p:cNvPr id="499" name="Google Shape;499;g351df2b98da_0_2066"/>
          <p:cNvSpPr txBox="1">
            <a:spLocks noGrp="1"/>
          </p:cNvSpPr>
          <p:nvPr>
            <p:ph type="title"/>
          </p:nvPr>
        </p:nvSpPr>
        <p:spPr>
          <a:xfrm>
            <a:off x="832104" y="4116554"/>
            <a:ext cx="3771900" cy="115440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Clr>
                <a:schemeClr val="dk1"/>
              </a:buClr>
              <a:buSzPts val="3800"/>
              <a:buFont typeface="Arial"/>
              <a:buNone/>
              <a:defRPr/>
            </a:lvl1pPr>
            <a:lvl2pPr lvl="1">
              <a:spcBef>
                <a:spcPts val="0"/>
              </a:spcBef>
              <a:spcAft>
                <a:spcPts val="0"/>
              </a:spcAft>
              <a:buSzPts val="2100"/>
              <a:buNone/>
              <a:defRPr/>
            </a:lvl2pPr>
            <a:lvl3pPr lvl="2">
              <a:spcBef>
                <a:spcPts val="0"/>
              </a:spcBef>
              <a:spcAft>
                <a:spcPts val="0"/>
              </a:spcAft>
              <a:buSzPts val="2100"/>
              <a:buNone/>
              <a:defRPr/>
            </a:lvl3pPr>
            <a:lvl4pPr lvl="3">
              <a:spcBef>
                <a:spcPts val="0"/>
              </a:spcBef>
              <a:spcAft>
                <a:spcPts val="0"/>
              </a:spcAft>
              <a:buSzPts val="2100"/>
              <a:buNone/>
              <a:defRPr/>
            </a:lvl4pPr>
            <a:lvl5pPr lvl="4">
              <a:spcBef>
                <a:spcPts val="0"/>
              </a:spcBef>
              <a:spcAft>
                <a:spcPts val="0"/>
              </a:spcAft>
              <a:buSzPts val="2100"/>
              <a:buNone/>
              <a:defRPr/>
            </a:lvl5pPr>
            <a:lvl6pPr lvl="5">
              <a:spcBef>
                <a:spcPts val="0"/>
              </a:spcBef>
              <a:spcAft>
                <a:spcPts val="0"/>
              </a:spcAft>
              <a:buSzPts val="2100"/>
              <a:buNone/>
              <a:defRPr/>
            </a:lvl6pPr>
            <a:lvl7pPr lvl="6">
              <a:spcBef>
                <a:spcPts val="0"/>
              </a:spcBef>
              <a:spcAft>
                <a:spcPts val="0"/>
              </a:spcAft>
              <a:buSzPts val="2100"/>
              <a:buNone/>
              <a:defRPr/>
            </a:lvl7pPr>
            <a:lvl8pPr lvl="7">
              <a:spcBef>
                <a:spcPts val="0"/>
              </a:spcBef>
              <a:spcAft>
                <a:spcPts val="0"/>
              </a:spcAft>
              <a:buSzPts val="2100"/>
              <a:buNone/>
              <a:defRPr/>
            </a:lvl8pPr>
            <a:lvl9pPr lvl="8">
              <a:spcBef>
                <a:spcPts val="0"/>
              </a:spcBef>
              <a:spcAft>
                <a:spcPts val="0"/>
              </a:spcAft>
              <a:buSzPts val="2100"/>
              <a:buNone/>
              <a:defRPr/>
            </a:lvl9pPr>
          </a:lstStyle>
          <a:p>
            <a:endParaRPr/>
          </a:p>
        </p:txBody>
      </p:sp>
      <p:sp>
        <p:nvSpPr>
          <p:cNvPr id="500" name="Google Shape;500;g351df2b98da_0_2066"/>
          <p:cNvSpPr txBox="1">
            <a:spLocks noGrp="1"/>
          </p:cNvSpPr>
          <p:nvPr>
            <p:ph type="subTitle" idx="1"/>
          </p:nvPr>
        </p:nvSpPr>
        <p:spPr>
          <a:xfrm>
            <a:off x="832104" y="5489466"/>
            <a:ext cx="3771900" cy="738600"/>
          </a:xfrm>
          <a:prstGeom prst="rect">
            <a:avLst/>
          </a:prstGeom>
          <a:noFill/>
          <a:ln>
            <a:noFill/>
          </a:ln>
        </p:spPr>
        <p:txBody>
          <a:bodyPr spcFirstLastPara="1" wrap="square" lIns="0" tIns="0" rIns="0" bIns="0" anchor="t" anchorCtr="0">
            <a:spAutoFit/>
          </a:bodyPr>
          <a:lstStyle>
            <a:lvl1pPr lvl="0" algn="l">
              <a:lnSpc>
                <a:spcPct val="100000"/>
              </a:lnSpc>
              <a:spcBef>
                <a:spcPts val="500"/>
              </a:spcBef>
              <a:spcAft>
                <a:spcPts val="0"/>
              </a:spcAft>
              <a:buSzPts val="2400"/>
              <a:buNone/>
              <a:defRPr sz="2400" b="0">
                <a:solidFill>
                  <a:srgbClr val="595959"/>
                </a:solidFill>
              </a:defRPr>
            </a:lvl1pPr>
            <a:lvl2pPr lvl="1" algn="ctr">
              <a:lnSpc>
                <a:spcPct val="100000"/>
              </a:lnSpc>
              <a:spcBef>
                <a:spcPts val="500"/>
              </a:spcBef>
              <a:spcAft>
                <a:spcPts val="0"/>
              </a:spcAft>
              <a:buSzPts val="3300"/>
              <a:buNone/>
              <a:defRPr sz="3000"/>
            </a:lvl2pPr>
            <a:lvl3pPr lvl="2" algn="ctr">
              <a:lnSpc>
                <a:spcPct val="100000"/>
              </a:lnSpc>
              <a:spcBef>
                <a:spcPts val="500"/>
              </a:spcBef>
              <a:spcAft>
                <a:spcPts val="0"/>
              </a:spcAft>
              <a:buSzPts val="3000"/>
              <a:buNone/>
              <a:defRPr sz="2700"/>
            </a:lvl3pPr>
            <a:lvl4pPr lvl="3" algn="ctr">
              <a:lnSpc>
                <a:spcPct val="100000"/>
              </a:lnSpc>
              <a:spcBef>
                <a:spcPts val="500"/>
              </a:spcBef>
              <a:spcAft>
                <a:spcPts val="0"/>
              </a:spcAft>
              <a:buSzPts val="2400"/>
              <a:buNone/>
              <a:defRPr sz="2400"/>
            </a:lvl4pPr>
            <a:lvl5pPr lvl="4" algn="ctr">
              <a:lnSpc>
                <a:spcPct val="100000"/>
              </a:lnSpc>
              <a:spcBef>
                <a:spcPts val="500"/>
              </a:spcBef>
              <a:spcAft>
                <a:spcPts val="0"/>
              </a:spcAft>
              <a:buSzPts val="2400"/>
              <a:buNone/>
              <a:defRPr sz="2400"/>
            </a:lvl5pPr>
            <a:lvl6pPr lvl="5" algn="ctr">
              <a:lnSpc>
                <a:spcPct val="100000"/>
              </a:lnSpc>
              <a:spcBef>
                <a:spcPts val="500"/>
              </a:spcBef>
              <a:spcAft>
                <a:spcPts val="0"/>
              </a:spcAft>
              <a:buClr>
                <a:schemeClr val="dk1"/>
              </a:buClr>
              <a:buSzPts val="2400"/>
              <a:buNone/>
              <a:defRPr sz="2400"/>
            </a:lvl6pPr>
            <a:lvl7pPr lvl="6" algn="ctr">
              <a:lnSpc>
                <a:spcPct val="100000"/>
              </a:lnSpc>
              <a:spcBef>
                <a:spcPts val="500"/>
              </a:spcBef>
              <a:spcAft>
                <a:spcPts val="0"/>
              </a:spcAft>
              <a:buClr>
                <a:schemeClr val="dk1"/>
              </a:buClr>
              <a:buSzPts val="2400"/>
              <a:buNone/>
              <a:defRPr sz="2400"/>
            </a:lvl7pPr>
            <a:lvl8pPr lvl="7" algn="ctr">
              <a:lnSpc>
                <a:spcPct val="100000"/>
              </a:lnSpc>
              <a:spcBef>
                <a:spcPts val="500"/>
              </a:spcBef>
              <a:spcAft>
                <a:spcPts val="0"/>
              </a:spcAft>
              <a:buClr>
                <a:schemeClr val="dk1"/>
              </a:buClr>
              <a:buSzPts val="2400"/>
              <a:buNone/>
              <a:defRPr sz="2400"/>
            </a:lvl8pPr>
            <a:lvl9pPr lvl="8" algn="ctr">
              <a:lnSpc>
                <a:spcPct val="100000"/>
              </a:lnSpc>
              <a:spcBef>
                <a:spcPts val="500"/>
              </a:spcBef>
              <a:spcAft>
                <a:spcPts val="500"/>
              </a:spcAft>
              <a:buClr>
                <a:schemeClr val="dk1"/>
              </a:buClr>
              <a:buSzPts val="2400"/>
              <a:buNone/>
              <a:defRPr sz="2400"/>
            </a:lvl9pPr>
          </a:lstStyle>
          <a:p>
            <a:endParaRPr/>
          </a:p>
        </p:txBody>
      </p:sp>
      <p:sp>
        <p:nvSpPr>
          <p:cNvPr id="501" name="Google Shape;501;g351df2b98da_0_2066"/>
          <p:cNvSpPr txBox="1">
            <a:spLocks noGrp="1"/>
          </p:cNvSpPr>
          <p:nvPr>
            <p:ph type="body" idx="2"/>
          </p:nvPr>
        </p:nvSpPr>
        <p:spPr>
          <a:xfrm>
            <a:off x="11690891" y="62395"/>
            <a:ext cx="5765100" cy="184500"/>
          </a:xfrm>
          <a:prstGeom prst="rect">
            <a:avLst/>
          </a:prstGeom>
          <a:noFill/>
          <a:ln>
            <a:noFill/>
          </a:ln>
        </p:spPr>
        <p:txBody>
          <a:bodyPr spcFirstLastPara="1" wrap="square" lIns="0" tIns="0" rIns="0" bIns="0" anchor="t" anchorCtr="0">
            <a:spAutoFit/>
          </a:bodyPr>
          <a:lstStyle>
            <a:lvl1pPr marL="457200" lvl="0" indent="-304800" algn="r">
              <a:lnSpc>
                <a:spcPct val="100000"/>
              </a:lnSpc>
              <a:spcBef>
                <a:spcPts val="500"/>
              </a:spcBef>
              <a:spcAft>
                <a:spcPts val="0"/>
              </a:spcAft>
              <a:buSzPts val="1200"/>
              <a:buChar char="​"/>
              <a:defRPr sz="1200" b="0"/>
            </a:lvl1pPr>
            <a:lvl2pPr marL="914400" lvl="1" indent="-419100" algn="l">
              <a:lnSpc>
                <a:spcPct val="100000"/>
              </a:lnSpc>
              <a:spcBef>
                <a:spcPts val="500"/>
              </a:spcBef>
              <a:spcAft>
                <a:spcPts val="0"/>
              </a:spcAft>
              <a:buSzPts val="3000"/>
              <a:buChar char="•"/>
              <a:defRPr/>
            </a:lvl2pPr>
            <a:lvl3pPr marL="1371600" lvl="2" indent="-419100" algn="l">
              <a:lnSpc>
                <a:spcPct val="100000"/>
              </a:lnSpc>
              <a:spcBef>
                <a:spcPts val="500"/>
              </a:spcBef>
              <a:spcAft>
                <a:spcPts val="0"/>
              </a:spcAft>
              <a:buSzPts val="3000"/>
              <a:buChar char="‒"/>
              <a:defRPr/>
            </a:lvl3pPr>
            <a:lvl4pPr marL="1828800" lvl="3" indent="-400050" algn="l">
              <a:lnSpc>
                <a:spcPct val="100000"/>
              </a:lnSpc>
              <a:spcBef>
                <a:spcPts val="500"/>
              </a:spcBef>
              <a:spcAft>
                <a:spcPts val="0"/>
              </a:spcAft>
              <a:buSzPts val="2700"/>
              <a:buChar char="•"/>
              <a:defRPr/>
            </a:lvl4pPr>
            <a:lvl5pPr marL="2286000" lvl="4" indent="-400050" algn="l">
              <a:lnSpc>
                <a:spcPct val="100000"/>
              </a:lnSpc>
              <a:spcBef>
                <a:spcPts val="500"/>
              </a:spcBef>
              <a:spcAft>
                <a:spcPts val="0"/>
              </a:spcAft>
              <a:buSzPts val="2700"/>
              <a:buChar char="̶"/>
              <a:defRPr/>
            </a:lvl5pPr>
            <a:lvl6pPr marL="2743200" lvl="5" indent="-400050" algn="l">
              <a:lnSpc>
                <a:spcPct val="100000"/>
              </a:lnSpc>
              <a:spcBef>
                <a:spcPts val="500"/>
              </a:spcBef>
              <a:spcAft>
                <a:spcPts val="0"/>
              </a:spcAft>
              <a:buClr>
                <a:schemeClr val="dk1"/>
              </a:buClr>
              <a:buSzPts val="2700"/>
              <a:buChar char="▫"/>
              <a:defRPr/>
            </a:lvl6pPr>
            <a:lvl7pPr marL="3200400" lvl="6" indent="-400050" algn="l">
              <a:lnSpc>
                <a:spcPct val="100000"/>
              </a:lnSpc>
              <a:spcBef>
                <a:spcPts val="500"/>
              </a:spcBef>
              <a:spcAft>
                <a:spcPts val="0"/>
              </a:spcAft>
              <a:buClr>
                <a:schemeClr val="dk1"/>
              </a:buClr>
              <a:buSzPts val="2700"/>
              <a:buChar char="▫"/>
              <a:defRPr/>
            </a:lvl7pPr>
            <a:lvl8pPr marL="3657600" lvl="7" indent="-400050" algn="l">
              <a:lnSpc>
                <a:spcPct val="100000"/>
              </a:lnSpc>
              <a:spcBef>
                <a:spcPts val="500"/>
              </a:spcBef>
              <a:spcAft>
                <a:spcPts val="0"/>
              </a:spcAft>
              <a:buClr>
                <a:schemeClr val="dk1"/>
              </a:buClr>
              <a:buSzPts val="2700"/>
              <a:buChar char="▫"/>
              <a:defRPr/>
            </a:lvl8pPr>
            <a:lvl9pPr marL="4114800" lvl="8" indent="-400050" algn="l">
              <a:lnSpc>
                <a:spcPct val="100000"/>
              </a:lnSpc>
              <a:spcBef>
                <a:spcPts val="500"/>
              </a:spcBef>
              <a:spcAft>
                <a:spcPts val="500"/>
              </a:spcAft>
              <a:buClr>
                <a:schemeClr val="dk1"/>
              </a:buClr>
              <a:buSzPts val="2700"/>
              <a:buChar char="▫"/>
              <a:defRPr/>
            </a:lvl9pPr>
          </a:lstStyle>
          <a:p>
            <a:endParaRPr/>
          </a:p>
        </p:txBody>
      </p:sp>
      <p:sp>
        <p:nvSpPr>
          <p:cNvPr id="502" name="Google Shape;502;g351df2b98da_0_2066"/>
          <p:cNvSpPr/>
          <p:nvPr/>
        </p:nvSpPr>
        <p:spPr>
          <a:xfrm>
            <a:off x="17123459" y="9675020"/>
            <a:ext cx="436200" cy="612000"/>
          </a:xfrm>
          <a:prstGeom prst="rect">
            <a:avLst/>
          </a:prstGeom>
          <a:solidFill>
            <a:srgbClr val="0AA56F"/>
          </a:solidFill>
          <a:ln>
            <a:noFill/>
          </a:ln>
        </p:spPr>
        <p:txBody>
          <a:bodyPr spcFirstLastPara="1" wrap="square" lIns="137150" tIns="68550" rIns="137150" bIns="68550" anchor="ctr" anchorCtr="0">
            <a:noAutofit/>
          </a:bodyPr>
          <a:lstStyle/>
          <a:p>
            <a:pPr marL="0" marR="0" lvl="0" indent="0" algn="ctr" rtl="0">
              <a:spcBef>
                <a:spcPts val="0"/>
              </a:spcBef>
              <a:spcAft>
                <a:spcPts val="0"/>
              </a:spcAft>
              <a:buNone/>
            </a:pPr>
            <a:endParaRPr sz="2400">
              <a:solidFill>
                <a:schemeClr val="lt1"/>
              </a:solidFill>
              <a:latin typeface="Arial"/>
              <a:ea typeface="Arial"/>
              <a:cs typeface="Arial"/>
              <a:sym typeface="Arial"/>
            </a:endParaRPr>
          </a:p>
        </p:txBody>
      </p:sp>
      <p:sp>
        <p:nvSpPr>
          <p:cNvPr id="503" name="Google Shape;503;g351df2b98da_0_2066"/>
          <p:cNvSpPr/>
          <p:nvPr/>
        </p:nvSpPr>
        <p:spPr>
          <a:xfrm>
            <a:off x="16968788" y="9748131"/>
            <a:ext cx="488400" cy="207900"/>
          </a:xfrm>
          <a:prstGeom prst="rect">
            <a:avLst/>
          </a:prstGeom>
          <a:noFill/>
          <a:ln>
            <a:noFill/>
          </a:ln>
        </p:spPr>
        <p:txBody>
          <a:bodyPr spcFirstLastPara="1" wrap="square" lIns="0" tIns="0" rIns="0" bIns="0" anchor="b" anchorCtr="0">
            <a:noAutofit/>
          </a:bodyPr>
          <a:lstStyle/>
          <a:p>
            <a:pPr marL="0" marR="0" lvl="0" indent="0" algn="r" rtl="0">
              <a:spcBef>
                <a:spcPts val="0"/>
              </a:spcBef>
              <a:spcAft>
                <a:spcPts val="0"/>
              </a:spcAft>
              <a:buNone/>
            </a:pPr>
            <a:fld id="{00000000-1234-1234-1234-123412341234}" type="slidenum">
              <a:rPr lang="en-US" sz="1400" b="0">
                <a:solidFill>
                  <a:schemeClr val="lt1"/>
                </a:solidFill>
                <a:latin typeface="Arial"/>
                <a:ea typeface="Arial"/>
                <a:cs typeface="Arial"/>
                <a:sym typeface="Arial"/>
              </a:rPr>
              <a:t>‹#›</a:t>
            </a:fld>
            <a:endParaRPr sz="1400" b="0">
              <a:solidFill>
                <a:schemeClr val="lt1"/>
              </a:solidFill>
              <a:latin typeface="Arial"/>
              <a:ea typeface="Arial"/>
              <a:cs typeface="Arial"/>
              <a:sym typeface="Arial"/>
            </a:endParaRPr>
          </a:p>
        </p:txBody>
      </p:sp>
      <p:pic>
        <p:nvPicPr>
          <p:cNvPr id="504" name="Google Shape;504;g351df2b98da_0_2066"/>
          <p:cNvPicPr preferRelativeResize="0"/>
          <p:nvPr/>
        </p:nvPicPr>
        <p:blipFill rotWithShape="1">
          <a:blip r:embed="rId2">
            <a:alphaModFix/>
          </a:blip>
          <a:srcRect/>
          <a:stretch/>
        </p:blipFill>
        <p:spPr>
          <a:xfrm>
            <a:off x="15041022" y="9557763"/>
            <a:ext cx="1844813" cy="623055"/>
          </a:xfrm>
          <a:prstGeom prst="rect">
            <a:avLst/>
          </a:prstGeom>
          <a:noFill/>
          <a:ln>
            <a:noFill/>
          </a:ln>
        </p:spPr>
      </p:pic>
      <p:sp>
        <p:nvSpPr>
          <p:cNvPr id="505" name="Google Shape;505;g351df2b98da_0_2066"/>
          <p:cNvSpPr/>
          <p:nvPr/>
        </p:nvSpPr>
        <p:spPr>
          <a:xfrm>
            <a:off x="0" y="0"/>
            <a:ext cx="1997700" cy="151200"/>
          </a:xfrm>
          <a:prstGeom prst="rect">
            <a:avLst/>
          </a:prstGeom>
          <a:solidFill>
            <a:schemeClr val="accent1"/>
          </a:solidFill>
          <a:ln>
            <a:noFill/>
          </a:ln>
        </p:spPr>
        <p:txBody>
          <a:bodyPr spcFirstLastPara="1" wrap="square" lIns="137150" tIns="68550" rIns="137150" bIns="68550" anchor="ctr" anchorCtr="0">
            <a:noAutofit/>
          </a:bodyPr>
          <a:lstStyle/>
          <a:p>
            <a:pPr marL="0" marR="0" lvl="0" indent="0" algn="ctr" rtl="0">
              <a:spcBef>
                <a:spcPts val="0"/>
              </a:spcBef>
              <a:spcAft>
                <a:spcPts val="0"/>
              </a:spcAft>
              <a:buNone/>
            </a:pPr>
            <a:endParaRPr sz="2400">
              <a:solidFill>
                <a:schemeClr val="lt1"/>
              </a:solidFill>
              <a:latin typeface="Arial"/>
              <a:ea typeface="Arial"/>
              <a:cs typeface="Arial"/>
              <a:sym typeface="Arial"/>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matchingName="1/3">
  <p:cSld name="1/3">
    <p:spTree>
      <p:nvGrpSpPr>
        <p:cNvPr id="1" name="Shape 506"/>
        <p:cNvGrpSpPr/>
        <p:nvPr/>
      </p:nvGrpSpPr>
      <p:grpSpPr>
        <a:xfrm>
          <a:off x="0" y="0"/>
          <a:ext cx="0" cy="0"/>
          <a:chOff x="0" y="0"/>
          <a:chExt cx="0" cy="0"/>
        </a:xfrm>
      </p:grpSpPr>
      <p:sp>
        <p:nvSpPr>
          <p:cNvPr id="507" name="Google Shape;507;g351df2b98da_0_2075"/>
          <p:cNvSpPr/>
          <p:nvPr/>
        </p:nvSpPr>
        <p:spPr>
          <a:xfrm>
            <a:off x="6547104" y="0"/>
            <a:ext cx="11741100" cy="10287000"/>
          </a:xfrm>
          <a:prstGeom prst="rect">
            <a:avLst/>
          </a:prstGeom>
          <a:solidFill>
            <a:srgbClr val="D5FFF1"/>
          </a:solidFill>
          <a:ln>
            <a:noFill/>
          </a:ln>
        </p:spPr>
        <p:txBody>
          <a:bodyPr spcFirstLastPara="1" wrap="square" lIns="137150" tIns="68550" rIns="137150" bIns="68550" anchor="t" anchorCtr="0">
            <a:noAutofit/>
          </a:bodyPr>
          <a:lstStyle/>
          <a:p>
            <a:pPr marL="0" marR="0" lvl="0" indent="0" algn="ctr" rtl="0">
              <a:spcBef>
                <a:spcPts val="0"/>
              </a:spcBef>
              <a:spcAft>
                <a:spcPts val="0"/>
              </a:spcAft>
              <a:buNone/>
            </a:pPr>
            <a:endParaRPr sz="2700">
              <a:solidFill>
                <a:srgbClr val="F0F0F0"/>
              </a:solidFill>
              <a:latin typeface="Arial"/>
              <a:ea typeface="Arial"/>
              <a:cs typeface="Arial"/>
              <a:sym typeface="Arial"/>
            </a:endParaRPr>
          </a:p>
        </p:txBody>
      </p:sp>
      <p:sp>
        <p:nvSpPr>
          <p:cNvPr id="508" name="Google Shape;508;g351df2b98da_0_2075"/>
          <p:cNvSpPr txBox="1">
            <a:spLocks noGrp="1"/>
          </p:cNvSpPr>
          <p:nvPr>
            <p:ph type="title"/>
          </p:nvPr>
        </p:nvSpPr>
        <p:spPr>
          <a:xfrm>
            <a:off x="832104" y="4116554"/>
            <a:ext cx="5198400" cy="115440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Clr>
                <a:schemeClr val="dk1"/>
              </a:buClr>
              <a:buSzPts val="3800"/>
              <a:buFont typeface="Arial"/>
              <a:buNone/>
              <a:defRPr/>
            </a:lvl1pPr>
            <a:lvl2pPr lvl="1">
              <a:spcBef>
                <a:spcPts val="0"/>
              </a:spcBef>
              <a:spcAft>
                <a:spcPts val="0"/>
              </a:spcAft>
              <a:buSzPts val="2100"/>
              <a:buNone/>
              <a:defRPr/>
            </a:lvl2pPr>
            <a:lvl3pPr lvl="2">
              <a:spcBef>
                <a:spcPts val="0"/>
              </a:spcBef>
              <a:spcAft>
                <a:spcPts val="0"/>
              </a:spcAft>
              <a:buSzPts val="2100"/>
              <a:buNone/>
              <a:defRPr/>
            </a:lvl3pPr>
            <a:lvl4pPr lvl="3">
              <a:spcBef>
                <a:spcPts val="0"/>
              </a:spcBef>
              <a:spcAft>
                <a:spcPts val="0"/>
              </a:spcAft>
              <a:buSzPts val="2100"/>
              <a:buNone/>
              <a:defRPr/>
            </a:lvl4pPr>
            <a:lvl5pPr lvl="4">
              <a:spcBef>
                <a:spcPts val="0"/>
              </a:spcBef>
              <a:spcAft>
                <a:spcPts val="0"/>
              </a:spcAft>
              <a:buSzPts val="2100"/>
              <a:buNone/>
              <a:defRPr/>
            </a:lvl5pPr>
            <a:lvl6pPr lvl="5">
              <a:spcBef>
                <a:spcPts val="0"/>
              </a:spcBef>
              <a:spcAft>
                <a:spcPts val="0"/>
              </a:spcAft>
              <a:buSzPts val="2100"/>
              <a:buNone/>
              <a:defRPr/>
            </a:lvl6pPr>
            <a:lvl7pPr lvl="6">
              <a:spcBef>
                <a:spcPts val="0"/>
              </a:spcBef>
              <a:spcAft>
                <a:spcPts val="0"/>
              </a:spcAft>
              <a:buSzPts val="2100"/>
              <a:buNone/>
              <a:defRPr/>
            </a:lvl7pPr>
            <a:lvl8pPr lvl="7">
              <a:spcBef>
                <a:spcPts val="0"/>
              </a:spcBef>
              <a:spcAft>
                <a:spcPts val="0"/>
              </a:spcAft>
              <a:buSzPts val="2100"/>
              <a:buNone/>
              <a:defRPr/>
            </a:lvl8pPr>
            <a:lvl9pPr lvl="8">
              <a:spcBef>
                <a:spcPts val="0"/>
              </a:spcBef>
              <a:spcAft>
                <a:spcPts val="0"/>
              </a:spcAft>
              <a:buSzPts val="2100"/>
              <a:buNone/>
              <a:defRPr/>
            </a:lvl9pPr>
          </a:lstStyle>
          <a:p>
            <a:endParaRPr/>
          </a:p>
        </p:txBody>
      </p:sp>
      <p:sp>
        <p:nvSpPr>
          <p:cNvPr id="509" name="Google Shape;509;g351df2b98da_0_2075"/>
          <p:cNvSpPr txBox="1">
            <a:spLocks noGrp="1"/>
          </p:cNvSpPr>
          <p:nvPr>
            <p:ph type="subTitle" idx="1"/>
          </p:nvPr>
        </p:nvSpPr>
        <p:spPr>
          <a:xfrm>
            <a:off x="832103" y="5489466"/>
            <a:ext cx="5198400" cy="369600"/>
          </a:xfrm>
          <a:prstGeom prst="rect">
            <a:avLst/>
          </a:prstGeom>
          <a:noFill/>
          <a:ln>
            <a:noFill/>
          </a:ln>
        </p:spPr>
        <p:txBody>
          <a:bodyPr spcFirstLastPara="1" wrap="square" lIns="0" tIns="0" rIns="0" bIns="0" anchor="t" anchorCtr="0">
            <a:spAutoFit/>
          </a:bodyPr>
          <a:lstStyle>
            <a:lvl1pPr lvl="0" algn="l">
              <a:lnSpc>
                <a:spcPct val="100000"/>
              </a:lnSpc>
              <a:spcBef>
                <a:spcPts val="500"/>
              </a:spcBef>
              <a:spcAft>
                <a:spcPts val="0"/>
              </a:spcAft>
              <a:buSzPts val="2400"/>
              <a:buNone/>
              <a:defRPr sz="2400" b="0">
                <a:solidFill>
                  <a:srgbClr val="595959"/>
                </a:solidFill>
              </a:defRPr>
            </a:lvl1pPr>
            <a:lvl2pPr lvl="1" algn="ctr">
              <a:lnSpc>
                <a:spcPct val="100000"/>
              </a:lnSpc>
              <a:spcBef>
                <a:spcPts val="500"/>
              </a:spcBef>
              <a:spcAft>
                <a:spcPts val="0"/>
              </a:spcAft>
              <a:buSzPts val="3300"/>
              <a:buNone/>
              <a:defRPr sz="3000"/>
            </a:lvl2pPr>
            <a:lvl3pPr lvl="2" algn="ctr">
              <a:lnSpc>
                <a:spcPct val="100000"/>
              </a:lnSpc>
              <a:spcBef>
                <a:spcPts val="500"/>
              </a:spcBef>
              <a:spcAft>
                <a:spcPts val="0"/>
              </a:spcAft>
              <a:buSzPts val="3000"/>
              <a:buNone/>
              <a:defRPr sz="2700"/>
            </a:lvl3pPr>
            <a:lvl4pPr lvl="3" algn="ctr">
              <a:lnSpc>
                <a:spcPct val="100000"/>
              </a:lnSpc>
              <a:spcBef>
                <a:spcPts val="500"/>
              </a:spcBef>
              <a:spcAft>
                <a:spcPts val="0"/>
              </a:spcAft>
              <a:buSzPts val="2400"/>
              <a:buNone/>
              <a:defRPr sz="2400"/>
            </a:lvl4pPr>
            <a:lvl5pPr lvl="4" algn="ctr">
              <a:lnSpc>
                <a:spcPct val="100000"/>
              </a:lnSpc>
              <a:spcBef>
                <a:spcPts val="500"/>
              </a:spcBef>
              <a:spcAft>
                <a:spcPts val="0"/>
              </a:spcAft>
              <a:buSzPts val="2400"/>
              <a:buNone/>
              <a:defRPr sz="2400"/>
            </a:lvl5pPr>
            <a:lvl6pPr lvl="5" algn="ctr">
              <a:lnSpc>
                <a:spcPct val="100000"/>
              </a:lnSpc>
              <a:spcBef>
                <a:spcPts val="500"/>
              </a:spcBef>
              <a:spcAft>
                <a:spcPts val="0"/>
              </a:spcAft>
              <a:buClr>
                <a:schemeClr val="dk1"/>
              </a:buClr>
              <a:buSzPts val="2400"/>
              <a:buNone/>
              <a:defRPr sz="2400"/>
            </a:lvl6pPr>
            <a:lvl7pPr lvl="6" algn="ctr">
              <a:lnSpc>
                <a:spcPct val="100000"/>
              </a:lnSpc>
              <a:spcBef>
                <a:spcPts val="500"/>
              </a:spcBef>
              <a:spcAft>
                <a:spcPts val="0"/>
              </a:spcAft>
              <a:buClr>
                <a:schemeClr val="dk1"/>
              </a:buClr>
              <a:buSzPts val="2400"/>
              <a:buNone/>
              <a:defRPr sz="2400"/>
            </a:lvl7pPr>
            <a:lvl8pPr lvl="7" algn="ctr">
              <a:lnSpc>
                <a:spcPct val="100000"/>
              </a:lnSpc>
              <a:spcBef>
                <a:spcPts val="500"/>
              </a:spcBef>
              <a:spcAft>
                <a:spcPts val="0"/>
              </a:spcAft>
              <a:buClr>
                <a:schemeClr val="dk1"/>
              </a:buClr>
              <a:buSzPts val="2400"/>
              <a:buNone/>
              <a:defRPr sz="2400"/>
            </a:lvl8pPr>
            <a:lvl9pPr lvl="8" algn="ctr">
              <a:lnSpc>
                <a:spcPct val="100000"/>
              </a:lnSpc>
              <a:spcBef>
                <a:spcPts val="500"/>
              </a:spcBef>
              <a:spcAft>
                <a:spcPts val="500"/>
              </a:spcAft>
              <a:buClr>
                <a:schemeClr val="dk1"/>
              </a:buClr>
              <a:buSzPts val="2400"/>
              <a:buNone/>
              <a:defRPr sz="2400"/>
            </a:lvl9pPr>
          </a:lstStyle>
          <a:p>
            <a:endParaRPr/>
          </a:p>
        </p:txBody>
      </p:sp>
      <p:sp>
        <p:nvSpPr>
          <p:cNvPr id="510" name="Google Shape;510;g351df2b98da_0_2075"/>
          <p:cNvSpPr txBox="1">
            <a:spLocks noGrp="1"/>
          </p:cNvSpPr>
          <p:nvPr>
            <p:ph type="body" idx="2"/>
          </p:nvPr>
        </p:nvSpPr>
        <p:spPr>
          <a:xfrm>
            <a:off x="11690891" y="62395"/>
            <a:ext cx="5765100" cy="184500"/>
          </a:xfrm>
          <a:prstGeom prst="rect">
            <a:avLst/>
          </a:prstGeom>
          <a:noFill/>
          <a:ln>
            <a:noFill/>
          </a:ln>
        </p:spPr>
        <p:txBody>
          <a:bodyPr spcFirstLastPara="1" wrap="square" lIns="0" tIns="0" rIns="0" bIns="0" anchor="t" anchorCtr="0">
            <a:spAutoFit/>
          </a:bodyPr>
          <a:lstStyle>
            <a:lvl1pPr marL="457200" lvl="0" indent="-304800" algn="r">
              <a:lnSpc>
                <a:spcPct val="100000"/>
              </a:lnSpc>
              <a:spcBef>
                <a:spcPts val="500"/>
              </a:spcBef>
              <a:spcAft>
                <a:spcPts val="0"/>
              </a:spcAft>
              <a:buSzPts val="1200"/>
              <a:buChar char="​"/>
              <a:defRPr sz="1200" b="0"/>
            </a:lvl1pPr>
            <a:lvl2pPr marL="914400" lvl="1" indent="-419100" algn="l">
              <a:lnSpc>
                <a:spcPct val="100000"/>
              </a:lnSpc>
              <a:spcBef>
                <a:spcPts val="500"/>
              </a:spcBef>
              <a:spcAft>
                <a:spcPts val="0"/>
              </a:spcAft>
              <a:buSzPts val="3000"/>
              <a:buChar char="•"/>
              <a:defRPr/>
            </a:lvl2pPr>
            <a:lvl3pPr marL="1371600" lvl="2" indent="-419100" algn="l">
              <a:lnSpc>
                <a:spcPct val="100000"/>
              </a:lnSpc>
              <a:spcBef>
                <a:spcPts val="500"/>
              </a:spcBef>
              <a:spcAft>
                <a:spcPts val="0"/>
              </a:spcAft>
              <a:buSzPts val="3000"/>
              <a:buChar char="‒"/>
              <a:defRPr/>
            </a:lvl3pPr>
            <a:lvl4pPr marL="1828800" lvl="3" indent="-400050" algn="l">
              <a:lnSpc>
                <a:spcPct val="100000"/>
              </a:lnSpc>
              <a:spcBef>
                <a:spcPts val="500"/>
              </a:spcBef>
              <a:spcAft>
                <a:spcPts val="0"/>
              </a:spcAft>
              <a:buSzPts val="2700"/>
              <a:buChar char="•"/>
              <a:defRPr/>
            </a:lvl4pPr>
            <a:lvl5pPr marL="2286000" lvl="4" indent="-400050" algn="l">
              <a:lnSpc>
                <a:spcPct val="100000"/>
              </a:lnSpc>
              <a:spcBef>
                <a:spcPts val="500"/>
              </a:spcBef>
              <a:spcAft>
                <a:spcPts val="0"/>
              </a:spcAft>
              <a:buSzPts val="2700"/>
              <a:buChar char="̶"/>
              <a:defRPr/>
            </a:lvl5pPr>
            <a:lvl6pPr marL="2743200" lvl="5" indent="-400050" algn="l">
              <a:lnSpc>
                <a:spcPct val="100000"/>
              </a:lnSpc>
              <a:spcBef>
                <a:spcPts val="500"/>
              </a:spcBef>
              <a:spcAft>
                <a:spcPts val="0"/>
              </a:spcAft>
              <a:buClr>
                <a:schemeClr val="dk1"/>
              </a:buClr>
              <a:buSzPts val="2700"/>
              <a:buChar char="▫"/>
              <a:defRPr/>
            </a:lvl6pPr>
            <a:lvl7pPr marL="3200400" lvl="6" indent="-400050" algn="l">
              <a:lnSpc>
                <a:spcPct val="100000"/>
              </a:lnSpc>
              <a:spcBef>
                <a:spcPts val="500"/>
              </a:spcBef>
              <a:spcAft>
                <a:spcPts val="0"/>
              </a:spcAft>
              <a:buClr>
                <a:schemeClr val="dk1"/>
              </a:buClr>
              <a:buSzPts val="2700"/>
              <a:buChar char="▫"/>
              <a:defRPr/>
            </a:lvl7pPr>
            <a:lvl8pPr marL="3657600" lvl="7" indent="-400050" algn="l">
              <a:lnSpc>
                <a:spcPct val="100000"/>
              </a:lnSpc>
              <a:spcBef>
                <a:spcPts val="500"/>
              </a:spcBef>
              <a:spcAft>
                <a:spcPts val="0"/>
              </a:spcAft>
              <a:buClr>
                <a:schemeClr val="dk1"/>
              </a:buClr>
              <a:buSzPts val="2700"/>
              <a:buChar char="▫"/>
              <a:defRPr/>
            </a:lvl8pPr>
            <a:lvl9pPr marL="4114800" lvl="8" indent="-400050" algn="l">
              <a:lnSpc>
                <a:spcPct val="100000"/>
              </a:lnSpc>
              <a:spcBef>
                <a:spcPts val="500"/>
              </a:spcBef>
              <a:spcAft>
                <a:spcPts val="500"/>
              </a:spcAft>
              <a:buClr>
                <a:schemeClr val="dk1"/>
              </a:buClr>
              <a:buSzPts val="2700"/>
              <a:buChar char="▫"/>
              <a:defRPr/>
            </a:lvl9pPr>
          </a:lstStyle>
          <a:p>
            <a:endParaRPr/>
          </a:p>
        </p:txBody>
      </p:sp>
      <p:sp>
        <p:nvSpPr>
          <p:cNvPr id="511" name="Google Shape;511;g351df2b98da_0_2075"/>
          <p:cNvSpPr/>
          <p:nvPr/>
        </p:nvSpPr>
        <p:spPr>
          <a:xfrm>
            <a:off x="17123459" y="9675020"/>
            <a:ext cx="436200" cy="612000"/>
          </a:xfrm>
          <a:prstGeom prst="rect">
            <a:avLst/>
          </a:prstGeom>
          <a:solidFill>
            <a:srgbClr val="0AA56F"/>
          </a:solidFill>
          <a:ln>
            <a:noFill/>
          </a:ln>
        </p:spPr>
        <p:txBody>
          <a:bodyPr spcFirstLastPara="1" wrap="square" lIns="137150" tIns="68550" rIns="137150" bIns="68550" anchor="ctr" anchorCtr="0">
            <a:noAutofit/>
          </a:bodyPr>
          <a:lstStyle/>
          <a:p>
            <a:pPr marL="0" marR="0" lvl="0" indent="0" algn="ctr" rtl="0">
              <a:spcBef>
                <a:spcPts val="0"/>
              </a:spcBef>
              <a:spcAft>
                <a:spcPts val="0"/>
              </a:spcAft>
              <a:buNone/>
            </a:pPr>
            <a:endParaRPr sz="2400">
              <a:solidFill>
                <a:schemeClr val="lt1"/>
              </a:solidFill>
              <a:latin typeface="Arial"/>
              <a:ea typeface="Arial"/>
              <a:cs typeface="Arial"/>
              <a:sym typeface="Arial"/>
            </a:endParaRPr>
          </a:p>
        </p:txBody>
      </p:sp>
      <p:sp>
        <p:nvSpPr>
          <p:cNvPr id="512" name="Google Shape;512;g351df2b98da_0_2075"/>
          <p:cNvSpPr/>
          <p:nvPr/>
        </p:nvSpPr>
        <p:spPr>
          <a:xfrm>
            <a:off x="16968788" y="9748131"/>
            <a:ext cx="488400" cy="207900"/>
          </a:xfrm>
          <a:prstGeom prst="rect">
            <a:avLst/>
          </a:prstGeom>
          <a:noFill/>
          <a:ln>
            <a:noFill/>
          </a:ln>
        </p:spPr>
        <p:txBody>
          <a:bodyPr spcFirstLastPara="1" wrap="square" lIns="0" tIns="0" rIns="0" bIns="0" anchor="b" anchorCtr="0">
            <a:noAutofit/>
          </a:bodyPr>
          <a:lstStyle/>
          <a:p>
            <a:pPr marL="0" marR="0" lvl="0" indent="0" algn="r" rtl="0">
              <a:spcBef>
                <a:spcPts val="0"/>
              </a:spcBef>
              <a:spcAft>
                <a:spcPts val="0"/>
              </a:spcAft>
              <a:buNone/>
            </a:pPr>
            <a:fld id="{00000000-1234-1234-1234-123412341234}" type="slidenum">
              <a:rPr lang="en-US" sz="1400" b="0">
                <a:solidFill>
                  <a:schemeClr val="lt1"/>
                </a:solidFill>
                <a:latin typeface="Arial"/>
                <a:ea typeface="Arial"/>
                <a:cs typeface="Arial"/>
                <a:sym typeface="Arial"/>
              </a:rPr>
              <a:t>‹#›</a:t>
            </a:fld>
            <a:endParaRPr sz="1400" b="0">
              <a:solidFill>
                <a:schemeClr val="lt1"/>
              </a:solidFill>
              <a:latin typeface="Arial"/>
              <a:ea typeface="Arial"/>
              <a:cs typeface="Arial"/>
              <a:sym typeface="Arial"/>
            </a:endParaRPr>
          </a:p>
        </p:txBody>
      </p:sp>
      <p:pic>
        <p:nvPicPr>
          <p:cNvPr id="513" name="Google Shape;513;g351df2b98da_0_2075"/>
          <p:cNvPicPr preferRelativeResize="0"/>
          <p:nvPr/>
        </p:nvPicPr>
        <p:blipFill rotWithShape="1">
          <a:blip r:embed="rId2">
            <a:alphaModFix/>
          </a:blip>
          <a:srcRect/>
          <a:stretch/>
        </p:blipFill>
        <p:spPr>
          <a:xfrm>
            <a:off x="15041022" y="9557763"/>
            <a:ext cx="1844813" cy="623055"/>
          </a:xfrm>
          <a:prstGeom prst="rect">
            <a:avLst/>
          </a:prstGeom>
          <a:noFill/>
          <a:ln>
            <a:noFill/>
          </a:ln>
        </p:spPr>
      </p:pic>
      <p:sp>
        <p:nvSpPr>
          <p:cNvPr id="514" name="Google Shape;514;g351df2b98da_0_2075"/>
          <p:cNvSpPr/>
          <p:nvPr/>
        </p:nvSpPr>
        <p:spPr>
          <a:xfrm>
            <a:off x="0" y="0"/>
            <a:ext cx="1997700" cy="151200"/>
          </a:xfrm>
          <a:prstGeom prst="rect">
            <a:avLst/>
          </a:prstGeom>
          <a:solidFill>
            <a:schemeClr val="accent1"/>
          </a:solidFill>
          <a:ln>
            <a:noFill/>
          </a:ln>
        </p:spPr>
        <p:txBody>
          <a:bodyPr spcFirstLastPara="1" wrap="square" lIns="137150" tIns="68550" rIns="137150" bIns="68550" anchor="ctr" anchorCtr="0">
            <a:noAutofit/>
          </a:bodyPr>
          <a:lstStyle/>
          <a:p>
            <a:pPr marL="0" marR="0" lvl="0" indent="0" algn="ctr" rtl="0">
              <a:spcBef>
                <a:spcPts val="0"/>
              </a:spcBef>
              <a:spcAft>
                <a:spcPts val="0"/>
              </a:spcAft>
              <a:buNone/>
            </a:pPr>
            <a:endParaRPr sz="2400">
              <a:solidFill>
                <a:schemeClr val="lt1"/>
              </a:solidFill>
              <a:latin typeface="Arial"/>
              <a:ea typeface="Arial"/>
              <a:cs typeface="Arial"/>
              <a:sym typeface="Arial"/>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matchingName="1/2">
  <p:cSld name="1/2">
    <p:spTree>
      <p:nvGrpSpPr>
        <p:cNvPr id="1" name="Shape 515"/>
        <p:cNvGrpSpPr/>
        <p:nvPr/>
      </p:nvGrpSpPr>
      <p:grpSpPr>
        <a:xfrm>
          <a:off x="0" y="0"/>
          <a:ext cx="0" cy="0"/>
          <a:chOff x="0" y="0"/>
          <a:chExt cx="0" cy="0"/>
        </a:xfrm>
      </p:grpSpPr>
      <p:sp>
        <p:nvSpPr>
          <p:cNvPr id="516" name="Google Shape;516;g351df2b98da_0_2084"/>
          <p:cNvSpPr/>
          <p:nvPr/>
        </p:nvSpPr>
        <p:spPr>
          <a:xfrm>
            <a:off x="9139428" y="0"/>
            <a:ext cx="9148500" cy="10287000"/>
          </a:xfrm>
          <a:prstGeom prst="rect">
            <a:avLst/>
          </a:prstGeom>
          <a:solidFill>
            <a:srgbClr val="D5FFF1"/>
          </a:solidFill>
          <a:ln>
            <a:noFill/>
          </a:ln>
        </p:spPr>
        <p:txBody>
          <a:bodyPr spcFirstLastPara="1" wrap="square" lIns="137150" tIns="68550" rIns="137150" bIns="68550" anchor="t" anchorCtr="0">
            <a:noAutofit/>
          </a:bodyPr>
          <a:lstStyle/>
          <a:p>
            <a:pPr marL="0" marR="0" lvl="0" indent="0" algn="ctr" rtl="0">
              <a:spcBef>
                <a:spcPts val="0"/>
              </a:spcBef>
              <a:spcAft>
                <a:spcPts val="0"/>
              </a:spcAft>
              <a:buNone/>
            </a:pPr>
            <a:endParaRPr sz="2700">
              <a:solidFill>
                <a:srgbClr val="F0F0F0"/>
              </a:solidFill>
              <a:latin typeface="Arial"/>
              <a:ea typeface="Arial"/>
              <a:cs typeface="Arial"/>
              <a:sym typeface="Arial"/>
            </a:endParaRPr>
          </a:p>
        </p:txBody>
      </p:sp>
      <p:sp>
        <p:nvSpPr>
          <p:cNvPr id="517" name="Google Shape;517;g351df2b98da_0_2084"/>
          <p:cNvSpPr txBox="1">
            <a:spLocks noGrp="1"/>
          </p:cNvSpPr>
          <p:nvPr>
            <p:ph type="title"/>
          </p:nvPr>
        </p:nvSpPr>
        <p:spPr>
          <a:xfrm>
            <a:off x="832104" y="258318"/>
            <a:ext cx="7598700" cy="109710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Clr>
                <a:schemeClr val="dk1"/>
              </a:buClr>
              <a:buSzPts val="3800"/>
              <a:buFont typeface="Arial"/>
              <a:buNone/>
              <a:defRPr/>
            </a:lvl1pPr>
            <a:lvl2pPr lvl="1">
              <a:spcBef>
                <a:spcPts val="0"/>
              </a:spcBef>
              <a:spcAft>
                <a:spcPts val="0"/>
              </a:spcAft>
              <a:buSzPts val="2100"/>
              <a:buNone/>
              <a:defRPr/>
            </a:lvl2pPr>
            <a:lvl3pPr lvl="2">
              <a:spcBef>
                <a:spcPts val="0"/>
              </a:spcBef>
              <a:spcAft>
                <a:spcPts val="0"/>
              </a:spcAft>
              <a:buSzPts val="2100"/>
              <a:buNone/>
              <a:defRPr/>
            </a:lvl3pPr>
            <a:lvl4pPr lvl="3">
              <a:spcBef>
                <a:spcPts val="0"/>
              </a:spcBef>
              <a:spcAft>
                <a:spcPts val="0"/>
              </a:spcAft>
              <a:buSzPts val="2100"/>
              <a:buNone/>
              <a:defRPr/>
            </a:lvl4pPr>
            <a:lvl5pPr lvl="4">
              <a:spcBef>
                <a:spcPts val="0"/>
              </a:spcBef>
              <a:spcAft>
                <a:spcPts val="0"/>
              </a:spcAft>
              <a:buSzPts val="2100"/>
              <a:buNone/>
              <a:defRPr/>
            </a:lvl5pPr>
            <a:lvl6pPr lvl="5">
              <a:spcBef>
                <a:spcPts val="0"/>
              </a:spcBef>
              <a:spcAft>
                <a:spcPts val="0"/>
              </a:spcAft>
              <a:buSzPts val="2100"/>
              <a:buNone/>
              <a:defRPr/>
            </a:lvl6pPr>
            <a:lvl7pPr lvl="6">
              <a:spcBef>
                <a:spcPts val="0"/>
              </a:spcBef>
              <a:spcAft>
                <a:spcPts val="0"/>
              </a:spcAft>
              <a:buSzPts val="2100"/>
              <a:buNone/>
              <a:defRPr/>
            </a:lvl7pPr>
            <a:lvl8pPr lvl="7">
              <a:spcBef>
                <a:spcPts val="0"/>
              </a:spcBef>
              <a:spcAft>
                <a:spcPts val="0"/>
              </a:spcAft>
              <a:buSzPts val="2100"/>
              <a:buNone/>
              <a:defRPr/>
            </a:lvl8pPr>
            <a:lvl9pPr lvl="8">
              <a:spcBef>
                <a:spcPts val="0"/>
              </a:spcBef>
              <a:spcAft>
                <a:spcPts val="0"/>
              </a:spcAft>
              <a:buSzPts val="2100"/>
              <a:buNone/>
              <a:defRPr/>
            </a:lvl9pPr>
          </a:lstStyle>
          <a:p>
            <a:endParaRPr/>
          </a:p>
        </p:txBody>
      </p:sp>
      <p:sp>
        <p:nvSpPr>
          <p:cNvPr id="518" name="Google Shape;518;g351df2b98da_0_2084"/>
          <p:cNvSpPr txBox="1">
            <a:spLocks noGrp="1"/>
          </p:cNvSpPr>
          <p:nvPr>
            <p:ph type="subTitle" idx="1"/>
          </p:nvPr>
        </p:nvSpPr>
        <p:spPr>
          <a:xfrm>
            <a:off x="832104" y="1378875"/>
            <a:ext cx="7598700" cy="369600"/>
          </a:xfrm>
          <a:prstGeom prst="rect">
            <a:avLst/>
          </a:prstGeom>
          <a:noFill/>
          <a:ln>
            <a:noFill/>
          </a:ln>
        </p:spPr>
        <p:txBody>
          <a:bodyPr spcFirstLastPara="1" wrap="square" lIns="0" tIns="0" rIns="0" bIns="0" anchor="t" anchorCtr="0">
            <a:spAutoFit/>
          </a:bodyPr>
          <a:lstStyle>
            <a:lvl1pPr lvl="0" algn="l">
              <a:lnSpc>
                <a:spcPct val="100000"/>
              </a:lnSpc>
              <a:spcBef>
                <a:spcPts val="500"/>
              </a:spcBef>
              <a:spcAft>
                <a:spcPts val="0"/>
              </a:spcAft>
              <a:buSzPts val="2400"/>
              <a:buNone/>
              <a:defRPr sz="2400" b="0">
                <a:solidFill>
                  <a:srgbClr val="595959"/>
                </a:solidFill>
              </a:defRPr>
            </a:lvl1pPr>
            <a:lvl2pPr lvl="1" algn="ctr">
              <a:lnSpc>
                <a:spcPct val="100000"/>
              </a:lnSpc>
              <a:spcBef>
                <a:spcPts val="500"/>
              </a:spcBef>
              <a:spcAft>
                <a:spcPts val="0"/>
              </a:spcAft>
              <a:buSzPts val="3300"/>
              <a:buNone/>
              <a:defRPr sz="3000"/>
            </a:lvl2pPr>
            <a:lvl3pPr lvl="2" algn="ctr">
              <a:lnSpc>
                <a:spcPct val="100000"/>
              </a:lnSpc>
              <a:spcBef>
                <a:spcPts val="500"/>
              </a:spcBef>
              <a:spcAft>
                <a:spcPts val="0"/>
              </a:spcAft>
              <a:buSzPts val="3000"/>
              <a:buNone/>
              <a:defRPr sz="2700"/>
            </a:lvl3pPr>
            <a:lvl4pPr lvl="3" algn="ctr">
              <a:lnSpc>
                <a:spcPct val="100000"/>
              </a:lnSpc>
              <a:spcBef>
                <a:spcPts val="500"/>
              </a:spcBef>
              <a:spcAft>
                <a:spcPts val="0"/>
              </a:spcAft>
              <a:buSzPts val="2400"/>
              <a:buNone/>
              <a:defRPr sz="2400"/>
            </a:lvl4pPr>
            <a:lvl5pPr lvl="4" algn="ctr">
              <a:lnSpc>
                <a:spcPct val="100000"/>
              </a:lnSpc>
              <a:spcBef>
                <a:spcPts val="500"/>
              </a:spcBef>
              <a:spcAft>
                <a:spcPts val="0"/>
              </a:spcAft>
              <a:buSzPts val="2400"/>
              <a:buNone/>
              <a:defRPr sz="2400"/>
            </a:lvl5pPr>
            <a:lvl6pPr lvl="5" algn="ctr">
              <a:lnSpc>
                <a:spcPct val="100000"/>
              </a:lnSpc>
              <a:spcBef>
                <a:spcPts val="500"/>
              </a:spcBef>
              <a:spcAft>
                <a:spcPts val="0"/>
              </a:spcAft>
              <a:buClr>
                <a:schemeClr val="dk1"/>
              </a:buClr>
              <a:buSzPts val="2400"/>
              <a:buNone/>
              <a:defRPr sz="2400"/>
            </a:lvl6pPr>
            <a:lvl7pPr lvl="6" algn="ctr">
              <a:lnSpc>
                <a:spcPct val="100000"/>
              </a:lnSpc>
              <a:spcBef>
                <a:spcPts val="500"/>
              </a:spcBef>
              <a:spcAft>
                <a:spcPts val="0"/>
              </a:spcAft>
              <a:buClr>
                <a:schemeClr val="dk1"/>
              </a:buClr>
              <a:buSzPts val="2400"/>
              <a:buNone/>
              <a:defRPr sz="2400"/>
            </a:lvl7pPr>
            <a:lvl8pPr lvl="7" algn="ctr">
              <a:lnSpc>
                <a:spcPct val="100000"/>
              </a:lnSpc>
              <a:spcBef>
                <a:spcPts val="500"/>
              </a:spcBef>
              <a:spcAft>
                <a:spcPts val="0"/>
              </a:spcAft>
              <a:buClr>
                <a:schemeClr val="dk1"/>
              </a:buClr>
              <a:buSzPts val="2400"/>
              <a:buNone/>
              <a:defRPr sz="2400"/>
            </a:lvl8pPr>
            <a:lvl9pPr lvl="8" algn="ctr">
              <a:lnSpc>
                <a:spcPct val="100000"/>
              </a:lnSpc>
              <a:spcBef>
                <a:spcPts val="500"/>
              </a:spcBef>
              <a:spcAft>
                <a:spcPts val="500"/>
              </a:spcAft>
              <a:buClr>
                <a:schemeClr val="dk1"/>
              </a:buClr>
              <a:buSzPts val="2400"/>
              <a:buNone/>
              <a:defRPr sz="2400"/>
            </a:lvl9pPr>
          </a:lstStyle>
          <a:p>
            <a:endParaRPr/>
          </a:p>
        </p:txBody>
      </p:sp>
      <p:sp>
        <p:nvSpPr>
          <p:cNvPr id="519" name="Google Shape;519;g351df2b98da_0_2084"/>
          <p:cNvSpPr txBox="1">
            <a:spLocks noGrp="1"/>
          </p:cNvSpPr>
          <p:nvPr>
            <p:ph type="body" idx="2"/>
          </p:nvPr>
        </p:nvSpPr>
        <p:spPr>
          <a:xfrm>
            <a:off x="11690891" y="62395"/>
            <a:ext cx="5765100" cy="184500"/>
          </a:xfrm>
          <a:prstGeom prst="rect">
            <a:avLst/>
          </a:prstGeom>
          <a:noFill/>
          <a:ln>
            <a:noFill/>
          </a:ln>
        </p:spPr>
        <p:txBody>
          <a:bodyPr spcFirstLastPara="1" wrap="square" lIns="0" tIns="0" rIns="0" bIns="0" anchor="t" anchorCtr="0">
            <a:spAutoFit/>
          </a:bodyPr>
          <a:lstStyle>
            <a:lvl1pPr marL="457200" lvl="0" indent="-304800" algn="r">
              <a:lnSpc>
                <a:spcPct val="100000"/>
              </a:lnSpc>
              <a:spcBef>
                <a:spcPts val="500"/>
              </a:spcBef>
              <a:spcAft>
                <a:spcPts val="0"/>
              </a:spcAft>
              <a:buSzPts val="1200"/>
              <a:buChar char="​"/>
              <a:defRPr sz="1200" b="0"/>
            </a:lvl1pPr>
            <a:lvl2pPr marL="914400" lvl="1" indent="-419100" algn="l">
              <a:lnSpc>
                <a:spcPct val="100000"/>
              </a:lnSpc>
              <a:spcBef>
                <a:spcPts val="500"/>
              </a:spcBef>
              <a:spcAft>
                <a:spcPts val="0"/>
              </a:spcAft>
              <a:buSzPts val="3000"/>
              <a:buChar char="•"/>
              <a:defRPr/>
            </a:lvl2pPr>
            <a:lvl3pPr marL="1371600" lvl="2" indent="-419100" algn="l">
              <a:lnSpc>
                <a:spcPct val="100000"/>
              </a:lnSpc>
              <a:spcBef>
                <a:spcPts val="500"/>
              </a:spcBef>
              <a:spcAft>
                <a:spcPts val="0"/>
              </a:spcAft>
              <a:buSzPts val="3000"/>
              <a:buChar char="‒"/>
              <a:defRPr/>
            </a:lvl3pPr>
            <a:lvl4pPr marL="1828800" lvl="3" indent="-400050" algn="l">
              <a:lnSpc>
                <a:spcPct val="100000"/>
              </a:lnSpc>
              <a:spcBef>
                <a:spcPts val="500"/>
              </a:spcBef>
              <a:spcAft>
                <a:spcPts val="0"/>
              </a:spcAft>
              <a:buSzPts val="2700"/>
              <a:buChar char="•"/>
              <a:defRPr/>
            </a:lvl4pPr>
            <a:lvl5pPr marL="2286000" lvl="4" indent="-400050" algn="l">
              <a:lnSpc>
                <a:spcPct val="100000"/>
              </a:lnSpc>
              <a:spcBef>
                <a:spcPts val="500"/>
              </a:spcBef>
              <a:spcAft>
                <a:spcPts val="0"/>
              </a:spcAft>
              <a:buSzPts val="2700"/>
              <a:buChar char="̶"/>
              <a:defRPr/>
            </a:lvl5pPr>
            <a:lvl6pPr marL="2743200" lvl="5" indent="-400050" algn="l">
              <a:lnSpc>
                <a:spcPct val="100000"/>
              </a:lnSpc>
              <a:spcBef>
                <a:spcPts val="500"/>
              </a:spcBef>
              <a:spcAft>
                <a:spcPts val="0"/>
              </a:spcAft>
              <a:buClr>
                <a:schemeClr val="dk1"/>
              </a:buClr>
              <a:buSzPts val="2700"/>
              <a:buChar char="▫"/>
              <a:defRPr/>
            </a:lvl6pPr>
            <a:lvl7pPr marL="3200400" lvl="6" indent="-400050" algn="l">
              <a:lnSpc>
                <a:spcPct val="100000"/>
              </a:lnSpc>
              <a:spcBef>
                <a:spcPts val="500"/>
              </a:spcBef>
              <a:spcAft>
                <a:spcPts val="0"/>
              </a:spcAft>
              <a:buClr>
                <a:schemeClr val="dk1"/>
              </a:buClr>
              <a:buSzPts val="2700"/>
              <a:buChar char="▫"/>
              <a:defRPr/>
            </a:lvl7pPr>
            <a:lvl8pPr marL="3657600" lvl="7" indent="-400050" algn="l">
              <a:lnSpc>
                <a:spcPct val="100000"/>
              </a:lnSpc>
              <a:spcBef>
                <a:spcPts val="500"/>
              </a:spcBef>
              <a:spcAft>
                <a:spcPts val="0"/>
              </a:spcAft>
              <a:buClr>
                <a:schemeClr val="dk1"/>
              </a:buClr>
              <a:buSzPts val="2700"/>
              <a:buChar char="▫"/>
              <a:defRPr/>
            </a:lvl8pPr>
            <a:lvl9pPr marL="4114800" lvl="8" indent="-400050" algn="l">
              <a:lnSpc>
                <a:spcPct val="100000"/>
              </a:lnSpc>
              <a:spcBef>
                <a:spcPts val="500"/>
              </a:spcBef>
              <a:spcAft>
                <a:spcPts val="500"/>
              </a:spcAft>
              <a:buClr>
                <a:schemeClr val="dk1"/>
              </a:buClr>
              <a:buSzPts val="2700"/>
              <a:buChar char="▫"/>
              <a:defRPr/>
            </a:lvl9pPr>
          </a:lstStyle>
          <a:p>
            <a:endParaRPr/>
          </a:p>
        </p:txBody>
      </p:sp>
      <p:sp>
        <p:nvSpPr>
          <p:cNvPr id="520" name="Google Shape;520;g351df2b98da_0_2084"/>
          <p:cNvSpPr/>
          <p:nvPr/>
        </p:nvSpPr>
        <p:spPr>
          <a:xfrm>
            <a:off x="17123459" y="9675020"/>
            <a:ext cx="436200" cy="612000"/>
          </a:xfrm>
          <a:prstGeom prst="rect">
            <a:avLst/>
          </a:prstGeom>
          <a:solidFill>
            <a:srgbClr val="0AA56F"/>
          </a:solidFill>
          <a:ln>
            <a:noFill/>
          </a:ln>
        </p:spPr>
        <p:txBody>
          <a:bodyPr spcFirstLastPara="1" wrap="square" lIns="137150" tIns="68550" rIns="137150" bIns="68550" anchor="ctr" anchorCtr="0">
            <a:noAutofit/>
          </a:bodyPr>
          <a:lstStyle/>
          <a:p>
            <a:pPr marL="0" marR="0" lvl="0" indent="0" algn="ctr" rtl="0">
              <a:spcBef>
                <a:spcPts val="0"/>
              </a:spcBef>
              <a:spcAft>
                <a:spcPts val="0"/>
              </a:spcAft>
              <a:buNone/>
            </a:pPr>
            <a:endParaRPr sz="2400">
              <a:solidFill>
                <a:schemeClr val="lt1"/>
              </a:solidFill>
              <a:latin typeface="Arial"/>
              <a:ea typeface="Arial"/>
              <a:cs typeface="Arial"/>
              <a:sym typeface="Arial"/>
            </a:endParaRPr>
          </a:p>
        </p:txBody>
      </p:sp>
      <p:sp>
        <p:nvSpPr>
          <p:cNvPr id="521" name="Google Shape;521;g351df2b98da_0_2084"/>
          <p:cNvSpPr/>
          <p:nvPr/>
        </p:nvSpPr>
        <p:spPr>
          <a:xfrm>
            <a:off x="16968788" y="9748131"/>
            <a:ext cx="488400" cy="207900"/>
          </a:xfrm>
          <a:prstGeom prst="rect">
            <a:avLst/>
          </a:prstGeom>
          <a:noFill/>
          <a:ln>
            <a:noFill/>
          </a:ln>
        </p:spPr>
        <p:txBody>
          <a:bodyPr spcFirstLastPara="1" wrap="square" lIns="0" tIns="0" rIns="0" bIns="0" anchor="b" anchorCtr="0">
            <a:noAutofit/>
          </a:bodyPr>
          <a:lstStyle/>
          <a:p>
            <a:pPr marL="0" marR="0" lvl="0" indent="0" algn="r" rtl="0">
              <a:spcBef>
                <a:spcPts val="0"/>
              </a:spcBef>
              <a:spcAft>
                <a:spcPts val="0"/>
              </a:spcAft>
              <a:buNone/>
            </a:pPr>
            <a:fld id="{00000000-1234-1234-1234-123412341234}" type="slidenum">
              <a:rPr lang="en-US" sz="1400" b="0">
                <a:solidFill>
                  <a:schemeClr val="lt1"/>
                </a:solidFill>
                <a:latin typeface="Arial"/>
                <a:ea typeface="Arial"/>
                <a:cs typeface="Arial"/>
                <a:sym typeface="Arial"/>
              </a:rPr>
              <a:t>‹#›</a:t>
            </a:fld>
            <a:endParaRPr sz="1400" b="0">
              <a:solidFill>
                <a:schemeClr val="lt1"/>
              </a:solidFill>
              <a:latin typeface="Arial"/>
              <a:ea typeface="Arial"/>
              <a:cs typeface="Arial"/>
              <a:sym typeface="Arial"/>
            </a:endParaRPr>
          </a:p>
        </p:txBody>
      </p:sp>
      <p:pic>
        <p:nvPicPr>
          <p:cNvPr id="522" name="Google Shape;522;g351df2b98da_0_2084"/>
          <p:cNvPicPr preferRelativeResize="0"/>
          <p:nvPr/>
        </p:nvPicPr>
        <p:blipFill rotWithShape="1">
          <a:blip r:embed="rId2">
            <a:alphaModFix/>
          </a:blip>
          <a:srcRect/>
          <a:stretch/>
        </p:blipFill>
        <p:spPr>
          <a:xfrm>
            <a:off x="15041022" y="9557763"/>
            <a:ext cx="1844813" cy="623055"/>
          </a:xfrm>
          <a:prstGeom prst="rect">
            <a:avLst/>
          </a:prstGeom>
          <a:noFill/>
          <a:ln>
            <a:noFill/>
          </a:ln>
        </p:spPr>
      </p:pic>
      <p:sp>
        <p:nvSpPr>
          <p:cNvPr id="523" name="Google Shape;523;g351df2b98da_0_2084"/>
          <p:cNvSpPr/>
          <p:nvPr/>
        </p:nvSpPr>
        <p:spPr>
          <a:xfrm>
            <a:off x="0" y="0"/>
            <a:ext cx="1997700" cy="151200"/>
          </a:xfrm>
          <a:prstGeom prst="rect">
            <a:avLst/>
          </a:prstGeom>
          <a:solidFill>
            <a:schemeClr val="accent1"/>
          </a:solidFill>
          <a:ln>
            <a:noFill/>
          </a:ln>
        </p:spPr>
        <p:txBody>
          <a:bodyPr spcFirstLastPara="1" wrap="square" lIns="137150" tIns="68550" rIns="137150" bIns="68550" anchor="ctr" anchorCtr="0">
            <a:noAutofit/>
          </a:bodyPr>
          <a:lstStyle/>
          <a:p>
            <a:pPr marL="0" marR="0" lvl="0" indent="0" algn="ctr" rtl="0">
              <a:spcBef>
                <a:spcPts val="0"/>
              </a:spcBef>
              <a:spcAft>
                <a:spcPts val="0"/>
              </a:spcAft>
              <a:buNone/>
            </a:pPr>
            <a:endParaRPr sz="2400">
              <a:solidFill>
                <a:schemeClr val="lt1"/>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3"/>
        <p:cNvGrpSpPr/>
        <p:nvPr/>
      </p:nvGrpSpPr>
      <p:grpSpPr>
        <a:xfrm>
          <a:off x="0" y="0"/>
          <a:ext cx="0" cy="0"/>
          <a:chOff x="0" y="0"/>
          <a:chExt cx="0" cy="0"/>
        </a:xfrm>
      </p:grpSpPr>
      <p:sp>
        <p:nvSpPr>
          <p:cNvPr id="54" name="Google Shape;54;p42"/>
          <p:cNvSpPr txBox="1">
            <a:spLocks noGrp="1"/>
          </p:cNvSpPr>
          <p:nvPr>
            <p:ph type="title"/>
          </p:nvPr>
        </p:nvSpPr>
        <p:spPr>
          <a:xfrm>
            <a:off x="457201"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42"/>
          <p:cNvSpPr txBox="1">
            <a:spLocks noGrp="1"/>
          </p:cNvSpPr>
          <p:nvPr>
            <p:ph type="dt" idx="10"/>
          </p:nvPr>
        </p:nvSpPr>
        <p:spPr>
          <a:xfrm>
            <a:off x="457201"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42"/>
          <p:cNvSpPr txBox="1">
            <a:spLocks noGrp="1"/>
          </p:cNvSpPr>
          <p:nvPr>
            <p:ph type="ftr" idx="11"/>
          </p:nvPr>
        </p:nvSpPr>
        <p:spPr>
          <a:xfrm>
            <a:off x="3124201"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42"/>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matchingName="2/3">
  <p:cSld name="2/3">
    <p:spTree>
      <p:nvGrpSpPr>
        <p:cNvPr id="1" name="Shape 524"/>
        <p:cNvGrpSpPr/>
        <p:nvPr/>
      </p:nvGrpSpPr>
      <p:grpSpPr>
        <a:xfrm>
          <a:off x="0" y="0"/>
          <a:ext cx="0" cy="0"/>
          <a:chOff x="0" y="0"/>
          <a:chExt cx="0" cy="0"/>
        </a:xfrm>
      </p:grpSpPr>
      <p:sp>
        <p:nvSpPr>
          <p:cNvPr id="525" name="Google Shape;525;g351df2b98da_0_2093"/>
          <p:cNvSpPr txBox="1">
            <a:spLocks noGrp="1"/>
          </p:cNvSpPr>
          <p:nvPr>
            <p:ph type="title"/>
          </p:nvPr>
        </p:nvSpPr>
        <p:spPr>
          <a:xfrm>
            <a:off x="832104" y="258318"/>
            <a:ext cx="10451700" cy="109710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Clr>
                <a:schemeClr val="dk1"/>
              </a:buClr>
              <a:buSzPts val="3800"/>
              <a:buFont typeface="Arial"/>
              <a:buNone/>
              <a:defRPr/>
            </a:lvl1pPr>
            <a:lvl2pPr lvl="1">
              <a:spcBef>
                <a:spcPts val="0"/>
              </a:spcBef>
              <a:spcAft>
                <a:spcPts val="0"/>
              </a:spcAft>
              <a:buSzPts val="2100"/>
              <a:buNone/>
              <a:defRPr/>
            </a:lvl2pPr>
            <a:lvl3pPr lvl="2">
              <a:spcBef>
                <a:spcPts val="0"/>
              </a:spcBef>
              <a:spcAft>
                <a:spcPts val="0"/>
              </a:spcAft>
              <a:buSzPts val="2100"/>
              <a:buNone/>
              <a:defRPr/>
            </a:lvl3pPr>
            <a:lvl4pPr lvl="3">
              <a:spcBef>
                <a:spcPts val="0"/>
              </a:spcBef>
              <a:spcAft>
                <a:spcPts val="0"/>
              </a:spcAft>
              <a:buSzPts val="2100"/>
              <a:buNone/>
              <a:defRPr/>
            </a:lvl4pPr>
            <a:lvl5pPr lvl="4">
              <a:spcBef>
                <a:spcPts val="0"/>
              </a:spcBef>
              <a:spcAft>
                <a:spcPts val="0"/>
              </a:spcAft>
              <a:buSzPts val="2100"/>
              <a:buNone/>
              <a:defRPr/>
            </a:lvl5pPr>
            <a:lvl6pPr lvl="5">
              <a:spcBef>
                <a:spcPts val="0"/>
              </a:spcBef>
              <a:spcAft>
                <a:spcPts val="0"/>
              </a:spcAft>
              <a:buSzPts val="2100"/>
              <a:buNone/>
              <a:defRPr/>
            </a:lvl6pPr>
            <a:lvl7pPr lvl="6">
              <a:spcBef>
                <a:spcPts val="0"/>
              </a:spcBef>
              <a:spcAft>
                <a:spcPts val="0"/>
              </a:spcAft>
              <a:buSzPts val="2100"/>
              <a:buNone/>
              <a:defRPr/>
            </a:lvl7pPr>
            <a:lvl8pPr lvl="7">
              <a:spcBef>
                <a:spcPts val="0"/>
              </a:spcBef>
              <a:spcAft>
                <a:spcPts val="0"/>
              </a:spcAft>
              <a:buSzPts val="2100"/>
              <a:buNone/>
              <a:defRPr/>
            </a:lvl8pPr>
            <a:lvl9pPr lvl="8">
              <a:spcBef>
                <a:spcPts val="0"/>
              </a:spcBef>
              <a:spcAft>
                <a:spcPts val="0"/>
              </a:spcAft>
              <a:buSzPts val="2100"/>
              <a:buNone/>
              <a:defRPr/>
            </a:lvl9pPr>
          </a:lstStyle>
          <a:p>
            <a:endParaRPr/>
          </a:p>
        </p:txBody>
      </p:sp>
      <p:sp>
        <p:nvSpPr>
          <p:cNvPr id="526" name="Google Shape;526;g351df2b98da_0_2093"/>
          <p:cNvSpPr/>
          <p:nvPr/>
        </p:nvSpPr>
        <p:spPr>
          <a:xfrm>
            <a:off x="11745468" y="0"/>
            <a:ext cx="6542700" cy="10287000"/>
          </a:xfrm>
          <a:prstGeom prst="rect">
            <a:avLst/>
          </a:prstGeom>
          <a:solidFill>
            <a:srgbClr val="D5FFF1"/>
          </a:solidFill>
          <a:ln>
            <a:noFill/>
          </a:ln>
        </p:spPr>
        <p:txBody>
          <a:bodyPr spcFirstLastPara="1" wrap="square" lIns="137150" tIns="68550" rIns="137150" bIns="68550" anchor="t" anchorCtr="0">
            <a:noAutofit/>
          </a:bodyPr>
          <a:lstStyle/>
          <a:p>
            <a:pPr marL="0" marR="0" lvl="0" indent="0" algn="ctr" rtl="0">
              <a:spcBef>
                <a:spcPts val="0"/>
              </a:spcBef>
              <a:spcAft>
                <a:spcPts val="0"/>
              </a:spcAft>
              <a:buNone/>
            </a:pPr>
            <a:endParaRPr sz="2700">
              <a:solidFill>
                <a:srgbClr val="F0F0F0"/>
              </a:solidFill>
              <a:latin typeface="Arial"/>
              <a:ea typeface="Arial"/>
              <a:cs typeface="Arial"/>
              <a:sym typeface="Arial"/>
            </a:endParaRPr>
          </a:p>
        </p:txBody>
      </p:sp>
      <p:sp>
        <p:nvSpPr>
          <p:cNvPr id="527" name="Google Shape;527;g351df2b98da_0_2093"/>
          <p:cNvSpPr txBox="1">
            <a:spLocks noGrp="1"/>
          </p:cNvSpPr>
          <p:nvPr>
            <p:ph type="subTitle" idx="1"/>
          </p:nvPr>
        </p:nvSpPr>
        <p:spPr>
          <a:xfrm>
            <a:off x="832104" y="1378875"/>
            <a:ext cx="10451700" cy="369600"/>
          </a:xfrm>
          <a:prstGeom prst="rect">
            <a:avLst/>
          </a:prstGeom>
          <a:noFill/>
          <a:ln>
            <a:noFill/>
          </a:ln>
        </p:spPr>
        <p:txBody>
          <a:bodyPr spcFirstLastPara="1" wrap="square" lIns="0" tIns="0" rIns="0" bIns="0" anchor="t" anchorCtr="0">
            <a:spAutoFit/>
          </a:bodyPr>
          <a:lstStyle>
            <a:lvl1pPr lvl="0" algn="l">
              <a:lnSpc>
                <a:spcPct val="100000"/>
              </a:lnSpc>
              <a:spcBef>
                <a:spcPts val="500"/>
              </a:spcBef>
              <a:spcAft>
                <a:spcPts val="0"/>
              </a:spcAft>
              <a:buSzPts val="2400"/>
              <a:buNone/>
              <a:defRPr sz="2400" b="0">
                <a:solidFill>
                  <a:srgbClr val="595959"/>
                </a:solidFill>
              </a:defRPr>
            </a:lvl1pPr>
            <a:lvl2pPr lvl="1" algn="ctr">
              <a:lnSpc>
                <a:spcPct val="100000"/>
              </a:lnSpc>
              <a:spcBef>
                <a:spcPts val="500"/>
              </a:spcBef>
              <a:spcAft>
                <a:spcPts val="0"/>
              </a:spcAft>
              <a:buSzPts val="3300"/>
              <a:buNone/>
              <a:defRPr sz="3000"/>
            </a:lvl2pPr>
            <a:lvl3pPr lvl="2" algn="ctr">
              <a:lnSpc>
                <a:spcPct val="100000"/>
              </a:lnSpc>
              <a:spcBef>
                <a:spcPts val="500"/>
              </a:spcBef>
              <a:spcAft>
                <a:spcPts val="0"/>
              </a:spcAft>
              <a:buSzPts val="3000"/>
              <a:buNone/>
              <a:defRPr sz="2700"/>
            </a:lvl3pPr>
            <a:lvl4pPr lvl="3" algn="ctr">
              <a:lnSpc>
                <a:spcPct val="100000"/>
              </a:lnSpc>
              <a:spcBef>
                <a:spcPts val="500"/>
              </a:spcBef>
              <a:spcAft>
                <a:spcPts val="0"/>
              </a:spcAft>
              <a:buSzPts val="2400"/>
              <a:buNone/>
              <a:defRPr sz="2400"/>
            </a:lvl4pPr>
            <a:lvl5pPr lvl="4" algn="ctr">
              <a:lnSpc>
                <a:spcPct val="100000"/>
              </a:lnSpc>
              <a:spcBef>
                <a:spcPts val="500"/>
              </a:spcBef>
              <a:spcAft>
                <a:spcPts val="0"/>
              </a:spcAft>
              <a:buSzPts val="2400"/>
              <a:buNone/>
              <a:defRPr sz="2400"/>
            </a:lvl5pPr>
            <a:lvl6pPr lvl="5" algn="ctr">
              <a:lnSpc>
                <a:spcPct val="100000"/>
              </a:lnSpc>
              <a:spcBef>
                <a:spcPts val="500"/>
              </a:spcBef>
              <a:spcAft>
                <a:spcPts val="0"/>
              </a:spcAft>
              <a:buClr>
                <a:schemeClr val="dk1"/>
              </a:buClr>
              <a:buSzPts val="2400"/>
              <a:buNone/>
              <a:defRPr sz="2400"/>
            </a:lvl6pPr>
            <a:lvl7pPr lvl="6" algn="ctr">
              <a:lnSpc>
                <a:spcPct val="100000"/>
              </a:lnSpc>
              <a:spcBef>
                <a:spcPts val="500"/>
              </a:spcBef>
              <a:spcAft>
                <a:spcPts val="0"/>
              </a:spcAft>
              <a:buClr>
                <a:schemeClr val="dk1"/>
              </a:buClr>
              <a:buSzPts val="2400"/>
              <a:buNone/>
              <a:defRPr sz="2400"/>
            </a:lvl7pPr>
            <a:lvl8pPr lvl="7" algn="ctr">
              <a:lnSpc>
                <a:spcPct val="100000"/>
              </a:lnSpc>
              <a:spcBef>
                <a:spcPts val="500"/>
              </a:spcBef>
              <a:spcAft>
                <a:spcPts val="0"/>
              </a:spcAft>
              <a:buClr>
                <a:schemeClr val="dk1"/>
              </a:buClr>
              <a:buSzPts val="2400"/>
              <a:buNone/>
              <a:defRPr sz="2400"/>
            </a:lvl8pPr>
            <a:lvl9pPr lvl="8" algn="ctr">
              <a:lnSpc>
                <a:spcPct val="100000"/>
              </a:lnSpc>
              <a:spcBef>
                <a:spcPts val="500"/>
              </a:spcBef>
              <a:spcAft>
                <a:spcPts val="500"/>
              </a:spcAft>
              <a:buClr>
                <a:schemeClr val="dk1"/>
              </a:buClr>
              <a:buSzPts val="2400"/>
              <a:buNone/>
              <a:defRPr sz="2400"/>
            </a:lvl9pPr>
          </a:lstStyle>
          <a:p>
            <a:endParaRPr/>
          </a:p>
        </p:txBody>
      </p:sp>
      <p:sp>
        <p:nvSpPr>
          <p:cNvPr id="528" name="Google Shape;528;g351df2b98da_0_2093"/>
          <p:cNvSpPr txBox="1">
            <a:spLocks noGrp="1"/>
          </p:cNvSpPr>
          <p:nvPr>
            <p:ph type="body" idx="2"/>
          </p:nvPr>
        </p:nvSpPr>
        <p:spPr>
          <a:xfrm>
            <a:off x="12260055" y="62395"/>
            <a:ext cx="5200200" cy="184500"/>
          </a:xfrm>
          <a:prstGeom prst="rect">
            <a:avLst/>
          </a:prstGeom>
          <a:noFill/>
          <a:ln>
            <a:noFill/>
          </a:ln>
        </p:spPr>
        <p:txBody>
          <a:bodyPr spcFirstLastPara="1" wrap="square" lIns="0" tIns="0" rIns="0" bIns="0" anchor="t" anchorCtr="0">
            <a:noAutofit/>
          </a:bodyPr>
          <a:lstStyle>
            <a:lvl1pPr marL="457200" lvl="0" indent="-304800" algn="r">
              <a:lnSpc>
                <a:spcPct val="100000"/>
              </a:lnSpc>
              <a:spcBef>
                <a:spcPts val="500"/>
              </a:spcBef>
              <a:spcAft>
                <a:spcPts val="0"/>
              </a:spcAft>
              <a:buSzPts val="1200"/>
              <a:buChar char="​"/>
              <a:defRPr sz="1200" b="0"/>
            </a:lvl1pPr>
            <a:lvl2pPr marL="914400" lvl="1" indent="-419100" algn="l">
              <a:lnSpc>
                <a:spcPct val="100000"/>
              </a:lnSpc>
              <a:spcBef>
                <a:spcPts val="500"/>
              </a:spcBef>
              <a:spcAft>
                <a:spcPts val="0"/>
              </a:spcAft>
              <a:buSzPts val="3000"/>
              <a:buChar char="•"/>
              <a:defRPr/>
            </a:lvl2pPr>
            <a:lvl3pPr marL="1371600" lvl="2" indent="-419100" algn="l">
              <a:lnSpc>
                <a:spcPct val="100000"/>
              </a:lnSpc>
              <a:spcBef>
                <a:spcPts val="500"/>
              </a:spcBef>
              <a:spcAft>
                <a:spcPts val="0"/>
              </a:spcAft>
              <a:buSzPts val="3000"/>
              <a:buChar char="‒"/>
              <a:defRPr/>
            </a:lvl3pPr>
            <a:lvl4pPr marL="1828800" lvl="3" indent="-400050" algn="l">
              <a:lnSpc>
                <a:spcPct val="100000"/>
              </a:lnSpc>
              <a:spcBef>
                <a:spcPts val="500"/>
              </a:spcBef>
              <a:spcAft>
                <a:spcPts val="0"/>
              </a:spcAft>
              <a:buSzPts val="2700"/>
              <a:buChar char="•"/>
              <a:defRPr/>
            </a:lvl4pPr>
            <a:lvl5pPr marL="2286000" lvl="4" indent="-400050" algn="l">
              <a:lnSpc>
                <a:spcPct val="100000"/>
              </a:lnSpc>
              <a:spcBef>
                <a:spcPts val="500"/>
              </a:spcBef>
              <a:spcAft>
                <a:spcPts val="0"/>
              </a:spcAft>
              <a:buSzPts val="2700"/>
              <a:buChar char="̶"/>
              <a:defRPr/>
            </a:lvl5pPr>
            <a:lvl6pPr marL="2743200" lvl="5" indent="-400050" algn="l">
              <a:lnSpc>
                <a:spcPct val="100000"/>
              </a:lnSpc>
              <a:spcBef>
                <a:spcPts val="500"/>
              </a:spcBef>
              <a:spcAft>
                <a:spcPts val="0"/>
              </a:spcAft>
              <a:buClr>
                <a:schemeClr val="dk1"/>
              </a:buClr>
              <a:buSzPts val="2700"/>
              <a:buChar char="▫"/>
              <a:defRPr/>
            </a:lvl6pPr>
            <a:lvl7pPr marL="3200400" lvl="6" indent="-400050" algn="l">
              <a:lnSpc>
                <a:spcPct val="100000"/>
              </a:lnSpc>
              <a:spcBef>
                <a:spcPts val="500"/>
              </a:spcBef>
              <a:spcAft>
                <a:spcPts val="0"/>
              </a:spcAft>
              <a:buClr>
                <a:schemeClr val="dk1"/>
              </a:buClr>
              <a:buSzPts val="2700"/>
              <a:buChar char="▫"/>
              <a:defRPr/>
            </a:lvl7pPr>
            <a:lvl8pPr marL="3657600" lvl="7" indent="-400050" algn="l">
              <a:lnSpc>
                <a:spcPct val="100000"/>
              </a:lnSpc>
              <a:spcBef>
                <a:spcPts val="500"/>
              </a:spcBef>
              <a:spcAft>
                <a:spcPts val="0"/>
              </a:spcAft>
              <a:buClr>
                <a:schemeClr val="dk1"/>
              </a:buClr>
              <a:buSzPts val="2700"/>
              <a:buChar char="▫"/>
              <a:defRPr/>
            </a:lvl8pPr>
            <a:lvl9pPr marL="4114800" lvl="8" indent="-400050" algn="l">
              <a:lnSpc>
                <a:spcPct val="100000"/>
              </a:lnSpc>
              <a:spcBef>
                <a:spcPts val="500"/>
              </a:spcBef>
              <a:spcAft>
                <a:spcPts val="500"/>
              </a:spcAft>
              <a:buClr>
                <a:schemeClr val="dk1"/>
              </a:buClr>
              <a:buSzPts val="2700"/>
              <a:buChar char="▫"/>
              <a:defRPr/>
            </a:lvl9pPr>
          </a:lstStyle>
          <a:p>
            <a:endParaRPr/>
          </a:p>
        </p:txBody>
      </p:sp>
      <p:sp>
        <p:nvSpPr>
          <p:cNvPr id="529" name="Google Shape;529;g351df2b98da_0_2093"/>
          <p:cNvSpPr/>
          <p:nvPr/>
        </p:nvSpPr>
        <p:spPr>
          <a:xfrm>
            <a:off x="17123459" y="9675020"/>
            <a:ext cx="436200" cy="612000"/>
          </a:xfrm>
          <a:prstGeom prst="rect">
            <a:avLst/>
          </a:prstGeom>
          <a:solidFill>
            <a:srgbClr val="0AA56F"/>
          </a:solidFill>
          <a:ln>
            <a:noFill/>
          </a:ln>
        </p:spPr>
        <p:txBody>
          <a:bodyPr spcFirstLastPara="1" wrap="square" lIns="137150" tIns="68550" rIns="137150" bIns="68550" anchor="ctr" anchorCtr="0">
            <a:noAutofit/>
          </a:bodyPr>
          <a:lstStyle/>
          <a:p>
            <a:pPr marL="0" marR="0" lvl="0" indent="0" algn="ctr" rtl="0">
              <a:spcBef>
                <a:spcPts val="0"/>
              </a:spcBef>
              <a:spcAft>
                <a:spcPts val="0"/>
              </a:spcAft>
              <a:buNone/>
            </a:pPr>
            <a:endParaRPr sz="2400">
              <a:solidFill>
                <a:schemeClr val="lt1"/>
              </a:solidFill>
              <a:latin typeface="Arial"/>
              <a:ea typeface="Arial"/>
              <a:cs typeface="Arial"/>
              <a:sym typeface="Arial"/>
            </a:endParaRPr>
          </a:p>
        </p:txBody>
      </p:sp>
      <p:sp>
        <p:nvSpPr>
          <p:cNvPr id="530" name="Google Shape;530;g351df2b98da_0_2093"/>
          <p:cNvSpPr/>
          <p:nvPr/>
        </p:nvSpPr>
        <p:spPr>
          <a:xfrm>
            <a:off x="16968788" y="9748131"/>
            <a:ext cx="488400" cy="207900"/>
          </a:xfrm>
          <a:prstGeom prst="rect">
            <a:avLst/>
          </a:prstGeom>
          <a:noFill/>
          <a:ln>
            <a:noFill/>
          </a:ln>
        </p:spPr>
        <p:txBody>
          <a:bodyPr spcFirstLastPara="1" wrap="square" lIns="0" tIns="0" rIns="0" bIns="0" anchor="b" anchorCtr="0">
            <a:noAutofit/>
          </a:bodyPr>
          <a:lstStyle/>
          <a:p>
            <a:pPr marL="0" marR="0" lvl="0" indent="0" algn="r" rtl="0">
              <a:spcBef>
                <a:spcPts val="0"/>
              </a:spcBef>
              <a:spcAft>
                <a:spcPts val="0"/>
              </a:spcAft>
              <a:buNone/>
            </a:pPr>
            <a:fld id="{00000000-1234-1234-1234-123412341234}" type="slidenum">
              <a:rPr lang="en-US" sz="1400" b="0">
                <a:solidFill>
                  <a:schemeClr val="lt1"/>
                </a:solidFill>
                <a:latin typeface="Arial"/>
                <a:ea typeface="Arial"/>
                <a:cs typeface="Arial"/>
                <a:sym typeface="Arial"/>
              </a:rPr>
              <a:t>‹#›</a:t>
            </a:fld>
            <a:endParaRPr sz="1400" b="0">
              <a:solidFill>
                <a:schemeClr val="lt1"/>
              </a:solidFill>
              <a:latin typeface="Arial"/>
              <a:ea typeface="Arial"/>
              <a:cs typeface="Arial"/>
              <a:sym typeface="Arial"/>
            </a:endParaRPr>
          </a:p>
        </p:txBody>
      </p:sp>
      <p:pic>
        <p:nvPicPr>
          <p:cNvPr id="531" name="Google Shape;531;g351df2b98da_0_2093"/>
          <p:cNvPicPr preferRelativeResize="0"/>
          <p:nvPr/>
        </p:nvPicPr>
        <p:blipFill rotWithShape="1">
          <a:blip r:embed="rId2">
            <a:alphaModFix/>
          </a:blip>
          <a:srcRect/>
          <a:stretch/>
        </p:blipFill>
        <p:spPr>
          <a:xfrm>
            <a:off x="15041022" y="9557763"/>
            <a:ext cx="1844813" cy="623055"/>
          </a:xfrm>
          <a:prstGeom prst="rect">
            <a:avLst/>
          </a:prstGeom>
          <a:noFill/>
          <a:ln>
            <a:noFill/>
          </a:ln>
        </p:spPr>
      </p:pic>
      <p:sp>
        <p:nvSpPr>
          <p:cNvPr id="532" name="Google Shape;532;g351df2b98da_0_2093"/>
          <p:cNvSpPr/>
          <p:nvPr/>
        </p:nvSpPr>
        <p:spPr>
          <a:xfrm>
            <a:off x="0" y="0"/>
            <a:ext cx="1997700" cy="151200"/>
          </a:xfrm>
          <a:prstGeom prst="rect">
            <a:avLst/>
          </a:prstGeom>
          <a:solidFill>
            <a:schemeClr val="accent1"/>
          </a:solidFill>
          <a:ln>
            <a:noFill/>
          </a:ln>
        </p:spPr>
        <p:txBody>
          <a:bodyPr spcFirstLastPara="1" wrap="square" lIns="137150" tIns="68550" rIns="137150" bIns="68550" anchor="ctr" anchorCtr="0">
            <a:noAutofit/>
          </a:bodyPr>
          <a:lstStyle/>
          <a:p>
            <a:pPr marL="0" marR="0" lvl="0" indent="0" algn="ctr" rtl="0">
              <a:spcBef>
                <a:spcPts val="0"/>
              </a:spcBef>
              <a:spcAft>
                <a:spcPts val="0"/>
              </a:spcAft>
              <a:buNone/>
            </a:pPr>
            <a:endParaRPr sz="2400">
              <a:solidFill>
                <a:schemeClr val="lt1"/>
              </a:solidFill>
              <a:latin typeface="Arial"/>
              <a:ea typeface="Arial"/>
              <a:cs typeface="Arial"/>
              <a:sym typeface="Aria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matchingName="3/4 ">
  <p:cSld name="3/4 ">
    <p:spTree>
      <p:nvGrpSpPr>
        <p:cNvPr id="1" name="Shape 533"/>
        <p:cNvGrpSpPr/>
        <p:nvPr/>
      </p:nvGrpSpPr>
      <p:grpSpPr>
        <a:xfrm>
          <a:off x="0" y="0"/>
          <a:ext cx="0" cy="0"/>
          <a:chOff x="0" y="0"/>
          <a:chExt cx="0" cy="0"/>
        </a:xfrm>
      </p:grpSpPr>
      <p:sp>
        <p:nvSpPr>
          <p:cNvPr id="534" name="Google Shape;534;g351df2b98da_0_2102"/>
          <p:cNvSpPr/>
          <p:nvPr/>
        </p:nvSpPr>
        <p:spPr>
          <a:xfrm>
            <a:off x="13172124" y="0"/>
            <a:ext cx="5116200" cy="10287000"/>
          </a:xfrm>
          <a:prstGeom prst="rect">
            <a:avLst/>
          </a:prstGeom>
          <a:solidFill>
            <a:srgbClr val="D5FFF1"/>
          </a:solidFill>
          <a:ln>
            <a:noFill/>
          </a:ln>
        </p:spPr>
        <p:txBody>
          <a:bodyPr spcFirstLastPara="1" wrap="square" lIns="137150" tIns="68550" rIns="137150" bIns="68550" anchor="t" anchorCtr="0">
            <a:noAutofit/>
          </a:bodyPr>
          <a:lstStyle/>
          <a:p>
            <a:pPr marL="0" marR="0" lvl="0" indent="0" algn="ctr" rtl="0">
              <a:spcBef>
                <a:spcPts val="0"/>
              </a:spcBef>
              <a:spcAft>
                <a:spcPts val="0"/>
              </a:spcAft>
              <a:buNone/>
            </a:pPr>
            <a:endParaRPr sz="2700">
              <a:solidFill>
                <a:srgbClr val="F0F0F0"/>
              </a:solidFill>
              <a:latin typeface="Arial"/>
              <a:ea typeface="Arial"/>
              <a:cs typeface="Arial"/>
              <a:sym typeface="Arial"/>
            </a:endParaRPr>
          </a:p>
        </p:txBody>
      </p:sp>
      <p:sp>
        <p:nvSpPr>
          <p:cNvPr id="535" name="Google Shape;535;g351df2b98da_0_2102"/>
          <p:cNvSpPr txBox="1">
            <a:spLocks noGrp="1"/>
          </p:cNvSpPr>
          <p:nvPr>
            <p:ph type="title"/>
          </p:nvPr>
        </p:nvSpPr>
        <p:spPr>
          <a:xfrm>
            <a:off x="832104" y="258318"/>
            <a:ext cx="11878200" cy="109710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Clr>
                <a:schemeClr val="dk1"/>
              </a:buClr>
              <a:buSzPts val="3800"/>
              <a:buFont typeface="Arial"/>
              <a:buNone/>
              <a:defRPr/>
            </a:lvl1pPr>
            <a:lvl2pPr lvl="1">
              <a:spcBef>
                <a:spcPts val="0"/>
              </a:spcBef>
              <a:spcAft>
                <a:spcPts val="0"/>
              </a:spcAft>
              <a:buSzPts val="2100"/>
              <a:buNone/>
              <a:defRPr/>
            </a:lvl2pPr>
            <a:lvl3pPr lvl="2">
              <a:spcBef>
                <a:spcPts val="0"/>
              </a:spcBef>
              <a:spcAft>
                <a:spcPts val="0"/>
              </a:spcAft>
              <a:buSzPts val="2100"/>
              <a:buNone/>
              <a:defRPr/>
            </a:lvl3pPr>
            <a:lvl4pPr lvl="3">
              <a:spcBef>
                <a:spcPts val="0"/>
              </a:spcBef>
              <a:spcAft>
                <a:spcPts val="0"/>
              </a:spcAft>
              <a:buSzPts val="2100"/>
              <a:buNone/>
              <a:defRPr/>
            </a:lvl4pPr>
            <a:lvl5pPr lvl="4">
              <a:spcBef>
                <a:spcPts val="0"/>
              </a:spcBef>
              <a:spcAft>
                <a:spcPts val="0"/>
              </a:spcAft>
              <a:buSzPts val="2100"/>
              <a:buNone/>
              <a:defRPr/>
            </a:lvl5pPr>
            <a:lvl6pPr lvl="5">
              <a:spcBef>
                <a:spcPts val="0"/>
              </a:spcBef>
              <a:spcAft>
                <a:spcPts val="0"/>
              </a:spcAft>
              <a:buSzPts val="2100"/>
              <a:buNone/>
              <a:defRPr/>
            </a:lvl6pPr>
            <a:lvl7pPr lvl="6">
              <a:spcBef>
                <a:spcPts val="0"/>
              </a:spcBef>
              <a:spcAft>
                <a:spcPts val="0"/>
              </a:spcAft>
              <a:buSzPts val="2100"/>
              <a:buNone/>
              <a:defRPr/>
            </a:lvl7pPr>
            <a:lvl8pPr lvl="7">
              <a:spcBef>
                <a:spcPts val="0"/>
              </a:spcBef>
              <a:spcAft>
                <a:spcPts val="0"/>
              </a:spcAft>
              <a:buSzPts val="2100"/>
              <a:buNone/>
              <a:defRPr/>
            </a:lvl8pPr>
            <a:lvl9pPr lvl="8">
              <a:spcBef>
                <a:spcPts val="0"/>
              </a:spcBef>
              <a:spcAft>
                <a:spcPts val="0"/>
              </a:spcAft>
              <a:buSzPts val="2100"/>
              <a:buNone/>
              <a:defRPr/>
            </a:lvl9pPr>
          </a:lstStyle>
          <a:p>
            <a:endParaRPr/>
          </a:p>
        </p:txBody>
      </p:sp>
      <p:sp>
        <p:nvSpPr>
          <p:cNvPr id="536" name="Google Shape;536;g351df2b98da_0_2102"/>
          <p:cNvSpPr txBox="1">
            <a:spLocks noGrp="1"/>
          </p:cNvSpPr>
          <p:nvPr>
            <p:ph type="subTitle" idx="1"/>
          </p:nvPr>
        </p:nvSpPr>
        <p:spPr>
          <a:xfrm>
            <a:off x="832104" y="1378875"/>
            <a:ext cx="11878200" cy="369600"/>
          </a:xfrm>
          <a:prstGeom prst="rect">
            <a:avLst/>
          </a:prstGeom>
          <a:noFill/>
          <a:ln>
            <a:noFill/>
          </a:ln>
        </p:spPr>
        <p:txBody>
          <a:bodyPr spcFirstLastPara="1" wrap="square" lIns="0" tIns="0" rIns="0" bIns="0" anchor="t" anchorCtr="0">
            <a:spAutoFit/>
          </a:bodyPr>
          <a:lstStyle>
            <a:lvl1pPr lvl="0" algn="l">
              <a:lnSpc>
                <a:spcPct val="100000"/>
              </a:lnSpc>
              <a:spcBef>
                <a:spcPts val="500"/>
              </a:spcBef>
              <a:spcAft>
                <a:spcPts val="0"/>
              </a:spcAft>
              <a:buSzPts val="2400"/>
              <a:buNone/>
              <a:defRPr sz="2400" b="0" u="none">
                <a:solidFill>
                  <a:srgbClr val="595959"/>
                </a:solidFill>
              </a:defRPr>
            </a:lvl1pPr>
            <a:lvl2pPr lvl="1" algn="ctr">
              <a:lnSpc>
                <a:spcPct val="100000"/>
              </a:lnSpc>
              <a:spcBef>
                <a:spcPts val="500"/>
              </a:spcBef>
              <a:spcAft>
                <a:spcPts val="0"/>
              </a:spcAft>
              <a:buSzPts val="3300"/>
              <a:buNone/>
              <a:defRPr sz="3000"/>
            </a:lvl2pPr>
            <a:lvl3pPr lvl="2" algn="ctr">
              <a:lnSpc>
                <a:spcPct val="100000"/>
              </a:lnSpc>
              <a:spcBef>
                <a:spcPts val="500"/>
              </a:spcBef>
              <a:spcAft>
                <a:spcPts val="0"/>
              </a:spcAft>
              <a:buSzPts val="3000"/>
              <a:buNone/>
              <a:defRPr sz="2700"/>
            </a:lvl3pPr>
            <a:lvl4pPr lvl="3" algn="ctr">
              <a:lnSpc>
                <a:spcPct val="100000"/>
              </a:lnSpc>
              <a:spcBef>
                <a:spcPts val="500"/>
              </a:spcBef>
              <a:spcAft>
                <a:spcPts val="0"/>
              </a:spcAft>
              <a:buSzPts val="2400"/>
              <a:buNone/>
              <a:defRPr sz="2400"/>
            </a:lvl4pPr>
            <a:lvl5pPr lvl="4" algn="ctr">
              <a:lnSpc>
                <a:spcPct val="100000"/>
              </a:lnSpc>
              <a:spcBef>
                <a:spcPts val="500"/>
              </a:spcBef>
              <a:spcAft>
                <a:spcPts val="0"/>
              </a:spcAft>
              <a:buSzPts val="2400"/>
              <a:buNone/>
              <a:defRPr sz="2400"/>
            </a:lvl5pPr>
            <a:lvl6pPr lvl="5" algn="ctr">
              <a:lnSpc>
                <a:spcPct val="100000"/>
              </a:lnSpc>
              <a:spcBef>
                <a:spcPts val="500"/>
              </a:spcBef>
              <a:spcAft>
                <a:spcPts val="0"/>
              </a:spcAft>
              <a:buClr>
                <a:schemeClr val="dk1"/>
              </a:buClr>
              <a:buSzPts val="2400"/>
              <a:buNone/>
              <a:defRPr sz="2400"/>
            </a:lvl6pPr>
            <a:lvl7pPr lvl="6" algn="ctr">
              <a:lnSpc>
                <a:spcPct val="100000"/>
              </a:lnSpc>
              <a:spcBef>
                <a:spcPts val="500"/>
              </a:spcBef>
              <a:spcAft>
                <a:spcPts val="0"/>
              </a:spcAft>
              <a:buClr>
                <a:schemeClr val="dk1"/>
              </a:buClr>
              <a:buSzPts val="2400"/>
              <a:buNone/>
              <a:defRPr sz="2400"/>
            </a:lvl7pPr>
            <a:lvl8pPr lvl="7" algn="ctr">
              <a:lnSpc>
                <a:spcPct val="100000"/>
              </a:lnSpc>
              <a:spcBef>
                <a:spcPts val="500"/>
              </a:spcBef>
              <a:spcAft>
                <a:spcPts val="0"/>
              </a:spcAft>
              <a:buClr>
                <a:schemeClr val="dk1"/>
              </a:buClr>
              <a:buSzPts val="2400"/>
              <a:buNone/>
              <a:defRPr sz="2400"/>
            </a:lvl8pPr>
            <a:lvl9pPr lvl="8" algn="ctr">
              <a:lnSpc>
                <a:spcPct val="100000"/>
              </a:lnSpc>
              <a:spcBef>
                <a:spcPts val="500"/>
              </a:spcBef>
              <a:spcAft>
                <a:spcPts val="500"/>
              </a:spcAft>
              <a:buClr>
                <a:schemeClr val="dk1"/>
              </a:buClr>
              <a:buSzPts val="2400"/>
              <a:buNone/>
              <a:defRPr sz="2400"/>
            </a:lvl9pPr>
          </a:lstStyle>
          <a:p>
            <a:endParaRPr/>
          </a:p>
        </p:txBody>
      </p:sp>
      <p:sp>
        <p:nvSpPr>
          <p:cNvPr id="537" name="Google Shape;537;g351df2b98da_0_2102"/>
          <p:cNvSpPr txBox="1">
            <a:spLocks noGrp="1"/>
          </p:cNvSpPr>
          <p:nvPr>
            <p:ph type="body" idx="2"/>
          </p:nvPr>
        </p:nvSpPr>
        <p:spPr>
          <a:xfrm>
            <a:off x="13679790" y="62395"/>
            <a:ext cx="3780900" cy="184500"/>
          </a:xfrm>
          <a:prstGeom prst="rect">
            <a:avLst/>
          </a:prstGeom>
          <a:noFill/>
          <a:ln>
            <a:noFill/>
          </a:ln>
        </p:spPr>
        <p:txBody>
          <a:bodyPr spcFirstLastPara="1" wrap="square" lIns="0" tIns="0" rIns="0" bIns="0" anchor="t" anchorCtr="0">
            <a:noAutofit/>
          </a:bodyPr>
          <a:lstStyle>
            <a:lvl1pPr marL="457200" lvl="0" indent="-304800" algn="r">
              <a:lnSpc>
                <a:spcPct val="100000"/>
              </a:lnSpc>
              <a:spcBef>
                <a:spcPts val="500"/>
              </a:spcBef>
              <a:spcAft>
                <a:spcPts val="0"/>
              </a:spcAft>
              <a:buSzPts val="1200"/>
              <a:buChar char="​"/>
              <a:defRPr sz="1200" b="0"/>
            </a:lvl1pPr>
            <a:lvl2pPr marL="914400" lvl="1" indent="-419100" algn="l">
              <a:lnSpc>
                <a:spcPct val="100000"/>
              </a:lnSpc>
              <a:spcBef>
                <a:spcPts val="500"/>
              </a:spcBef>
              <a:spcAft>
                <a:spcPts val="0"/>
              </a:spcAft>
              <a:buSzPts val="3000"/>
              <a:buChar char="•"/>
              <a:defRPr/>
            </a:lvl2pPr>
            <a:lvl3pPr marL="1371600" lvl="2" indent="-419100" algn="l">
              <a:lnSpc>
                <a:spcPct val="100000"/>
              </a:lnSpc>
              <a:spcBef>
                <a:spcPts val="500"/>
              </a:spcBef>
              <a:spcAft>
                <a:spcPts val="0"/>
              </a:spcAft>
              <a:buSzPts val="3000"/>
              <a:buChar char="‒"/>
              <a:defRPr/>
            </a:lvl3pPr>
            <a:lvl4pPr marL="1828800" lvl="3" indent="-400050" algn="l">
              <a:lnSpc>
                <a:spcPct val="100000"/>
              </a:lnSpc>
              <a:spcBef>
                <a:spcPts val="500"/>
              </a:spcBef>
              <a:spcAft>
                <a:spcPts val="0"/>
              </a:spcAft>
              <a:buSzPts val="2700"/>
              <a:buChar char="•"/>
              <a:defRPr/>
            </a:lvl4pPr>
            <a:lvl5pPr marL="2286000" lvl="4" indent="-400050" algn="l">
              <a:lnSpc>
                <a:spcPct val="100000"/>
              </a:lnSpc>
              <a:spcBef>
                <a:spcPts val="500"/>
              </a:spcBef>
              <a:spcAft>
                <a:spcPts val="0"/>
              </a:spcAft>
              <a:buSzPts val="2700"/>
              <a:buChar char="̶"/>
              <a:defRPr/>
            </a:lvl5pPr>
            <a:lvl6pPr marL="2743200" lvl="5" indent="-400050" algn="l">
              <a:lnSpc>
                <a:spcPct val="100000"/>
              </a:lnSpc>
              <a:spcBef>
                <a:spcPts val="500"/>
              </a:spcBef>
              <a:spcAft>
                <a:spcPts val="0"/>
              </a:spcAft>
              <a:buClr>
                <a:schemeClr val="dk1"/>
              </a:buClr>
              <a:buSzPts val="2700"/>
              <a:buChar char="▫"/>
              <a:defRPr/>
            </a:lvl6pPr>
            <a:lvl7pPr marL="3200400" lvl="6" indent="-400050" algn="l">
              <a:lnSpc>
                <a:spcPct val="100000"/>
              </a:lnSpc>
              <a:spcBef>
                <a:spcPts val="500"/>
              </a:spcBef>
              <a:spcAft>
                <a:spcPts val="0"/>
              </a:spcAft>
              <a:buClr>
                <a:schemeClr val="dk1"/>
              </a:buClr>
              <a:buSzPts val="2700"/>
              <a:buChar char="▫"/>
              <a:defRPr/>
            </a:lvl7pPr>
            <a:lvl8pPr marL="3657600" lvl="7" indent="-400050" algn="l">
              <a:lnSpc>
                <a:spcPct val="100000"/>
              </a:lnSpc>
              <a:spcBef>
                <a:spcPts val="500"/>
              </a:spcBef>
              <a:spcAft>
                <a:spcPts val="0"/>
              </a:spcAft>
              <a:buClr>
                <a:schemeClr val="dk1"/>
              </a:buClr>
              <a:buSzPts val="2700"/>
              <a:buChar char="▫"/>
              <a:defRPr/>
            </a:lvl8pPr>
            <a:lvl9pPr marL="4114800" lvl="8" indent="-400050" algn="l">
              <a:lnSpc>
                <a:spcPct val="100000"/>
              </a:lnSpc>
              <a:spcBef>
                <a:spcPts val="500"/>
              </a:spcBef>
              <a:spcAft>
                <a:spcPts val="500"/>
              </a:spcAft>
              <a:buClr>
                <a:schemeClr val="dk1"/>
              </a:buClr>
              <a:buSzPts val="2700"/>
              <a:buChar char="▫"/>
              <a:defRPr/>
            </a:lvl9pPr>
          </a:lstStyle>
          <a:p>
            <a:endParaRPr/>
          </a:p>
        </p:txBody>
      </p:sp>
      <p:sp>
        <p:nvSpPr>
          <p:cNvPr id="538" name="Google Shape;538;g351df2b98da_0_2102"/>
          <p:cNvSpPr/>
          <p:nvPr/>
        </p:nvSpPr>
        <p:spPr>
          <a:xfrm>
            <a:off x="17123459" y="9675020"/>
            <a:ext cx="436200" cy="612000"/>
          </a:xfrm>
          <a:prstGeom prst="rect">
            <a:avLst/>
          </a:prstGeom>
          <a:solidFill>
            <a:srgbClr val="0AA56F"/>
          </a:solidFill>
          <a:ln>
            <a:noFill/>
          </a:ln>
        </p:spPr>
        <p:txBody>
          <a:bodyPr spcFirstLastPara="1" wrap="square" lIns="137150" tIns="68550" rIns="137150" bIns="68550" anchor="ctr" anchorCtr="0">
            <a:noAutofit/>
          </a:bodyPr>
          <a:lstStyle/>
          <a:p>
            <a:pPr marL="0" marR="0" lvl="0" indent="0" algn="ctr" rtl="0">
              <a:spcBef>
                <a:spcPts val="0"/>
              </a:spcBef>
              <a:spcAft>
                <a:spcPts val="0"/>
              </a:spcAft>
              <a:buNone/>
            </a:pPr>
            <a:endParaRPr sz="2400">
              <a:solidFill>
                <a:schemeClr val="lt1"/>
              </a:solidFill>
              <a:latin typeface="Arial"/>
              <a:ea typeface="Arial"/>
              <a:cs typeface="Arial"/>
              <a:sym typeface="Arial"/>
            </a:endParaRPr>
          </a:p>
        </p:txBody>
      </p:sp>
      <p:sp>
        <p:nvSpPr>
          <p:cNvPr id="539" name="Google Shape;539;g351df2b98da_0_2102"/>
          <p:cNvSpPr/>
          <p:nvPr/>
        </p:nvSpPr>
        <p:spPr>
          <a:xfrm>
            <a:off x="16968788" y="9748131"/>
            <a:ext cx="488400" cy="207900"/>
          </a:xfrm>
          <a:prstGeom prst="rect">
            <a:avLst/>
          </a:prstGeom>
          <a:noFill/>
          <a:ln>
            <a:noFill/>
          </a:ln>
        </p:spPr>
        <p:txBody>
          <a:bodyPr spcFirstLastPara="1" wrap="square" lIns="0" tIns="0" rIns="0" bIns="0" anchor="b" anchorCtr="0">
            <a:noAutofit/>
          </a:bodyPr>
          <a:lstStyle/>
          <a:p>
            <a:pPr marL="0" marR="0" lvl="0" indent="0" algn="r" rtl="0">
              <a:spcBef>
                <a:spcPts val="0"/>
              </a:spcBef>
              <a:spcAft>
                <a:spcPts val="0"/>
              </a:spcAft>
              <a:buNone/>
            </a:pPr>
            <a:fld id="{00000000-1234-1234-1234-123412341234}" type="slidenum">
              <a:rPr lang="en-US" sz="1400" b="0">
                <a:solidFill>
                  <a:schemeClr val="lt1"/>
                </a:solidFill>
                <a:latin typeface="Arial"/>
                <a:ea typeface="Arial"/>
                <a:cs typeface="Arial"/>
                <a:sym typeface="Arial"/>
              </a:rPr>
              <a:t>‹#›</a:t>
            </a:fld>
            <a:endParaRPr sz="1400" b="0">
              <a:solidFill>
                <a:schemeClr val="lt1"/>
              </a:solidFill>
              <a:latin typeface="Arial"/>
              <a:ea typeface="Arial"/>
              <a:cs typeface="Arial"/>
              <a:sym typeface="Arial"/>
            </a:endParaRPr>
          </a:p>
        </p:txBody>
      </p:sp>
      <p:pic>
        <p:nvPicPr>
          <p:cNvPr id="540" name="Google Shape;540;g351df2b98da_0_2102"/>
          <p:cNvPicPr preferRelativeResize="0"/>
          <p:nvPr/>
        </p:nvPicPr>
        <p:blipFill rotWithShape="1">
          <a:blip r:embed="rId2">
            <a:alphaModFix/>
          </a:blip>
          <a:srcRect/>
          <a:stretch/>
        </p:blipFill>
        <p:spPr>
          <a:xfrm>
            <a:off x="15041022" y="9557763"/>
            <a:ext cx="1844813" cy="623055"/>
          </a:xfrm>
          <a:prstGeom prst="rect">
            <a:avLst/>
          </a:prstGeom>
          <a:noFill/>
          <a:ln>
            <a:noFill/>
          </a:ln>
        </p:spPr>
      </p:pic>
      <p:sp>
        <p:nvSpPr>
          <p:cNvPr id="541" name="Google Shape;541;g351df2b98da_0_2102"/>
          <p:cNvSpPr/>
          <p:nvPr/>
        </p:nvSpPr>
        <p:spPr>
          <a:xfrm>
            <a:off x="0" y="0"/>
            <a:ext cx="1997700" cy="151200"/>
          </a:xfrm>
          <a:prstGeom prst="rect">
            <a:avLst/>
          </a:prstGeom>
          <a:solidFill>
            <a:schemeClr val="accent1"/>
          </a:solidFill>
          <a:ln>
            <a:noFill/>
          </a:ln>
        </p:spPr>
        <p:txBody>
          <a:bodyPr spcFirstLastPara="1" wrap="square" lIns="137150" tIns="68550" rIns="137150" bIns="68550" anchor="ctr" anchorCtr="0">
            <a:noAutofit/>
          </a:bodyPr>
          <a:lstStyle/>
          <a:p>
            <a:pPr marL="0" marR="0" lvl="0" indent="0" algn="ctr" rtl="0">
              <a:spcBef>
                <a:spcPts val="0"/>
              </a:spcBef>
              <a:spcAft>
                <a:spcPts val="0"/>
              </a:spcAft>
              <a:buNone/>
            </a:pPr>
            <a:endParaRPr sz="2400">
              <a:solidFill>
                <a:schemeClr val="lt1"/>
              </a:solidFill>
              <a:latin typeface="Arial"/>
              <a:ea typeface="Arial"/>
              <a:cs typeface="Arial"/>
              <a:sym typeface="Arial"/>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matchingName="3-line">
  <p:cSld name="3-line">
    <p:spTree>
      <p:nvGrpSpPr>
        <p:cNvPr id="1" name="Shape 542"/>
        <p:cNvGrpSpPr/>
        <p:nvPr/>
      </p:nvGrpSpPr>
      <p:grpSpPr>
        <a:xfrm>
          <a:off x="0" y="0"/>
          <a:ext cx="0" cy="0"/>
          <a:chOff x="0" y="0"/>
          <a:chExt cx="0" cy="0"/>
        </a:xfrm>
      </p:grpSpPr>
      <p:sp>
        <p:nvSpPr>
          <p:cNvPr id="543" name="Google Shape;543;g351df2b98da_0_2111"/>
          <p:cNvSpPr txBox="1">
            <a:spLocks noGrp="1"/>
          </p:cNvSpPr>
          <p:nvPr>
            <p:ph type="title"/>
          </p:nvPr>
        </p:nvSpPr>
        <p:spPr>
          <a:xfrm>
            <a:off x="832104" y="258318"/>
            <a:ext cx="16623900" cy="148410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Clr>
                <a:schemeClr val="dk1"/>
              </a:buClr>
              <a:buSzPts val="3800"/>
              <a:buFont typeface="Arial"/>
              <a:buNone/>
              <a:defRPr/>
            </a:lvl1pPr>
            <a:lvl2pPr lvl="1">
              <a:spcBef>
                <a:spcPts val="0"/>
              </a:spcBef>
              <a:spcAft>
                <a:spcPts val="0"/>
              </a:spcAft>
              <a:buSzPts val="2100"/>
              <a:buNone/>
              <a:defRPr/>
            </a:lvl2pPr>
            <a:lvl3pPr lvl="2">
              <a:spcBef>
                <a:spcPts val="0"/>
              </a:spcBef>
              <a:spcAft>
                <a:spcPts val="0"/>
              </a:spcAft>
              <a:buSzPts val="2100"/>
              <a:buNone/>
              <a:defRPr/>
            </a:lvl3pPr>
            <a:lvl4pPr lvl="3">
              <a:spcBef>
                <a:spcPts val="0"/>
              </a:spcBef>
              <a:spcAft>
                <a:spcPts val="0"/>
              </a:spcAft>
              <a:buSzPts val="2100"/>
              <a:buNone/>
              <a:defRPr/>
            </a:lvl4pPr>
            <a:lvl5pPr lvl="4">
              <a:spcBef>
                <a:spcPts val="0"/>
              </a:spcBef>
              <a:spcAft>
                <a:spcPts val="0"/>
              </a:spcAft>
              <a:buSzPts val="2100"/>
              <a:buNone/>
              <a:defRPr/>
            </a:lvl5pPr>
            <a:lvl6pPr lvl="5">
              <a:spcBef>
                <a:spcPts val="0"/>
              </a:spcBef>
              <a:spcAft>
                <a:spcPts val="0"/>
              </a:spcAft>
              <a:buSzPts val="2100"/>
              <a:buNone/>
              <a:defRPr/>
            </a:lvl6pPr>
            <a:lvl7pPr lvl="6">
              <a:spcBef>
                <a:spcPts val="0"/>
              </a:spcBef>
              <a:spcAft>
                <a:spcPts val="0"/>
              </a:spcAft>
              <a:buSzPts val="2100"/>
              <a:buNone/>
              <a:defRPr/>
            </a:lvl7pPr>
            <a:lvl8pPr lvl="7">
              <a:spcBef>
                <a:spcPts val="0"/>
              </a:spcBef>
              <a:spcAft>
                <a:spcPts val="0"/>
              </a:spcAft>
              <a:buSzPts val="2100"/>
              <a:buNone/>
              <a:defRPr/>
            </a:lvl8pPr>
            <a:lvl9pPr lvl="8">
              <a:spcBef>
                <a:spcPts val="0"/>
              </a:spcBef>
              <a:spcAft>
                <a:spcPts val="0"/>
              </a:spcAft>
              <a:buSzPts val="2100"/>
              <a:buNone/>
              <a:defRPr/>
            </a:lvl9pPr>
          </a:lstStyle>
          <a:p>
            <a:endParaRPr/>
          </a:p>
        </p:txBody>
      </p:sp>
      <p:sp>
        <p:nvSpPr>
          <p:cNvPr id="544" name="Google Shape;544;g351df2b98da_0_2111"/>
          <p:cNvSpPr txBox="1">
            <a:spLocks noGrp="1"/>
          </p:cNvSpPr>
          <p:nvPr>
            <p:ph type="body" idx="1"/>
          </p:nvPr>
        </p:nvSpPr>
        <p:spPr>
          <a:xfrm>
            <a:off x="11690891" y="62395"/>
            <a:ext cx="5765100" cy="184500"/>
          </a:xfrm>
          <a:prstGeom prst="rect">
            <a:avLst/>
          </a:prstGeom>
          <a:noFill/>
          <a:ln>
            <a:noFill/>
          </a:ln>
        </p:spPr>
        <p:txBody>
          <a:bodyPr spcFirstLastPara="1" wrap="square" lIns="0" tIns="0" rIns="0" bIns="0" anchor="t" anchorCtr="0">
            <a:spAutoFit/>
          </a:bodyPr>
          <a:lstStyle>
            <a:lvl1pPr marL="457200" lvl="0" indent="-304800" algn="l">
              <a:lnSpc>
                <a:spcPct val="100000"/>
              </a:lnSpc>
              <a:spcBef>
                <a:spcPts val="500"/>
              </a:spcBef>
              <a:spcAft>
                <a:spcPts val="0"/>
              </a:spcAft>
              <a:buSzPts val="1200"/>
              <a:buChar char="​"/>
              <a:defRPr sz="1200" b="0"/>
            </a:lvl1pPr>
            <a:lvl2pPr marL="914400" lvl="1" indent="-419100" algn="l">
              <a:lnSpc>
                <a:spcPct val="100000"/>
              </a:lnSpc>
              <a:spcBef>
                <a:spcPts val="500"/>
              </a:spcBef>
              <a:spcAft>
                <a:spcPts val="0"/>
              </a:spcAft>
              <a:buSzPts val="3000"/>
              <a:buChar char="•"/>
              <a:defRPr/>
            </a:lvl2pPr>
            <a:lvl3pPr marL="1371600" lvl="2" indent="-419100" algn="l">
              <a:lnSpc>
                <a:spcPct val="100000"/>
              </a:lnSpc>
              <a:spcBef>
                <a:spcPts val="500"/>
              </a:spcBef>
              <a:spcAft>
                <a:spcPts val="0"/>
              </a:spcAft>
              <a:buSzPts val="3000"/>
              <a:buChar char="‒"/>
              <a:defRPr/>
            </a:lvl3pPr>
            <a:lvl4pPr marL="1828800" lvl="3" indent="-400050" algn="l">
              <a:lnSpc>
                <a:spcPct val="100000"/>
              </a:lnSpc>
              <a:spcBef>
                <a:spcPts val="500"/>
              </a:spcBef>
              <a:spcAft>
                <a:spcPts val="0"/>
              </a:spcAft>
              <a:buSzPts val="2700"/>
              <a:buChar char="•"/>
              <a:defRPr/>
            </a:lvl4pPr>
            <a:lvl5pPr marL="2286000" lvl="4" indent="-400050" algn="l">
              <a:lnSpc>
                <a:spcPct val="100000"/>
              </a:lnSpc>
              <a:spcBef>
                <a:spcPts val="500"/>
              </a:spcBef>
              <a:spcAft>
                <a:spcPts val="0"/>
              </a:spcAft>
              <a:buSzPts val="2700"/>
              <a:buChar char="̶"/>
              <a:defRPr/>
            </a:lvl5pPr>
            <a:lvl6pPr marL="2743200" lvl="5" indent="-400050" algn="l">
              <a:lnSpc>
                <a:spcPct val="100000"/>
              </a:lnSpc>
              <a:spcBef>
                <a:spcPts val="500"/>
              </a:spcBef>
              <a:spcAft>
                <a:spcPts val="0"/>
              </a:spcAft>
              <a:buClr>
                <a:schemeClr val="dk1"/>
              </a:buClr>
              <a:buSzPts val="2700"/>
              <a:buChar char="▫"/>
              <a:defRPr/>
            </a:lvl6pPr>
            <a:lvl7pPr marL="3200400" lvl="6" indent="-400050" algn="l">
              <a:lnSpc>
                <a:spcPct val="100000"/>
              </a:lnSpc>
              <a:spcBef>
                <a:spcPts val="500"/>
              </a:spcBef>
              <a:spcAft>
                <a:spcPts val="0"/>
              </a:spcAft>
              <a:buClr>
                <a:schemeClr val="dk1"/>
              </a:buClr>
              <a:buSzPts val="2700"/>
              <a:buChar char="▫"/>
              <a:defRPr/>
            </a:lvl7pPr>
            <a:lvl8pPr marL="3657600" lvl="7" indent="-400050" algn="l">
              <a:lnSpc>
                <a:spcPct val="100000"/>
              </a:lnSpc>
              <a:spcBef>
                <a:spcPts val="500"/>
              </a:spcBef>
              <a:spcAft>
                <a:spcPts val="0"/>
              </a:spcAft>
              <a:buClr>
                <a:schemeClr val="dk1"/>
              </a:buClr>
              <a:buSzPts val="2700"/>
              <a:buChar char="▫"/>
              <a:defRPr/>
            </a:lvl8pPr>
            <a:lvl9pPr marL="4114800" lvl="8" indent="-400050" algn="l">
              <a:lnSpc>
                <a:spcPct val="100000"/>
              </a:lnSpc>
              <a:spcBef>
                <a:spcPts val="500"/>
              </a:spcBef>
              <a:spcAft>
                <a:spcPts val="500"/>
              </a:spcAft>
              <a:buClr>
                <a:schemeClr val="dk1"/>
              </a:buClr>
              <a:buSzPts val="2700"/>
              <a:buChar char="▫"/>
              <a:defRPr/>
            </a:lvl9pPr>
          </a:lstStyle>
          <a:p>
            <a:endParaRPr/>
          </a:p>
        </p:txBody>
      </p:sp>
      <p:sp>
        <p:nvSpPr>
          <p:cNvPr id="545" name="Google Shape;545;g351df2b98da_0_2111"/>
          <p:cNvSpPr/>
          <p:nvPr/>
        </p:nvSpPr>
        <p:spPr>
          <a:xfrm>
            <a:off x="17123459" y="9675020"/>
            <a:ext cx="436200" cy="612000"/>
          </a:xfrm>
          <a:prstGeom prst="rect">
            <a:avLst/>
          </a:prstGeom>
          <a:solidFill>
            <a:srgbClr val="0AA56F"/>
          </a:solidFill>
          <a:ln>
            <a:noFill/>
          </a:ln>
        </p:spPr>
        <p:txBody>
          <a:bodyPr spcFirstLastPara="1" wrap="square" lIns="137150" tIns="68550" rIns="137150" bIns="68550" anchor="ctr" anchorCtr="0">
            <a:noAutofit/>
          </a:bodyPr>
          <a:lstStyle/>
          <a:p>
            <a:pPr marL="0" marR="0" lvl="0" indent="0" algn="ctr" rtl="0">
              <a:spcBef>
                <a:spcPts val="0"/>
              </a:spcBef>
              <a:spcAft>
                <a:spcPts val="0"/>
              </a:spcAft>
              <a:buNone/>
            </a:pPr>
            <a:endParaRPr sz="2400">
              <a:solidFill>
                <a:schemeClr val="lt1"/>
              </a:solidFill>
              <a:latin typeface="Arial"/>
              <a:ea typeface="Arial"/>
              <a:cs typeface="Arial"/>
              <a:sym typeface="Arial"/>
            </a:endParaRPr>
          </a:p>
        </p:txBody>
      </p:sp>
      <p:sp>
        <p:nvSpPr>
          <p:cNvPr id="546" name="Google Shape;546;g351df2b98da_0_2111"/>
          <p:cNvSpPr/>
          <p:nvPr/>
        </p:nvSpPr>
        <p:spPr>
          <a:xfrm>
            <a:off x="16968788" y="9748131"/>
            <a:ext cx="488400" cy="207900"/>
          </a:xfrm>
          <a:prstGeom prst="rect">
            <a:avLst/>
          </a:prstGeom>
          <a:noFill/>
          <a:ln>
            <a:noFill/>
          </a:ln>
        </p:spPr>
        <p:txBody>
          <a:bodyPr spcFirstLastPara="1" wrap="square" lIns="0" tIns="0" rIns="0" bIns="0" anchor="b" anchorCtr="0">
            <a:noAutofit/>
          </a:bodyPr>
          <a:lstStyle/>
          <a:p>
            <a:pPr marL="0" marR="0" lvl="0" indent="0" algn="r" rtl="0">
              <a:spcBef>
                <a:spcPts val="0"/>
              </a:spcBef>
              <a:spcAft>
                <a:spcPts val="0"/>
              </a:spcAft>
              <a:buNone/>
            </a:pPr>
            <a:fld id="{00000000-1234-1234-1234-123412341234}" type="slidenum">
              <a:rPr lang="en-US" sz="1400" b="0">
                <a:solidFill>
                  <a:schemeClr val="lt1"/>
                </a:solidFill>
                <a:latin typeface="Arial"/>
                <a:ea typeface="Arial"/>
                <a:cs typeface="Arial"/>
                <a:sym typeface="Arial"/>
              </a:rPr>
              <a:t>‹#›</a:t>
            </a:fld>
            <a:endParaRPr sz="1400" b="0">
              <a:solidFill>
                <a:schemeClr val="lt1"/>
              </a:solidFill>
              <a:latin typeface="Arial"/>
              <a:ea typeface="Arial"/>
              <a:cs typeface="Arial"/>
              <a:sym typeface="Arial"/>
            </a:endParaRPr>
          </a:p>
        </p:txBody>
      </p:sp>
      <p:pic>
        <p:nvPicPr>
          <p:cNvPr id="547" name="Google Shape;547;g351df2b98da_0_2111"/>
          <p:cNvPicPr preferRelativeResize="0"/>
          <p:nvPr/>
        </p:nvPicPr>
        <p:blipFill rotWithShape="1">
          <a:blip r:embed="rId2">
            <a:alphaModFix/>
          </a:blip>
          <a:srcRect/>
          <a:stretch/>
        </p:blipFill>
        <p:spPr>
          <a:xfrm>
            <a:off x="15041022" y="9557763"/>
            <a:ext cx="1844813" cy="623055"/>
          </a:xfrm>
          <a:prstGeom prst="rect">
            <a:avLst/>
          </a:prstGeom>
          <a:noFill/>
          <a:ln>
            <a:noFill/>
          </a:ln>
        </p:spPr>
      </p:pic>
      <p:sp>
        <p:nvSpPr>
          <p:cNvPr id="548" name="Google Shape;548;g351df2b98da_0_2111"/>
          <p:cNvSpPr/>
          <p:nvPr/>
        </p:nvSpPr>
        <p:spPr>
          <a:xfrm>
            <a:off x="0" y="0"/>
            <a:ext cx="1997700" cy="151200"/>
          </a:xfrm>
          <a:prstGeom prst="rect">
            <a:avLst/>
          </a:prstGeom>
          <a:solidFill>
            <a:schemeClr val="accent1"/>
          </a:solidFill>
          <a:ln>
            <a:noFill/>
          </a:ln>
        </p:spPr>
        <p:txBody>
          <a:bodyPr spcFirstLastPara="1" wrap="square" lIns="137150" tIns="68550" rIns="137150" bIns="68550" anchor="ctr" anchorCtr="0">
            <a:noAutofit/>
          </a:bodyPr>
          <a:lstStyle/>
          <a:p>
            <a:pPr marL="0" marR="0" lvl="0" indent="0" algn="ctr" rtl="0">
              <a:spcBef>
                <a:spcPts val="0"/>
              </a:spcBef>
              <a:spcAft>
                <a:spcPts val="0"/>
              </a:spcAft>
              <a:buNone/>
            </a:pPr>
            <a:endParaRPr sz="2400">
              <a:solidFill>
                <a:schemeClr val="lt1"/>
              </a:solidFill>
              <a:latin typeface="Arial"/>
              <a:ea typeface="Arial"/>
              <a:cs typeface="Arial"/>
              <a:sym typeface="Arial"/>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matchingName="End">
  <p:cSld name="End">
    <p:spTree>
      <p:nvGrpSpPr>
        <p:cNvPr id="1" name="Shape 549"/>
        <p:cNvGrpSpPr/>
        <p:nvPr/>
      </p:nvGrpSpPr>
      <p:grpSpPr>
        <a:xfrm>
          <a:off x="0" y="0"/>
          <a:ext cx="0" cy="0"/>
          <a:chOff x="0" y="0"/>
          <a:chExt cx="0" cy="0"/>
        </a:xfrm>
      </p:grpSpPr>
      <p:pic>
        <p:nvPicPr>
          <p:cNvPr id="550" name="Google Shape;550;g351df2b98da_0_2118"/>
          <p:cNvPicPr preferRelativeResize="0"/>
          <p:nvPr/>
        </p:nvPicPr>
        <p:blipFill rotWithShape="1">
          <a:blip r:embed="rId2">
            <a:alphaModFix/>
          </a:blip>
          <a:srcRect/>
          <a:stretch/>
        </p:blipFill>
        <p:spPr>
          <a:xfrm>
            <a:off x="5827362" y="4023360"/>
            <a:ext cx="6633281" cy="2240281"/>
          </a:xfrm>
          <a:prstGeom prst="rect">
            <a:avLst/>
          </a:prstGeom>
          <a:noFill/>
          <a:ln>
            <a:noFill/>
          </a:ln>
        </p:spPr>
      </p:pic>
      <p:sp>
        <p:nvSpPr>
          <p:cNvPr id="551" name="Google Shape;551;g351df2b98da_0_2118"/>
          <p:cNvSpPr/>
          <p:nvPr/>
        </p:nvSpPr>
        <p:spPr>
          <a:xfrm>
            <a:off x="0" y="0"/>
            <a:ext cx="1997700" cy="151200"/>
          </a:xfrm>
          <a:prstGeom prst="rect">
            <a:avLst/>
          </a:prstGeom>
          <a:solidFill>
            <a:schemeClr val="accent1"/>
          </a:solidFill>
          <a:ln>
            <a:noFill/>
          </a:ln>
        </p:spPr>
        <p:txBody>
          <a:bodyPr spcFirstLastPara="1" wrap="square" lIns="137150" tIns="68550" rIns="137150" bIns="68550" anchor="ctr" anchorCtr="0">
            <a:noAutofit/>
          </a:bodyPr>
          <a:lstStyle/>
          <a:p>
            <a:pPr marL="0" marR="0" lvl="0" indent="0" algn="ctr" rtl="0">
              <a:spcBef>
                <a:spcPts val="0"/>
              </a:spcBef>
              <a:spcAft>
                <a:spcPts val="0"/>
              </a:spcAft>
              <a:buNone/>
            </a:pPr>
            <a:endParaRPr sz="2400">
              <a:solidFill>
                <a:schemeClr val="lt1"/>
              </a:solidFill>
              <a:latin typeface="Arial"/>
              <a:ea typeface="Arial"/>
              <a:cs typeface="Arial"/>
              <a:sym typeface="Arial"/>
            </a:endParaRPr>
          </a:p>
        </p:txBody>
      </p:sp>
      <p:sp>
        <p:nvSpPr>
          <p:cNvPr id="552" name="Google Shape;552;g351df2b98da_0_2118"/>
          <p:cNvSpPr/>
          <p:nvPr/>
        </p:nvSpPr>
        <p:spPr>
          <a:xfrm>
            <a:off x="16290236" y="10135605"/>
            <a:ext cx="1997700" cy="151200"/>
          </a:xfrm>
          <a:prstGeom prst="rect">
            <a:avLst/>
          </a:prstGeom>
          <a:solidFill>
            <a:schemeClr val="accent1"/>
          </a:solidFill>
          <a:ln>
            <a:noFill/>
          </a:ln>
        </p:spPr>
        <p:txBody>
          <a:bodyPr spcFirstLastPara="1" wrap="square" lIns="137150" tIns="68550" rIns="137150" bIns="68550" anchor="ctr" anchorCtr="0">
            <a:noAutofit/>
          </a:bodyPr>
          <a:lstStyle/>
          <a:p>
            <a:pPr marL="0" marR="0" lvl="0" indent="0" algn="ctr" rtl="0">
              <a:spcBef>
                <a:spcPts val="0"/>
              </a:spcBef>
              <a:spcAft>
                <a:spcPts val="0"/>
              </a:spcAft>
              <a:buNone/>
            </a:pPr>
            <a:endParaRPr sz="2400">
              <a:solidFill>
                <a:schemeClr val="lt1"/>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43"/>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20"/>
              <a:buFont typeface="Calibri"/>
              <a:buNone/>
              <a:defRPr sz="202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43"/>
          <p:cNvSpPr txBox="1">
            <a:spLocks noGrp="1"/>
          </p:cNvSpPr>
          <p:nvPr>
            <p:ph type="body" idx="1"/>
          </p:nvPr>
        </p:nvSpPr>
        <p:spPr>
          <a:xfrm>
            <a:off x="3575050" y="273052"/>
            <a:ext cx="5111750" cy="5853113"/>
          </a:xfrm>
          <a:prstGeom prst="rect">
            <a:avLst/>
          </a:prstGeom>
          <a:noFill/>
          <a:ln>
            <a:noFill/>
          </a:ln>
        </p:spPr>
        <p:txBody>
          <a:bodyPr spcFirstLastPara="1" wrap="square" lIns="91425" tIns="45700" rIns="91425" bIns="45700" anchor="t" anchorCtr="0">
            <a:normAutofit/>
          </a:bodyPr>
          <a:lstStyle>
            <a:lvl1pPr marL="457200" lvl="0" indent="-433768" algn="l">
              <a:spcBef>
                <a:spcPts val="646"/>
              </a:spcBef>
              <a:spcAft>
                <a:spcPts val="0"/>
              </a:spcAft>
              <a:buClr>
                <a:schemeClr val="dk1"/>
              </a:buClr>
              <a:buSzPts val="3231"/>
              <a:buChar char="•"/>
              <a:defRPr sz="3231"/>
            </a:lvl1pPr>
            <a:lvl2pPr marL="914400" lvl="1" indent="-408114" algn="l">
              <a:spcBef>
                <a:spcPts val="565"/>
              </a:spcBef>
              <a:spcAft>
                <a:spcPts val="0"/>
              </a:spcAft>
              <a:buClr>
                <a:schemeClr val="dk1"/>
              </a:buClr>
              <a:buSzPts val="2827"/>
              <a:buChar char="–"/>
              <a:defRPr sz="2827"/>
            </a:lvl2pPr>
            <a:lvl3pPr marL="1371600" lvl="2" indent="-382524" algn="l">
              <a:spcBef>
                <a:spcPts val="485"/>
              </a:spcBef>
              <a:spcAft>
                <a:spcPts val="0"/>
              </a:spcAft>
              <a:buClr>
                <a:schemeClr val="dk1"/>
              </a:buClr>
              <a:buSzPts val="2424"/>
              <a:buChar char="•"/>
              <a:defRPr sz="2424"/>
            </a:lvl3pPr>
            <a:lvl4pPr marL="1828800" lvl="3" indent="-356869" algn="l">
              <a:spcBef>
                <a:spcPts val="404"/>
              </a:spcBef>
              <a:spcAft>
                <a:spcPts val="0"/>
              </a:spcAft>
              <a:buClr>
                <a:schemeClr val="dk1"/>
              </a:buClr>
              <a:buSzPts val="2020"/>
              <a:buChar char="–"/>
              <a:defRPr sz="2020"/>
            </a:lvl4pPr>
            <a:lvl5pPr marL="2286000" lvl="4" indent="-356870" algn="l">
              <a:spcBef>
                <a:spcPts val="404"/>
              </a:spcBef>
              <a:spcAft>
                <a:spcPts val="0"/>
              </a:spcAft>
              <a:buClr>
                <a:schemeClr val="dk1"/>
              </a:buClr>
              <a:buSzPts val="2020"/>
              <a:buChar char="»"/>
              <a:defRPr sz="2020"/>
            </a:lvl5pPr>
            <a:lvl6pPr marL="2743200" lvl="5" indent="-356870" algn="l">
              <a:spcBef>
                <a:spcPts val="404"/>
              </a:spcBef>
              <a:spcAft>
                <a:spcPts val="0"/>
              </a:spcAft>
              <a:buClr>
                <a:schemeClr val="dk1"/>
              </a:buClr>
              <a:buSzPts val="2020"/>
              <a:buChar char="•"/>
              <a:defRPr sz="2020"/>
            </a:lvl6pPr>
            <a:lvl7pPr marL="3200400" lvl="6" indent="-356870" algn="l">
              <a:spcBef>
                <a:spcPts val="404"/>
              </a:spcBef>
              <a:spcAft>
                <a:spcPts val="0"/>
              </a:spcAft>
              <a:buClr>
                <a:schemeClr val="dk1"/>
              </a:buClr>
              <a:buSzPts val="2020"/>
              <a:buChar char="•"/>
              <a:defRPr sz="2020"/>
            </a:lvl7pPr>
            <a:lvl8pPr marL="3657600" lvl="7" indent="-356870" algn="l">
              <a:spcBef>
                <a:spcPts val="404"/>
              </a:spcBef>
              <a:spcAft>
                <a:spcPts val="0"/>
              </a:spcAft>
              <a:buClr>
                <a:schemeClr val="dk1"/>
              </a:buClr>
              <a:buSzPts val="2020"/>
              <a:buChar char="•"/>
              <a:defRPr sz="2020"/>
            </a:lvl8pPr>
            <a:lvl9pPr marL="4114800" lvl="8" indent="-356870" algn="l">
              <a:spcBef>
                <a:spcPts val="404"/>
              </a:spcBef>
              <a:spcAft>
                <a:spcPts val="0"/>
              </a:spcAft>
              <a:buClr>
                <a:schemeClr val="dk1"/>
              </a:buClr>
              <a:buSzPts val="2020"/>
              <a:buChar char="•"/>
              <a:defRPr sz="2020"/>
            </a:lvl9pPr>
          </a:lstStyle>
          <a:p>
            <a:endParaRPr/>
          </a:p>
        </p:txBody>
      </p:sp>
      <p:sp>
        <p:nvSpPr>
          <p:cNvPr id="61" name="Google Shape;61;p43"/>
          <p:cNvSpPr txBox="1">
            <a:spLocks noGrp="1"/>
          </p:cNvSpPr>
          <p:nvPr>
            <p:ph type="body" idx="2"/>
          </p:nvPr>
        </p:nvSpPr>
        <p:spPr>
          <a:xfrm>
            <a:off x="457200" y="1435102"/>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3"/>
              </a:spcBef>
              <a:spcAft>
                <a:spcPts val="0"/>
              </a:spcAft>
              <a:buClr>
                <a:schemeClr val="dk1"/>
              </a:buClr>
              <a:buSzPts val="1414"/>
              <a:buNone/>
              <a:defRPr sz="1414"/>
            </a:lvl1pPr>
            <a:lvl2pPr marL="914400" lvl="1" indent="-228600" algn="l">
              <a:spcBef>
                <a:spcPts val="242"/>
              </a:spcBef>
              <a:spcAft>
                <a:spcPts val="0"/>
              </a:spcAft>
              <a:buClr>
                <a:schemeClr val="dk1"/>
              </a:buClr>
              <a:buSzPts val="1212"/>
              <a:buNone/>
              <a:defRPr sz="1212"/>
            </a:lvl2pPr>
            <a:lvl3pPr marL="1371600" lvl="2" indent="-228600" algn="l">
              <a:spcBef>
                <a:spcPts val="202"/>
              </a:spcBef>
              <a:spcAft>
                <a:spcPts val="0"/>
              </a:spcAft>
              <a:buClr>
                <a:schemeClr val="dk1"/>
              </a:buClr>
              <a:buSzPts val="1010"/>
              <a:buNone/>
              <a:defRPr sz="1010"/>
            </a:lvl3pPr>
            <a:lvl4pPr marL="1828800" lvl="3" indent="-228600" algn="l">
              <a:spcBef>
                <a:spcPts val="182"/>
              </a:spcBef>
              <a:spcAft>
                <a:spcPts val="0"/>
              </a:spcAft>
              <a:buClr>
                <a:schemeClr val="dk1"/>
              </a:buClr>
              <a:buSzPts val="909"/>
              <a:buNone/>
              <a:defRPr sz="909"/>
            </a:lvl4pPr>
            <a:lvl5pPr marL="2286000" lvl="4" indent="-228600" algn="l">
              <a:spcBef>
                <a:spcPts val="182"/>
              </a:spcBef>
              <a:spcAft>
                <a:spcPts val="0"/>
              </a:spcAft>
              <a:buClr>
                <a:schemeClr val="dk1"/>
              </a:buClr>
              <a:buSzPts val="909"/>
              <a:buNone/>
              <a:defRPr sz="909"/>
            </a:lvl5pPr>
            <a:lvl6pPr marL="2743200" lvl="5" indent="-228600" algn="l">
              <a:spcBef>
                <a:spcPts val="182"/>
              </a:spcBef>
              <a:spcAft>
                <a:spcPts val="0"/>
              </a:spcAft>
              <a:buClr>
                <a:schemeClr val="dk1"/>
              </a:buClr>
              <a:buSzPts val="909"/>
              <a:buNone/>
              <a:defRPr sz="909"/>
            </a:lvl6pPr>
            <a:lvl7pPr marL="3200400" lvl="6" indent="-228600" algn="l">
              <a:spcBef>
                <a:spcPts val="182"/>
              </a:spcBef>
              <a:spcAft>
                <a:spcPts val="0"/>
              </a:spcAft>
              <a:buClr>
                <a:schemeClr val="dk1"/>
              </a:buClr>
              <a:buSzPts val="909"/>
              <a:buNone/>
              <a:defRPr sz="909"/>
            </a:lvl7pPr>
            <a:lvl8pPr marL="3657600" lvl="7" indent="-228600" algn="l">
              <a:spcBef>
                <a:spcPts val="182"/>
              </a:spcBef>
              <a:spcAft>
                <a:spcPts val="0"/>
              </a:spcAft>
              <a:buClr>
                <a:schemeClr val="dk1"/>
              </a:buClr>
              <a:buSzPts val="909"/>
              <a:buNone/>
              <a:defRPr sz="909"/>
            </a:lvl8pPr>
            <a:lvl9pPr marL="4114800" lvl="8" indent="-228600" algn="l">
              <a:spcBef>
                <a:spcPts val="182"/>
              </a:spcBef>
              <a:spcAft>
                <a:spcPts val="0"/>
              </a:spcAft>
              <a:buClr>
                <a:schemeClr val="dk1"/>
              </a:buClr>
              <a:buSzPts val="909"/>
              <a:buNone/>
              <a:defRPr sz="909"/>
            </a:lvl9pPr>
          </a:lstStyle>
          <a:p>
            <a:endParaRPr/>
          </a:p>
        </p:txBody>
      </p:sp>
      <p:sp>
        <p:nvSpPr>
          <p:cNvPr id="62" name="Google Shape;62;p43"/>
          <p:cNvSpPr txBox="1">
            <a:spLocks noGrp="1"/>
          </p:cNvSpPr>
          <p:nvPr>
            <p:ph type="dt" idx="10"/>
          </p:nvPr>
        </p:nvSpPr>
        <p:spPr>
          <a:xfrm>
            <a:off x="457201"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43"/>
          <p:cNvSpPr txBox="1">
            <a:spLocks noGrp="1"/>
          </p:cNvSpPr>
          <p:nvPr>
            <p:ph type="ftr" idx="11"/>
          </p:nvPr>
        </p:nvSpPr>
        <p:spPr>
          <a:xfrm>
            <a:off x="3124201"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43"/>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616">
                <a:solidFill>
                  <a:schemeClr val="lt1"/>
                </a:solidFill>
                <a:latin typeface="Calibri"/>
                <a:ea typeface="Calibri"/>
                <a:cs typeface="Calibri"/>
                <a:sym typeface="Calibri"/>
              </a:defRPr>
            </a:lvl1pPr>
            <a:lvl2pPr marL="0" lvl="1" indent="0" algn="r">
              <a:spcBef>
                <a:spcPts val="0"/>
              </a:spcBef>
              <a:buNone/>
              <a:defRPr sz="1616">
                <a:solidFill>
                  <a:schemeClr val="lt1"/>
                </a:solidFill>
                <a:latin typeface="Calibri"/>
                <a:ea typeface="Calibri"/>
                <a:cs typeface="Calibri"/>
                <a:sym typeface="Calibri"/>
              </a:defRPr>
            </a:lvl2pPr>
            <a:lvl3pPr marL="0" lvl="2" indent="0" algn="r">
              <a:spcBef>
                <a:spcPts val="0"/>
              </a:spcBef>
              <a:buNone/>
              <a:defRPr sz="1616">
                <a:solidFill>
                  <a:schemeClr val="lt1"/>
                </a:solidFill>
                <a:latin typeface="Calibri"/>
                <a:ea typeface="Calibri"/>
                <a:cs typeface="Calibri"/>
                <a:sym typeface="Calibri"/>
              </a:defRPr>
            </a:lvl3pPr>
            <a:lvl4pPr marL="0" lvl="3" indent="0" algn="r">
              <a:spcBef>
                <a:spcPts val="0"/>
              </a:spcBef>
              <a:buNone/>
              <a:defRPr sz="1616">
                <a:solidFill>
                  <a:schemeClr val="lt1"/>
                </a:solidFill>
                <a:latin typeface="Calibri"/>
                <a:ea typeface="Calibri"/>
                <a:cs typeface="Calibri"/>
                <a:sym typeface="Calibri"/>
              </a:defRPr>
            </a:lvl4pPr>
            <a:lvl5pPr marL="0" lvl="4" indent="0" algn="r">
              <a:spcBef>
                <a:spcPts val="0"/>
              </a:spcBef>
              <a:buNone/>
              <a:defRPr sz="1616">
                <a:solidFill>
                  <a:schemeClr val="lt1"/>
                </a:solidFill>
                <a:latin typeface="Calibri"/>
                <a:ea typeface="Calibri"/>
                <a:cs typeface="Calibri"/>
                <a:sym typeface="Calibri"/>
              </a:defRPr>
            </a:lvl5pPr>
            <a:lvl6pPr marL="0" lvl="5" indent="0" algn="r">
              <a:spcBef>
                <a:spcPts val="0"/>
              </a:spcBef>
              <a:buNone/>
              <a:defRPr sz="1616">
                <a:solidFill>
                  <a:schemeClr val="lt1"/>
                </a:solidFill>
                <a:latin typeface="Calibri"/>
                <a:ea typeface="Calibri"/>
                <a:cs typeface="Calibri"/>
                <a:sym typeface="Calibri"/>
              </a:defRPr>
            </a:lvl6pPr>
            <a:lvl7pPr marL="0" lvl="6" indent="0" algn="r">
              <a:spcBef>
                <a:spcPts val="0"/>
              </a:spcBef>
              <a:buNone/>
              <a:defRPr sz="1616">
                <a:solidFill>
                  <a:schemeClr val="lt1"/>
                </a:solidFill>
                <a:latin typeface="Calibri"/>
                <a:ea typeface="Calibri"/>
                <a:cs typeface="Calibri"/>
                <a:sym typeface="Calibri"/>
              </a:defRPr>
            </a:lvl7pPr>
            <a:lvl8pPr marL="0" lvl="7" indent="0" algn="r">
              <a:spcBef>
                <a:spcPts val="0"/>
              </a:spcBef>
              <a:buNone/>
              <a:defRPr sz="1616">
                <a:solidFill>
                  <a:schemeClr val="lt1"/>
                </a:solidFill>
                <a:latin typeface="Calibri"/>
                <a:ea typeface="Calibri"/>
                <a:cs typeface="Calibri"/>
                <a:sym typeface="Calibri"/>
              </a:defRPr>
            </a:lvl8pPr>
            <a:lvl9pPr marL="0" lvl="8" indent="0" algn="r">
              <a:spcBef>
                <a:spcPts val="0"/>
              </a:spcBef>
              <a:buNone/>
              <a:defRPr sz="1616">
                <a:solidFill>
                  <a:schemeClr val="lt1"/>
                </a:solidFill>
                <a:latin typeface="Calibri"/>
                <a:ea typeface="Calibri"/>
                <a:cs typeface="Calibri"/>
                <a:sym typeface="Calibri"/>
              </a:defRPr>
            </a:lvl9pPr>
          </a:lstStyle>
          <a:p>
            <a:pPr marL="0" lvl="0" indent="0" algn="r" rtl="0">
              <a:spcBef>
                <a:spcPts val="0"/>
              </a:spcBef>
              <a:spcAft>
                <a:spcPts val="0"/>
              </a:spcAft>
              <a:buNone/>
            </a:pPr>
            <a:r>
              <a:rPr lang="en-US"/>
              <a:t>2</a:t>
            </a:r>
            <a:endParaRPr>
              <a:solidFill>
                <a:schemeClr val="dk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44"/>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20"/>
              <a:buFont typeface="Calibri"/>
              <a:buNone/>
              <a:defRPr sz="202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44"/>
          <p:cNvSpPr>
            <a:spLocks noGrp="1"/>
          </p:cNvSpPr>
          <p:nvPr>
            <p:ph type="pic" idx="2"/>
          </p:nvPr>
        </p:nvSpPr>
        <p:spPr>
          <a:xfrm>
            <a:off x="1792288" y="612775"/>
            <a:ext cx="5486400" cy="4114800"/>
          </a:xfrm>
          <a:prstGeom prst="rect">
            <a:avLst/>
          </a:prstGeom>
          <a:noFill/>
          <a:ln>
            <a:noFill/>
          </a:ln>
        </p:spPr>
      </p:sp>
      <p:sp>
        <p:nvSpPr>
          <p:cNvPr id="68" name="Google Shape;68;p44"/>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3"/>
              </a:spcBef>
              <a:spcAft>
                <a:spcPts val="0"/>
              </a:spcAft>
              <a:buClr>
                <a:schemeClr val="dk1"/>
              </a:buClr>
              <a:buSzPts val="1414"/>
              <a:buNone/>
              <a:defRPr sz="1414"/>
            </a:lvl1pPr>
            <a:lvl2pPr marL="914400" lvl="1" indent="-228600" algn="l">
              <a:spcBef>
                <a:spcPts val="242"/>
              </a:spcBef>
              <a:spcAft>
                <a:spcPts val="0"/>
              </a:spcAft>
              <a:buClr>
                <a:schemeClr val="dk1"/>
              </a:buClr>
              <a:buSzPts val="1212"/>
              <a:buNone/>
              <a:defRPr sz="1212"/>
            </a:lvl2pPr>
            <a:lvl3pPr marL="1371600" lvl="2" indent="-228600" algn="l">
              <a:spcBef>
                <a:spcPts val="202"/>
              </a:spcBef>
              <a:spcAft>
                <a:spcPts val="0"/>
              </a:spcAft>
              <a:buClr>
                <a:schemeClr val="dk1"/>
              </a:buClr>
              <a:buSzPts val="1010"/>
              <a:buNone/>
              <a:defRPr sz="1010"/>
            </a:lvl3pPr>
            <a:lvl4pPr marL="1828800" lvl="3" indent="-228600" algn="l">
              <a:spcBef>
                <a:spcPts val="182"/>
              </a:spcBef>
              <a:spcAft>
                <a:spcPts val="0"/>
              </a:spcAft>
              <a:buClr>
                <a:schemeClr val="dk1"/>
              </a:buClr>
              <a:buSzPts val="909"/>
              <a:buNone/>
              <a:defRPr sz="909"/>
            </a:lvl4pPr>
            <a:lvl5pPr marL="2286000" lvl="4" indent="-228600" algn="l">
              <a:spcBef>
                <a:spcPts val="182"/>
              </a:spcBef>
              <a:spcAft>
                <a:spcPts val="0"/>
              </a:spcAft>
              <a:buClr>
                <a:schemeClr val="dk1"/>
              </a:buClr>
              <a:buSzPts val="909"/>
              <a:buNone/>
              <a:defRPr sz="909"/>
            </a:lvl5pPr>
            <a:lvl6pPr marL="2743200" lvl="5" indent="-228600" algn="l">
              <a:spcBef>
                <a:spcPts val="182"/>
              </a:spcBef>
              <a:spcAft>
                <a:spcPts val="0"/>
              </a:spcAft>
              <a:buClr>
                <a:schemeClr val="dk1"/>
              </a:buClr>
              <a:buSzPts val="909"/>
              <a:buNone/>
              <a:defRPr sz="909"/>
            </a:lvl6pPr>
            <a:lvl7pPr marL="3200400" lvl="6" indent="-228600" algn="l">
              <a:spcBef>
                <a:spcPts val="182"/>
              </a:spcBef>
              <a:spcAft>
                <a:spcPts val="0"/>
              </a:spcAft>
              <a:buClr>
                <a:schemeClr val="dk1"/>
              </a:buClr>
              <a:buSzPts val="909"/>
              <a:buNone/>
              <a:defRPr sz="909"/>
            </a:lvl7pPr>
            <a:lvl8pPr marL="3657600" lvl="7" indent="-228600" algn="l">
              <a:spcBef>
                <a:spcPts val="182"/>
              </a:spcBef>
              <a:spcAft>
                <a:spcPts val="0"/>
              </a:spcAft>
              <a:buClr>
                <a:schemeClr val="dk1"/>
              </a:buClr>
              <a:buSzPts val="909"/>
              <a:buNone/>
              <a:defRPr sz="909"/>
            </a:lvl8pPr>
            <a:lvl9pPr marL="4114800" lvl="8" indent="-228600" algn="l">
              <a:spcBef>
                <a:spcPts val="182"/>
              </a:spcBef>
              <a:spcAft>
                <a:spcPts val="0"/>
              </a:spcAft>
              <a:buClr>
                <a:schemeClr val="dk1"/>
              </a:buClr>
              <a:buSzPts val="909"/>
              <a:buNone/>
              <a:defRPr sz="909"/>
            </a:lvl9pPr>
          </a:lstStyle>
          <a:p>
            <a:endParaRPr/>
          </a:p>
        </p:txBody>
      </p:sp>
      <p:sp>
        <p:nvSpPr>
          <p:cNvPr id="69" name="Google Shape;69;p44"/>
          <p:cNvSpPr txBox="1">
            <a:spLocks noGrp="1"/>
          </p:cNvSpPr>
          <p:nvPr>
            <p:ph type="dt" idx="10"/>
          </p:nvPr>
        </p:nvSpPr>
        <p:spPr>
          <a:xfrm>
            <a:off x="457201" y="6356352"/>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44"/>
          <p:cNvSpPr txBox="1">
            <a:spLocks noGrp="1"/>
          </p:cNvSpPr>
          <p:nvPr>
            <p:ph type="ftr" idx="11"/>
          </p:nvPr>
        </p:nvSpPr>
        <p:spPr>
          <a:xfrm>
            <a:off x="3124201" y="6356352"/>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44"/>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616">
                <a:solidFill>
                  <a:schemeClr val="dk1"/>
                </a:solidFill>
                <a:latin typeface="Calibri"/>
                <a:ea typeface="Calibri"/>
                <a:cs typeface="Calibri"/>
                <a:sym typeface="Calibri"/>
              </a:defRPr>
            </a:lvl1pPr>
            <a:lvl2pPr marL="0" lvl="1" indent="0" algn="r">
              <a:spcBef>
                <a:spcPts val="0"/>
              </a:spcBef>
              <a:buNone/>
              <a:defRPr sz="1616">
                <a:solidFill>
                  <a:schemeClr val="dk1"/>
                </a:solidFill>
                <a:latin typeface="Calibri"/>
                <a:ea typeface="Calibri"/>
                <a:cs typeface="Calibri"/>
                <a:sym typeface="Calibri"/>
              </a:defRPr>
            </a:lvl2pPr>
            <a:lvl3pPr marL="0" lvl="2" indent="0" algn="r">
              <a:spcBef>
                <a:spcPts val="0"/>
              </a:spcBef>
              <a:buNone/>
              <a:defRPr sz="1616">
                <a:solidFill>
                  <a:schemeClr val="dk1"/>
                </a:solidFill>
                <a:latin typeface="Calibri"/>
                <a:ea typeface="Calibri"/>
                <a:cs typeface="Calibri"/>
                <a:sym typeface="Calibri"/>
              </a:defRPr>
            </a:lvl3pPr>
            <a:lvl4pPr marL="0" lvl="3" indent="0" algn="r">
              <a:spcBef>
                <a:spcPts val="0"/>
              </a:spcBef>
              <a:buNone/>
              <a:defRPr sz="1616">
                <a:solidFill>
                  <a:schemeClr val="dk1"/>
                </a:solidFill>
                <a:latin typeface="Calibri"/>
                <a:ea typeface="Calibri"/>
                <a:cs typeface="Calibri"/>
                <a:sym typeface="Calibri"/>
              </a:defRPr>
            </a:lvl4pPr>
            <a:lvl5pPr marL="0" lvl="4" indent="0" algn="r">
              <a:spcBef>
                <a:spcPts val="0"/>
              </a:spcBef>
              <a:buNone/>
              <a:defRPr sz="1616">
                <a:solidFill>
                  <a:schemeClr val="dk1"/>
                </a:solidFill>
                <a:latin typeface="Calibri"/>
                <a:ea typeface="Calibri"/>
                <a:cs typeface="Calibri"/>
                <a:sym typeface="Calibri"/>
              </a:defRPr>
            </a:lvl5pPr>
            <a:lvl6pPr marL="0" lvl="5" indent="0" algn="r">
              <a:spcBef>
                <a:spcPts val="0"/>
              </a:spcBef>
              <a:buNone/>
              <a:defRPr sz="1616">
                <a:solidFill>
                  <a:schemeClr val="dk1"/>
                </a:solidFill>
                <a:latin typeface="Calibri"/>
                <a:ea typeface="Calibri"/>
                <a:cs typeface="Calibri"/>
                <a:sym typeface="Calibri"/>
              </a:defRPr>
            </a:lvl6pPr>
            <a:lvl7pPr marL="0" lvl="6" indent="0" algn="r">
              <a:spcBef>
                <a:spcPts val="0"/>
              </a:spcBef>
              <a:buNone/>
              <a:defRPr sz="1616">
                <a:solidFill>
                  <a:schemeClr val="dk1"/>
                </a:solidFill>
                <a:latin typeface="Calibri"/>
                <a:ea typeface="Calibri"/>
                <a:cs typeface="Calibri"/>
                <a:sym typeface="Calibri"/>
              </a:defRPr>
            </a:lvl7pPr>
            <a:lvl8pPr marL="0" lvl="7" indent="0" algn="r">
              <a:spcBef>
                <a:spcPts val="0"/>
              </a:spcBef>
              <a:buNone/>
              <a:defRPr sz="1616">
                <a:solidFill>
                  <a:schemeClr val="dk1"/>
                </a:solidFill>
                <a:latin typeface="Calibri"/>
                <a:ea typeface="Calibri"/>
                <a:cs typeface="Calibri"/>
                <a:sym typeface="Calibri"/>
              </a:defRPr>
            </a:lvl8pPr>
            <a:lvl9pPr marL="0" lvl="8" indent="0" algn="r">
              <a:spcBef>
                <a:spcPts val="0"/>
              </a:spcBef>
              <a:buNone/>
              <a:defRPr sz="1616">
                <a:solidFill>
                  <a:schemeClr val="dk1"/>
                </a:solidFill>
                <a:latin typeface="Calibri"/>
                <a:ea typeface="Calibri"/>
                <a:cs typeface="Calibri"/>
                <a:sym typeface="Calibri"/>
              </a:defRPr>
            </a:lvl9pPr>
          </a:lstStyle>
          <a:p>
            <a:pPr marL="0" lvl="0" indent="0" algn="r" rtl="0">
              <a:spcBef>
                <a:spcPts val="0"/>
              </a:spcBef>
              <a:spcAft>
                <a:spcPts val="0"/>
              </a:spcAft>
              <a:buNone/>
            </a:pPr>
            <a:r>
              <a:rPr lang="en-US"/>
              <a:t>3</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theme" Target="../theme/theme2.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theme" Target="../theme/theme3.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1.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theme" Target="../theme/theme4.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18" Type="http://schemas.openxmlformats.org/officeDocument/2006/relationships/slideLayout" Target="../slideLayouts/slideLayout72.xml"/><Relationship Id="rId3" Type="http://schemas.openxmlformats.org/officeDocument/2006/relationships/slideLayout" Target="../slideLayouts/slideLayout57.xml"/><Relationship Id="rId21" Type="http://schemas.openxmlformats.org/officeDocument/2006/relationships/image" Target="../media/image3.png"/><Relationship Id="rId7" Type="http://schemas.openxmlformats.org/officeDocument/2006/relationships/slideLayout" Target="../slideLayouts/slideLayout61.xml"/><Relationship Id="rId12" Type="http://schemas.openxmlformats.org/officeDocument/2006/relationships/slideLayout" Target="../slideLayouts/slideLayout66.xml"/><Relationship Id="rId17" Type="http://schemas.openxmlformats.org/officeDocument/2006/relationships/slideLayout" Target="../slideLayouts/slideLayout71.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20" Type="http://schemas.openxmlformats.org/officeDocument/2006/relationships/theme" Target="../theme/theme5.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5" Type="http://schemas.openxmlformats.org/officeDocument/2006/relationships/slideLayout" Target="../slideLayouts/slideLayout69.xml"/><Relationship Id="rId10" Type="http://schemas.openxmlformats.org/officeDocument/2006/relationships/slideLayout" Target="../slideLayouts/slideLayout64.xml"/><Relationship Id="rId19" Type="http://schemas.openxmlformats.org/officeDocument/2006/relationships/slideLayout" Target="../slideLayouts/slideLayout73.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9"/>
          <p:cNvSpPr txBox="1">
            <a:spLocks noGrp="1"/>
          </p:cNvSpPr>
          <p:nvPr>
            <p:ph type="title"/>
          </p:nvPr>
        </p:nvSpPr>
        <p:spPr>
          <a:xfrm>
            <a:off x="457201"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43"/>
              <a:buFont typeface="Calibri"/>
              <a:buNone/>
              <a:defRPr sz="4443"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9"/>
          <p:cNvSpPr txBox="1">
            <a:spLocks noGrp="1"/>
          </p:cNvSpPr>
          <p:nvPr>
            <p:ph type="body" idx="1"/>
          </p:nvPr>
        </p:nvSpPr>
        <p:spPr>
          <a:xfrm>
            <a:off x="457201" y="1600202"/>
            <a:ext cx="8229600" cy="4525963"/>
          </a:xfrm>
          <a:prstGeom prst="rect">
            <a:avLst/>
          </a:prstGeom>
          <a:noFill/>
          <a:ln>
            <a:noFill/>
          </a:ln>
        </p:spPr>
        <p:txBody>
          <a:bodyPr spcFirstLastPara="1" wrap="square" lIns="91425" tIns="45700" rIns="91425" bIns="45700" anchor="t" anchorCtr="0">
            <a:normAutofit/>
          </a:bodyPr>
          <a:lstStyle>
            <a:lvl1pPr marL="457200" marR="0" lvl="0" indent="-433768" algn="l" rtl="0">
              <a:spcBef>
                <a:spcPts val="646"/>
              </a:spcBef>
              <a:spcAft>
                <a:spcPts val="0"/>
              </a:spcAft>
              <a:buClr>
                <a:schemeClr val="dk1"/>
              </a:buClr>
              <a:buSzPts val="3231"/>
              <a:buFont typeface="Arial"/>
              <a:buChar char="•"/>
              <a:defRPr sz="3231" b="0" i="0" u="none" strike="noStrike" cap="none">
                <a:solidFill>
                  <a:schemeClr val="dk1"/>
                </a:solidFill>
                <a:latin typeface="Calibri"/>
                <a:ea typeface="Calibri"/>
                <a:cs typeface="Calibri"/>
                <a:sym typeface="Calibri"/>
              </a:defRPr>
            </a:lvl1pPr>
            <a:lvl2pPr marL="914400" marR="0" lvl="1" indent="-408114" algn="l" rtl="0">
              <a:spcBef>
                <a:spcPts val="565"/>
              </a:spcBef>
              <a:spcAft>
                <a:spcPts val="0"/>
              </a:spcAft>
              <a:buClr>
                <a:schemeClr val="dk1"/>
              </a:buClr>
              <a:buSzPts val="2827"/>
              <a:buFont typeface="Arial"/>
              <a:buChar char="–"/>
              <a:defRPr sz="2827" b="0" i="0" u="none" strike="noStrike" cap="none">
                <a:solidFill>
                  <a:schemeClr val="dk1"/>
                </a:solidFill>
                <a:latin typeface="Calibri"/>
                <a:ea typeface="Calibri"/>
                <a:cs typeface="Calibri"/>
                <a:sym typeface="Calibri"/>
              </a:defRPr>
            </a:lvl2pPr>
            <a:lvl3pPr marL="1371600" marR="0" lvl="2" indent="-382524" algn="l" rtl="0">
              <a:spcBef>
                <a:spcPts val="485"/>
              </a:spcBef>
              <a:spcAft>
                <a:spcPts val="0"/>
              </a:spcAft>
              <a:buClr>
                <a:schemeClr val="dk1"/>
              </a:buClr>
              <a:buSzPts val="2424"/>
              <a:buFont typeface="Arial"/>
              <a:buChar char="•"/>
              <a:defRPr sz="2424" b="0" i="0" u="none" strike="noStrike" cap="none">
                <a:solidFill>
                  <a:schemeClr val="dk1"/>
                </a:solidFill>
                <a:latin typeface="Calibri"/>
                <a:ea typeface="Calibri"/>
                <a:cs typeface="Calibri"/>
                <a:sym typeface="Calibri"/>
              </a:defRPr>
            </a:lvl3pPr>
            <a:lvl4pPr marL="1828800" marR="0" lvl="3" indent="-356869" algn="l" rtl="0">
              <a:spcBef>
                <a:spcPts val="404"/>
              </a:spcBef>
              <a:spcAft>
                <a:spcPts val="0"/>
              </a:spcAft>
              <a:buClr>
                <a:schemeClr val="dk1"/>
              </a:buClr>
              <a:buSzPts val="2020"/>
              <a:buFont typeface="Arial"/>
              <a:buChar char="–"/>
              <a:defRPr sz="2020" b="0" i="0" u="none" strike="noStrike" cap="none">
                <a:solidFill>
                  <a:schemeClr val="dk1"/>
                </a:solidFill>
                <a:latin typeface="Calibri"/>
                <a:ea typeface="Calibri"/>
                <a:cs typeface="Calibri"/>
                <a:sym typeface="Calibri"/>
              </a:defRPr>
            </a:lvl4pPr>
            <a:lvl5pPr marL="2286000" marR="0" lvl="4" indent="-356870" algn="l" rtl="0">
              <a:spcBef>
                <a:spcPts val="404"/>
              </a:spcBef>
              <a:spcAft>
                <a:spcPts val="0"/>
              </a:spcAft>
              <a:buClr>
                <a:schemeClr val="dk1"/>
              </a:buClr>
              <a:buSzPts val="2020"/>
              <a:buFont typeface="Arial"/>
              <a:buChar char="»"/>
              <a:defRPr sz="2020" b="0" i="0" u="none" strike="noStrike" cap="none">
                <a:solidFill>
                  <a:schemeClr val="dk1"/>
                </a:solidFill>
                <a:latin typeface="Calibri"/>
                <a:ea typeface="Calibri"/>
                <a:cs typeface="Calibri"/>
                <a:sym typeface="Calibri"/>
              </a:defRPr>
            </a:lvl5pPr>
            <a:lvl6pPr marL="2743200" marR="0" lvl="5" indent="-356870" algn="l" rtl="0">
              <a:spcBef>
                <a:spcPts val="404"/>
              </a:spcBef>
              <a:spcAft>
                <a:spcPts val="0"/>
              </a:spcAft>
              <a:buClr>
                <a:schemeClr val="dk1"/>
              </a:buClr>
              <a:buSzPts val="2020"/>
              <a:buFont typeface="Arial"/>
              <a:buChar char="•"/>
              <a:defRPr sz="2020" b="0" i="0" u="none" strike="noStrike" cap="none">
                <a:solidFill>
                  <a:schemeClr val="dk1"/>
                </a:solidFill>
                <a:latin typeface="Calibri"/>
                <a:ea typeface="Calibri"/>
                <a:cs typeface="Calibri"/>
                <a:sym typeface="Calibri"/>
              </a:defRPr>
            </a:lvl6pPr>
            <a:lvl7pPr marL="3200400" marR="0" lvl="6" indent="-356870" algn="l" rtl="0">
              <a:spcBef>
                <a:spcPts val="404"/>
              </a:spcBef>
              <a:spcAft>
                <a:spcPts val="0"/>
              </a:spcAft>
              <a:buClr>
                <a:schemeClr val="dk1"/>
              </a:buClr>
              <a:buSzPts val="2020"/>
              <a:buFont typeface="Arial"/>
              <a:buChar char="•"/>
              <a:defRPr sz="2020" b="0" i="0" u="none" strike="noStrike" cap="none">
                <a:solidFill>
                  <a:schemeClr val="dk1"/>
                </a:solidFill>
                <a:latin typeface="Calibri"/>
                <a:ea typeface="Calibri"/>
                <a:cs typeface="Calibri"/>
                <a:sym typeface="Calibri"/>
              </a:defRPr>
            </a:lvl7pPr>
            <a:lvl8pPr marL="3657600" marR="0" lvl="7" indent="-356870" algn="l" rtl="0">
              <a:spcBef>
                <a:spcPts val="404"/>
              </a:spcBef>
              <a:spcAft>
                <a:spcPts val="0"/>
              </a:spcAft>
              <a:buClr>
                <a:schemeClr val="dk1"/>
              </a:buClr>
              <a:buSzPts val="2020"/>
              <a:buFont typeface="Arial"/>
              <a:buChar char="•"/>
              <a:defRPr sz="2020" b="0" i="0" u="none" strike="noStrike" cap="none">
                <a:solidFill>
                  <a:schemeClr val="dk1"/>
                </a:solidFill>
                <a:latin typeface="Calibri"/>
                <a:ea typeface="Calibri"/>
                <a:cs typeface="Calibri"/>
                <a:sym typeface="Calibri"/>
              </a:defRPr>
            </a:lvl8pPr>
            <a:lvl9pPr marL="4114800" marR="0" lvl="8" indent="-356870" algn="l" rtl="0">
              <a:spcBef>
                <a:spcPts val="404"/>
              </a:spcBef>
              <a:spcAft>
                <a:spcPts val="0"/>
              </a:spcAft>
              <a:buClr>
                <a:schemeClr val="dk1"/>
              </a:buClr>
              <a:buSzPts val="2020"/>
              <a:buFont typeface="Arial"/>
              <a:buChar char="•"/>
              <a:defRPr sz="2020" b="0" i="0" u="none" strike="noStrike" cap="none">
                <a:solidFill>
                  <a:schemeClr val="dk1"/>
                </a:solidFill>
                <a:latin typeface="Calibri"/>
                <a:ea typeface="Calibri"/>
                <a:cs typeface="Calibri"/>
                <a:sym typeface="Calibri"/>
              </a:defRPr>
            </a:lvl9pPr>
          </a:lstStyle>
          <a:p>
            <a:endParaRPr/>
          </a:p>
        </p:txBody>
      </p:sp>
      <p:sp>
        <p:nvSpPr>
          <p:cNvPr id="12" name="Google Shape;12;p29"/>
          <p:cNvSpPr txBox="1">
            <a:spLocks noGrp="1"/>
          </p:cNvSpPr>
          <p:nvPr>
            <p:ph type="dt" idx="10"/>
          </p:nvPr>
        </p:nvSpPr>
        <p:spPr>
          <a:xfrm>
            <a:off x="457201" y="6356352"/>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12"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9"/>
          <p:cNvSpPr txBox="1">
            <a:spLocks noGrp="1"/>
          </p:cNvSpPr>
          <p:nvPr>
            <p:ph type="ftr" idx="11"/>
          </p:nvPr>
        </p:nvSpPr>
        <p:spPr>
          <a:xfrm>
            <a:off x="3124201" y="6356352"/>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12"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9"/>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616" b="0" i="0" u="none" strike="noStrike" cap="none">
                <a:solidFill>
                  <a:schemeClr val="dk1"/>
                </a:solidFill>
                <a:latin typeface="Calibri"/>
                <a:ea typeface="Calibri"/>
                <a:cs typeface="Calibri"/>
                <a:sym typeface="Calibri"/>
              </a:defRPr>
            </a:lvl1pPr>
            <a:lvl2pPr marL="0" marR="0" lvl="1" indent="0" algn="r" rtl="0">
              <a:spcBef>
                <a:spcPts val="0"/>
              </a:spcBef>
              <a:buNone/>
              <a:defRPr sz="1616" b="0" i="0" u="none" strike="noStrike" cap="none">
                <a:solidFill>
                  <a:schemeClr val="dk1"/>
                </a:solidFill>
                <a:latin typeface="Calibri"/>
                <a:ea typeface="Calibri"/>
                <a:cs typeface="Calibri"/>
                <a:sym typeface="Calibri"/>
              </a:defRPr>
            </a:lvl2pPr>
            <a:lvl3pPr marL="0" marR="0" lvl="2" indent="0" algn="r" rtl="0">
              <a:spcBef>
                <a:spcPts val="0"/>
              </a:spcBef>
              <a:buNone/>
              <a:defRPr sz="1616" b="0" i="0" u="none" strike="noStrike" cap="none">
                <a:solidFill>
                  <a:schemeClr val="dk1"/>
                </a:solidFill>
                <a:latin typeface="Calibri"/>
                <a:ea typeface="Calibri"/>
                <a:cs typeface="Calibri"/>
                <a:sym typeface="Calibri"/>
              </a:defRPr>
            </a:lvl3pPr>
            <a:lvl4pPr marL="0" marR="0" lvl="3" indent="0" algn="r" rtl="0">
              <a:spcBef>
                <a:spcPts val="0"/>
              </a:spcBef>
              <a:buNone/>
              <a:defRPr sz="1616" b="0" i="0" u="none" strike="noStrike" cap="none">
                <a:solidFill>
                  <a:schemeClr val="dk1"/>
                </a:solidFill>
                <a:latin typeface="Calibri"/>
                <a:ea typeface="Calibri"/>
                <a:cs typeface="Calibri"/>
                <a:sym typeface="Calibri"/>
              </a:defRPr>
            </a:lvl4pPr>
            <a:lvl5pPr marL="0" marR="0" lvl="4" indent="0" algn="r" rtl="0">
              <a:spcBef>
                <a:spcPts val="0"/>
              </a:spcBef>
              <a:buNone/>
              <a:defRPr sz="1616" b="0" i="0" u="none" strike="noStrike" cap="none">
                <a:solidFill>
                  <a:schemeClr val="dk1"/>
                </a:solidFill>
                <a:latin typeface="Calibri"/>
                <a:ea typeface="Calibri"/>
                <a:cs typeface="Calibri"/>
                <a:sym typeface="Calibri"/>
              </a:defRPr>
            </a:lvl5pPr>
            <a:lvl6pPr marL="0" marR="0" lvl="5" indent="0" algn="r" rtl="0">
              <a:spcBef>
                <a:spcPts val="0"/>
              </a:spcBef>
              <a:buNone/>
              <a:defRPr sz="1616" b="0" i="0" u="none" strike="noStrike" cap="none">
                <a:solidFill>
                  <a:schemeClr val="dk1"/>
                </a:solidFill>
                <a:latin typeface="Calibri"/>
                <a:ea typeface="Calibri"/>
                <a:cs typeface="Calibri"/>
                <a:sym typeface="Calibri"/>
              </a:defRPr>
            </a:lvl6pPr>
            <a:lvl7pPr marL="0" marR="0" lvl="6" indent="0" algn="r" rtl="0">
              <a:spcBef>
                <a:spcPts val="0"/>
              </a:spcBef>
              <a:buNone/>
              <a:defRPr sz="1616" b="0" i="0" u="none" strike="noStrike" cap="none">
                <a:solidFill>
                  <a:schemeClr val="dk1"/>
                </a:solidFill>
                <a:latin typeface="Calibri"/>
                <a:ea typeface="Calibri"/>
                <a:cs typeface="Calibri"/>
                <a:sym typeface="Calibri"/>
              </a:defRPr>
            </a:lvl7pPr>
            <a:lvl8pPr marL="0" marR="0" lvl="7" indent="0" algn="r" rtl="0">
              <a:spcBef>
                <a:spcPts val="0"/>
              </a:spcBef>
              <a:buNone/>
              <a:defRPr sz="1616" b="0" i="0" u="none" strike="noStrike" cap="none">
                <a:solidFill>
                  <a:schemeClr val="dk1"/>
                </a:solidFill>
                <a:latin typeface="Calibri"/>
                <a:ea typeface="Calibri"/>
                <a:cs typeface="Calibri"/>
                <a:sym typeface="Calibri"/>
              </a:defRPr>
            </a:lvl8pPr>
            <a:lvl9pPr marL="0" marR="0" lvl="8" indent="0" algn="r" rtl="0">
              <a:spcBef>
                <a:spcPts val="0"/>
              </a:spcBef>
              <a:buNone/>
              <a:defRPr sz="1616"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r>
              <a:rPr lang="en-US"/>
              <a:t>1</a:t>
            </a:r>
            <a:endParaRPr sz="1400">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4"/>
        <p:cNvGrpSpPr/>
        <p:nvPr/>
      </p:nvGrpSpPr>
      <p:grpSpPr>
        <a:xfrm>
          <a:off x="0" y="0"/>
          <a:ext cx="0" cy="0"/>
          <a:chOff x="0" y="0"/>
          <a:chExt cx="0" cy="0"/>
        </a:xfrm>
      </p:grpSpPr>
      <p:sp>
        <p:nvSpPr>
          <p:cNvPr id="195" name="Google Shape;195;p31"/>
          <p:cNvSpPr txBox="1">
            <a:spLocks noGrp="1"/>
          </p:cNvSpPr>
          <p:nvPr>
            <p:ph type="title"/>
          </p:nvPr>
        </p:nvSpPr>
        <p:spPr>
          <a:xfrm>
            <a:off x="457201"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43"/>
              <a:buFont typeface="Calibri"/>
              <a:buNone/>
              <a:defRPr sz="4443"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6" name="Google Shape;196;p31"/>
          <p:cNvSpPr txBox="1">
            <a:spLocks noGrp="1"/>
          </p:cNvSpPr>
          <p:nvPr>
            <p:ph type="body" idx="1"/>
          </p:nvPr>
        </p:nvSpPr>
        <p:spPr>
          <a:xfrm>
            <a:off x="457201" y="1600202"/>
            <a:ext cx="8229600" cy="4525963"/>
          </a:xfrm>
          <a:prstGeom prst="rect">
            <a:avLst/>
          </a:prstGeom>
          <a:noFill/>
          <a:ln>
            <a:noFill/>
          </a:ln>
        </p:spPr>
        <p:txBody>
          <a:bodyPr spcFirstLastPara="1" wrap="square" lIns="91425" tIns="45700" rIns="91425" bIns="45700" anchor="t" anchorCtr="0">
            <a:normAutofit/>
          </a:bodyPr>
          <a:lstStyle>
            <a:lvl1pPr marL="457200" marR="0" lvl="0" indent="-433768" algn="l" rtl="0">
              <a:spcBef>
                <a:spcPts val="646"/>
              </a:spcBef>
              <a:spcAft>
                <a:spcPts val="0"/>
              </a:spcAft>
              <a:buClr>
                <a:schemeClr val="dk1"/>
              </a:buClr>
              <a:buSzPts val="3231"/>
              <a:buFont typeface="Arial"/>
              <a:buChar char="•"/>
              <a:defRPr sz="3231" b="0" i="0" u="none" strike="noStrike" cap="none">
                <a:solidFill>
                  <a:schemeClr val="dk1"/>
                </a:solidFill>
                <a:latin typeface="Calibri"/>
                <a:ea typeface="Calibri"/>
                <a:cs typeface="Calibri"/>
                <a:sym typeface="Calibri"/>
              </a:defRPr>
            </a:lvl1pPr>
            <a:lvl2pPr marL="914400" marR="0" lvl="1" indent="-408114" algn="l" rtl="0">
              <a:spcBef>
                <a:spcPts val="565"/>
              </a:spcBef>
              <a:spcAft>
                <a:spcPts val="0"/>
              </a:spcAft>
              <a:buClr>
                <a:schemeClr val="dk1"/>
              </a:buClr>
              <a:buSzPts val="2827"/>
              <a:buFont typeface="Arial"/>
              <a:buChar char="–"/>
              <a:defRPr sz="2827" b="0" i="0" u="none" strike="noStrike" cap="none">
                <a:solidFill>
                  <a:schemeClr val="dk1"/>
                </a:solidFill>
                <a:latin typeface="Calibri"/>
                <a:ea typeface="Calibri"/>
                <a:cs typeface="Calibri"/>
                <a:sym typeface="Calibri"/>
              </a:defRPr>
            </a:lvl2pPr>
            <a:lvl3pPr marL="1371600" marR="0" lvl="2" indent="-382524" algn="l" rtl="0">
              <a:spcBef>
                <a:spcPts val="485"/>
              </a:spcBef>
              <a:spcAft>
                <a:spcPts val="0"/>
              </a:spcAft>
              <a:buClr>
                <a:schemeClr val="dk1"/>
              </a:buClr>
              <a:buSzPts val="2424"/>
              <a:buFont typeface="Arial"/>
              <a:buChar char="•"/>
              <a:defRPr sz="2424" b="0" i="0" u="none" strike="noStrike" cap="none">
                <a:solidFill>
                  <a:schemeClr val="dk1"/>
                </a:solidFill>
                <a:latin typeface="Calibri"/>
                <a:ea typeface="Calibri"/>
                <a:cs typeface="Calibri"/>
                <a:sym typeface="Calibri"/>
              </a:defRPr>
            </a:lvl3pPr>
            <a:lvl4pPr marL="1828800" marR="0" lvl="3" indent="-356869" algn="l" rtl="0">
              <a:spcBef>
                <a:spcPts val="404"/>
              </a:spcBef>
              <a:spcAft>
                <a:spcPts val="0"/>
              </a:spcAft>
              <a:buClr>
                <a:schemeClr val="dk1"/>
              </a:buClr>
              <a:buSzPts val="2020"/>
              <a:buFont typeface="Arial"/>
              <a:buChar char="–"/>
              <a:defRPr sz="2020" b="0" i="0" u="none" strike="noStrike" cap="none">
                <a:solidFill>
                  <a:schemeClr val="dk1"/>
                </a:solidFill>
                <a:latin typeface="Calibri"/>
                <a:ea typeface="Calibri"/>
                <a:cs typeface="Calibri"/>
                <a:sym typeface="Calibri"/>
              </a:defRPr>
            </a:lvl4pPr>
            <a:lvl5pPr marL="2286000" marR="0" lvl="4" indent="-356870" algn="l" rtl="0">
              <a:spcBef>
                <a:spcPts val="404"/>
              </a:spcBef>
              <a:spcAft>
                <a:spcPts val="0"/>
              </a:spcAft>
              <a:buClr>
                <a:schemeClr val="dk1"/>
              </a:buClr>
              <a:buSzPts val="2020"/>
              <a:buFont typeface="Arial"/>
              <a:buChar char="»"/>
              <a:defRPr sz="2020" b="0" i="0" u="none" strike="noStrike" cap="none">
                <a:solidFill>
                  <a:schemeClr val="dk1"/>
                </a:solidFill>
                <a:latin typeface="Calibri"/>
                <a:ea typeface="Calibri"/>
                <a:cs typeface="Calibri"/>
                <a:sym typeface="Calibri"/>
              </a:defRPr>
            </a:lvl5pPr>
            <a:lvl6pPr marL="2743200" marR="0" lvl="5" indent="-356870" algn="l" rtl="0">
              <a:spcBef>
                <a:spcPts val="404"/>
              </a:spcBef>
              <a:spcAft>
                <a:spcPts val="0"/>
              </a:spcAft>
              <a:buClr>
                <a:schemeClr val="dk1"/>
              </a:buClr>
              <a:buSzPts val="2020"/>
              <a:buFont typeface="Arial"/>
              <a:buChar char="•"/>
              <a:defRPr sz="2020" b="0" i="0" u="none" strike="noStrike" cap="none">
                <a:solidFill>
                  <a:schemeClr val="dk1"/>
                </a:solidFill>
                <a:latin typeface="Calibri"/>
                <a:ea typeface="Calibri"/>
                <a:cs typeface="Calibri"/>
                <a:sym typeface="Calibri"/>
              </a:defRPr>
            </a:lvl6pPr>
            <a:lvl7pPr marL="3200400" marR="0" lvl="6" indent="-356870" algn="l" rtl="0">
              <a:spcBef>
                <a:spcPts val="404"/>
              </a:spcBef>
              <a:spcAft>
                <a:spcPts val="0"/>
              </a:spcAft>
              <a:buClr>
                <a:schemeClr val="dk1"/>
              </a:buClr>
              <a:buSzPts val="2020"/>
              <a:buFont typeface="Arial"/>
              <a:buChar char="•"/>
              <a:defRPr sz="2020" b="0" i="0" u="none" strike="noStrike" cap="none">
                <a:solidFill>
                  <a:schemeClr val="dk1"/>
                </a:solidFill>
                <a:latin typeface="Calibri"/>
                <a:ea typeface="Calibri"/>
                <a:cs typeface="Calibri"/>
                <a:sym typeface="Calibri"/>
              </a:defRPr>
            </a:lvl7pPr>
            <a:lvl8pPr marL="3657600" marR="0" lvl="7" indent="-356870" algn="l" rtl="0">
              <a:spcBef>
                <a:spcPts val="404"/>
              </a:spcBef>
              <a:spcAft>
                <a:spcPts val="0"/>
              </a:spcAft>
              <a:buClr>
                <a:schemeClr val="dk1"/>
              </a:buClr>
              <a:buSzPts val="2020"/>
              <a:buFont typeface="Arial"/>
              <a:buChar char="•"/>
              <a:defRPr sz="2020" b="0" i="0" u="none" strike="noStrike" cap="none">
                <a:solidFill>
                  <a:schemeClr val="dk1"/>
                </a:solidFill>
                <a:latin typeface="Calibri"/>
                <a:ea typeface="Calibri"/>
                <a:cs typeface="Calibri"/>
                <a:sym typeface="Calibri"/>
              </a:defRPr>
            </a:lvl8pPr>
            <a:lvl9pPr marL="4114800" marR="0" lvl="8" indent="-356870" algn="l" rtl="0">
              <a:spcBef>
                <a:spcPts val="404"/>
              </a:spcBef>
              <a:spcAft>
                <a:spcPts val="0"/>
              </a:spcAft>
              <a:buClr>
                <a:schemeClr val="dk1"/>
              </a:buClr>
              <a:buSzPts val="2020"/>
              <a:buFont typeface="Arial"/>
              <a:buChar char="•"/>
              <a:defRPr sz="2020" b="0" i="0" u="none" strike="noStrike" cap="none">
                <a:solidFill>
                  <a:schemeClr val="dk1"/>
                </a:solidFill>
                <a:latin typeface="Calibri"/>
                <a:ea typeface="Calibri"/>
                <a:cs typeface="Calibri"/>
                <a:sym typeface="Calibri"/>
              </a:defRPr>
            </a:lvl9pPr>
          </a:lstStyle>
          <a:p>
            <a:endParaRPr/>
          </a:p>
        </p:txBody>
      </p:sp>
      <p:sp>
        <p:nvSpPr>
          <p:cNvPr id="197" name="Google Shape;197;p31"/>
          <p:cNvSpPr txBox="1">
            <a:spLocks noGrp="1"/>
          </p:cNvSpPr>
          <p:nvPr>
            <p:ph type="dt" idx="10"/>
          </p:nvPr>
        </p:nvSpPr>
        <p:spPr>
          <a:xfrm>
            <a:off x="457201" y="6356352"/>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12">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98" name="Google Shape;198;p31"/>
          <p:cNvSpPr txBox="1">
            <a:spLocks noGrp="1"/>
          </p:cNvSpPr>
          <p:nvPr>
            <p:ph type="ftr" idx="11"/>
          </p:nvPr>
        </p:nvSpPr>
        <p:spPr>
          <a:xfrm>
            <a:off x="3124201" y="6356352"/>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12">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99" name="Google Shape;199;p31"/>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12">
                <a:solidFill>
                  <a:srgbClr val="888888"/>
                </a:solidFill>
                <a:latin typeface="Calibri"/>
                <a:ea typeface="Calibri"/>
                <a:cs typeface="Calibri"/>
                <a:sym typeface="Calibri"/>
              </a:defRPr>
            </a:lvl1pPr>
            <a:lvl2pPr marL="0" marR="0" lvl="1" indent="0" algn="r" rtl="0">
              <a:spcBef>
                <a:spcPts val="0"/>
              </a:spcBef>
              <a:buNone/>
              <a:defRPr sz="1212">
                <a:solidFill>
                  <a:srgbClr val="888888"/>
                </a:solidFill>
                <a:latin typeface="Calibri"/>
                <a:ea typeface="Calibri"/>
                <a:cs typeface="Calibri"/>
                <a:sym typeface="Calibri"/>
              </a:defRPr>
            </a:lvl2pPr>
            <a:lvl3pPr marL="0" marR="0" lvl="2" indent="0" algn="r" rtl="0">
              <a:spcBef>
                <a:spcPts val="0"/>
              </a:spcBef>
              <a:buNone/>
              <a:defRPr sz="1212">
                <a:solidFill>
                  <a:srgbClr val="888888"/>
                </a:solidFill>
                <a:latin typeface="Calibri"/>
                <a:ea typeface="Calibri"/>
                <a:cs typeface="Calibri"/>
                <a:sym typeface="Calibri"/>
              </a:defRPr>
            </a:lvl3pPr>
            <a:lvl4pPr marL="0" marR="0" lvl="3" indent="0" algn="r" rtl="0">
              <a:spcBef>
                <a:spcPts val="0"/>
              </a:spcBef>
              <a:buNone/>
              <a:defRPr sz="1212">
                <a:solidFill>
                  <a:srgbClr val="888888"/>
                </a:solidFill>
                <a:latin typeface="Calibri"/>
                <a:ea typeface="Calibri"/>
                <a:cs typeface="Calibri"/>
                <a:sym typeface="Calibri"/>
              </a:defRPr>
            </a:lvl4pPr>
            <a:lvl5pPr marL="0" marR="0" lvl="4" indent="0" algn="r" rtl="0">
              <a:spcBef>
                <a:spcPts val="0"/>
              </a:spcBef>
              <a:buNone/>
              <a:defRPr sz="1212">
                <a:solidFill>
                  <a:srgbClr val="888888"/>
                </a:solidFill>
                <a:latin typeface="Calibri"/>
                <a:ea typeface="Calibri"/>
                <a:cs typeface="Calibri"/>
                <a:sym typeface="Calibri"/>
              </a:defRPr>
            </a:lvl5pPr>
            <a:lvl6pPr marL="0" marR="0" lvl="5" indent="0" algn="r" rtl="0">
              <a:spcBef>
                <a:spcPts val="0"/>
              </a:spcBef>
              <a:buNone/>
              <a:defRPr sz="1212">
                <a:solidFill>
                  <a:srgbClr val="888888"/>
                </a:solidFill>
                <a:latin typeface="Calibri"/>
                <a:ea typeface="Calibri"/>
                <a:cs typeface="Calibri"/>
                <a:sym typeface="Calibri"/>
              </a:defRPr>
            </a:lvl6pPr>
            <a:lvl7pPr marL="0" marR="0" lvl="6" indent="0" algn="r" rtl="0">
              <a:spcBef>
                <a:spcPts val="0"/>
              </a:spcBef>
              <a:buNone/>
              <a:defRPr sz="1212">
                <a:solidFill>
                  <a:srgbClr val="888888"/>
                </a:solidFill>
                <a:latin typeface="Calibri"/>
                <a:ea typeface="Calibri"/>
                <a:cs typeface="Calibri"/>
                <a:sym typeface="Calibri"/>
              </a:defRPr>
            </a:lvl7pPr>
            <a:lvl8pPr marL="0" marR="0" lvl="7" indent="0" algn="r" rtl="0">
              <a:spcBef>
                <a:spcPts val="0"/>
              </a:spcBef>
              <a:buNone/>
              <a:defRPr sz="1212">
                <a:solidFill>
                  <a:srgbClr val="888888"/>
                </a:solidFill>
                <a:latin typeface="Calibri"/>
                <a:ea typeface="Calibri"/>
                <a:cs typeface="Calibri"/>
                <a:sym typeface="Calibri"/>
              </a:defRPr>
            </a:lvl8pPr>
            <a:lvl9pPr marL="0" marR="0" lvl="8" indent="0" algn="r" rtl="0">
              <a:spcBef>
                <a:spcPts val="0"/>
              </a:spcBef>
              <a:buNone/>
              <a:defRPr sz="1212">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4"/>
        <p:cNvGrpSpPr/>
        <p:nvPr/>
      </p:nvGrpSpPr>
      <p:grpSpPr>
        <a:xfrm>
          <a:off x="0" y="0"/>
          <a:ext cx="0" cy="0"/>
          <a:chOff x="0" y="0"/>
          <a:chExt cx="0" cy="0"/>
        </a:xfrm>
      </p:grpSpPr>
      <p:sp>
        <p:nvSpPr>
          <p:cNvPr id="275" name="Google Shape;275;p33"/>
          <p:cNvSpPr txBox="1">
            <a:spLocks noGrp="1"/>
          </p:cNvSpPr>
          <p:nvPr>
            <p:ph type="title"/>
          </p:nvPr>
        </p:nvSpPr>
        <p:spPr>
          <a:xfrm>
            <a:off x="457201"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43"/>
              <a:buFont typeface="Calibri"/>
              <a:buNone/>
              <a:defRPr sz="4443"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76" name="Google Shape;276;p33"/>
          <p:cNvSpPr txBox="1">
            <a:spLocks noGrp="1"/>
          </p:cNvSpPr>
          <p:nvPr>
            <p:ph type="body" idx="1"/>
          </p:nvPr>
        </p:nvSpPr>
        <p:spPr>
          <a:xfrm>
            <a:off x="457201" y="1600201"/>
            <a:ext cx="8229600" cy="4525964"/>
          </a:xfrm>
          <a:prstGeom prst="rect">
            <a:avLst/>
          </a:prstGeom>
          <a:noFill/>
          <a:ln>
            <a:noFill/>
          </a:ln>
        </p:spPr>
        <p:txBody>
          <a:bodyPr spcFirstLastPara="1" wrap="square" lIns="91425" tIns="45700" rIns="91425" bIns="45700" anchor="t" anchorCtr="0">
            <a:normAutofit/>
          </a:bodyPr>
          <a:lstStyle>
            <a:lvl1pPr marL="457200" marR="0" lvl="0" indent="-433768" algn="l" rtl="0">
              <a:spcBef>
                <a:spcPts val="646"/>
              </a:spcBef>
              <a:spcAft>
                <a:spcPts val="0"/>
              </a:spcAft>
              <a:buClr>
                <a:schemeClr val="dk1"/>
              </a:buClr>
              <a:buSzPts val="3231"/>
              <a:buFont typeface="Arial"/>
              <a:buChar char="•"/>
              <a:defRPr sz="3231" b="0" i="0" u="none" strike="noStrike" cap="none">
                <a:solidFill>
                  <a:schemeClr val="dk1"/>
                </a:solidFill>
                <a:latin typeface="Calibri"/>
                <a:ea typeface="Calibri"/>
                <a:cs typeface="Calibri"/>
                <a:sym typeface="Calibri"/>
              </a:defRPr>
            </a:lvl1pPr>
            <a:lvl2pPr marL="914400" marR="0" lvl="1" indent="-408178" algn="l" rtl="0">
              <a:spcBef>
                <a:spcPts val="566"/>
              </a:spcBef>
              <a:spcAft>
                <a:spcPts val="0"/>
              </a:spcAft>
              <a:buClr>
                <a:schemeClr val="dk1"/>
              </a:buClr>
              <a:buSzPts val="2828"/>
              <a:buFont typeface="Arial"/>
              <a:buChar char="–"/>
              <a:defRPr sz="2828" b="0" i="0" u="none" strike="noStrike" cap="none">
                <a:solidFill>
                  <a:schemeClr val="dk1"/>
                </a:solidFill>
                <a:latin typeface="Calibri"/>
                <a:ea typeface="Calibri"/>
                <a:cs typeface="Calibri"/>
                <a:sym typeface="Calibri"/>
              </a:defRPr>
            </a:lvl2pPr>
            <a:lvl3pPr marL="1371600" marR="0" lvl="2" indent="-382524" algn="l" rtl="0">
              <a:spcBef>
                <a:spcPts val="485"/>
              </a:spcBef>
              <a:spcAft>
                <a:spcPts val="0"/>
              </a:spcAft>
              <a:buClr>
                <a:schemeClr val="dk1"/>
              </a:buClr>
              <a:buSzPts val="2424"/>
              <a:buFont typeface="Arial"/>
              <a:buChar char="•"/>
              <a:defRPr sz="2424" b="0" i="0" u="none" strike="noStrike" cap="none">
                <a:solidFill>
                  <a:schemeClr val="dk1"/>
                </a:solidFill>
                <a:latin typeface="Calibri"/>
                <a:ea typeface="Calibri"/>
                <a:cs typeface="Calibri"/>
                <a:sym typeface="Calibri"/>
              </a:defRPr>
            </a:lvl3pPr>
            <a:lvl4pPr marL="1828800" marR="0" lvl="3" indent="-356869" algn="l" rtl="0">
              <a:spcBef>
                <a:spcPts val="404"/>
              </a:spcBef>
              <a:spcAft>
                <a:spcPts val="0"/>
              </a:spcAft>
              <a:buClr>
                <a:schemeClr val="dk1"/>
              </a:buClr>
              <a:buSzPts val="2020"/>
              <a:buFont typeface="Arial"/>
              <a:buChar char="–"/>
              <a:defRPr sz="2020" b="0" i="0" u="none" strike="noStrike" cap="none">
                <a:solidFill>
                  <a:schemeClr val="dk1"/>
                </a:solidFill>
                <a:latin typeface="Calibri"/>
                <a:ea typeface="Calibri"/>
                <a:cs typeface="Calibri"/>
                <a:sym typeface="Calibri"/>
              </a:defRPr>
            </a:lvl4pPr>
            <a:lvl5pPr marL="2286000" marR="0" lvl="4" indent="-356870" algn="l" rtl="0">
              <a:spcBef>
                <a:spcPts val="404"/>
              </a:spcBef>
              <a:spcAft>
                <a:spcPts val="0"/>
              </a:spcAft>
              <a:buClr>
                <a:schemeClr val="dk1"/>
              </a:buClr>
              <a:buSzPts val="2020"/>
              <a:buFont typeface="Arial"/>
              <a:buChar char="»"/>
              <a:defRPr sz="2020" b="0" i="0" u="none" strike="noStrike" cap="none">
                <a:solidFill>
                  <a:schemeClr val="dk1"/>
                </a:solidFill>
                <a:latin typeface="Calibri"/>
                <a:ea typeface="Calibri"/>
                <a:cs typeface="Calibri"/>
                <a:sym typeface="Calibri"/>
              </a:defRPr>
            </a:lvl5pPr>
            <a:lvl6pPr marL="2743200" marR="0" lvl="5" indent="-356870" algn="l" rtl="0">
              <a:spcBef>
                <a:spcPts val="404"/>
              </a:spcBef>
              <a:spcAft>
                <a:spcPts val="0"/>
              </a:spcAft>
              <a:buClr>
                <a:schemeClr val="dk1"/>
              </a:buClr>
              <a:buSzPts val="2020"/>
              <a:buFont typeface="Arial"/>
              <a:buChar char="•"/>
              <a:defRPr sz="2020" b="0" i="0" u="none" strike="noStrike" cap="none">
                <a:solidFill>
                  <a:schemeClr val="dk1"/>
                </a:solidFill>
                <a:latin typeface="Calibri"/>
                <a:ea typeface="Calibri"/>
                <a:cs typeface="Calibri"/>
                <a:sym typeface="Calibri"/>
              </a:defRPr>
            </a:lvl6pPr>
            <a:lvl7pPr marL="3200400" marR="0" lvl="6" indent="-356870" algn="l" rtl="0">
              <a:spcBef>
                <a:spcPts val="404"/>
              </a:spcBef>
              <a:spcAft>
                <a:spcPts val="0"/>
              </a:spcAft>
              <a:buClr>
                <a:schemeClr val="dk1"/>
              </a:buClr>
              <a:buSzPts val="2020"/>
              <a:buFont typeface="Arial"/>
              <a:buChar char="•"/>
              <a:defRPr sz="2020" b="0" i="0" u="none" strike="noStrike" cap="none">
                <a:solidFill>
                  <a:schemeClr val="dk1"/>
                </a:solidFill>
                <a:latin typeface="Calibri"/>
                <a:ea typeface="Calibri"/>
                <a:cs typeface="Calibri"/>
                <a:sym typeface="Calibri"/>
              </a:defRPr>
            </a:lvl7pPr>
            <a:lvl8pPr marL="3657600" marR="0" lvl="7" indent="-356870" algn="l" rtl="0">
              <a:spcBef>
                <a:spcPts val="404"/>
              </a:spcBef>
              <a:spcAft>
                <a:spcPts val="0"/>
              </a:spcAft>
              <a:buClr>
                <a:schemeClr val="dk1"/>
              </a:buClr>
              <a:buSzPts val="2020"/>
              <a:buFont typeface="Arial"/>
              <a:buChar char="•"/>
              <a:defRPr sz="2020" b="0" i="0" u="none" strike="noStrike" cap="none">
                <a:solidFill>
                  <a:schemeClr val="dk1"/>
                </a:solidFill>
                <a:latin typeface="Calibri"/>
                <a:ea typeface="Calibri"/>
                <a:cs typeface="Calibri"/>
                <a:sym typeface="Calibri"/>
              </a:defRPr>
            </a:lvl8pPr>
            <a:lvl9pPr marL="4114800" marR="0" lvl="8" indent="-356870" algn="l" rtl="0">
              <a:spcBef>
                <a:spcPts val="404"/>
              </a:spcBef>
              <a:spcAft>
                <a:spcPts val="0"/>
              </a:spcAft>
              <a:buClr>
                <a:schemeClr val="dk1"/>
              </a:buClr>
              <a:buSzPts val="2020"/>
              <a:buFont typeface="Arial"/>
              <a:buChar char="•"/>
              <a:defRPr sz="2020" b="0" i="0" u="none" strike="noStrike" cap="none">
                <a:solidFill>
                  <a:schemeClr val="dk1"/>
                </a:solidFill>
                <a:latin typeface="Calibri"/>
                <a:ea typeface="Calibri"/>
                <a:cs typeface="Calibri"/>
                <a:sym typeface="Calibri"/>
              </a:defRPr>
            </a:lvl9pPr>
          </a:lstStyle>
          <a:p>
            <a:endParaRPr/>
          </a:p>
        </p:txBody>
      </p:sp>
      <p:sp>
        <p:nvSpPr>
          <p:cNvPr id="277" name="Google Shape;277;p33"/>
          <p:cNvSpPr txBox="1">
            <a:spLocks noGrp="1"/>
          </p:cNvSpPr>
          <p:nvPr>
            <p:ph type="dt" idx="10"/>
          </p:nvPr>
        </p:nvSpPr>
        <p:spPr>
          <a:xfrm>
            <a:off x="457201" y="6356351"/>
            <a:ext cx="2133600" cy="365126"/>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12">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78" name="Google Shape;278;p33"/>
          <p:cNvSpPr txBox="1">
            <a:spLocks noGrp="1"/>
          </p:cNvSpPr>
          <p:nvPr>
            <p:ph type="ftr" idx="11"/>
          </p:nvPr>
        </p:nvSpPr>
        <p:spPr>
          <a:xfrm>
            <a:off x="3124201" y="6356351"/>
            <a:ext cx="2895600" cy="365126"/>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12">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79" name="Google Shape;279;p33"/>
          <p:cNvSpPr txBox="1">
            <a:spLocks noGrp="1"/>
          </p:cNvSpPr>
          <p:nvPr>
            <p:ph type="sldNum" idx="12"/>
          </p:nvPr>
        </p:nvSpPr>
        <p:spPr>
          <a:xfrm>
            <a:off x="6553201" y="6356351"/>
            <a:ext cx="2133600" cy="365126"/>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12">
                <a:solidFill>
                  <a:srgbClr val="888888"/>
                </a:solidFill>
                <a:latin typeface="Calibri"/>
                <a:ea typeface="Calibri"/>
                <a:cs typeface="Calibri"/>
                <a:sym typeface="Calibri"/>
              </a:defRPr>
            </a:lvl1pPr>
            <a:lvl2pPr marL="0" marR="0" lvl="1" indent="0" algn="r" rtl="0">
              <a:spcBef>
                <a:spcPts val="0"/>
              </a:spcBef>
              <a:buNone/>
              <a:defRPr sz="1212">
                <a:solidFill>
                  <a:srgbClr val="888888"/>
                </a:solidFill>
                <a:latin typeface="Calibri"/>
                <a:ea typeface="Calibri"/>
                <a:cs typeface="Calibri"/>
                <a:sym typeface="Calibri"/>
              </a:defRPr>
            </a:lvl2pPr>
            <a:lvl3pPr marL="0" marR="0" lvl="2" indent="0" algn="r" rtl="0">
              <a:spcBef>
                <a:spcPts val="0"/>
              </a:spcBef>
              <a:buNone/>
              <a:defRPr sz="1212">
                <a:solidFill>
                  <a:srgbClr val="888888"/>
                </a:solidFill>
                <a:latin typeface="Calibri"/>
                <a:ea typeface="Calibri"/>
                <a:cs typeface="Calibri"/>
                <a:sym typeface="Calibri"/>
              </a:defRPr>
            </a:lvl3pPr>
            <a:lvl4pPr marL="0" marR="0" lvl="3" indent="0" algn="r" rtl="0">
              <a:spcBef>
                <a:spcPts val="0"/>
              </a:spcBef>
              <a:buNone/>
              <a:defRPr sz="1212">
                <a:solidFill>
                  <a:srgbClr val="888888"/>
                </a:solidFill>
                <a:latin typeface="Calibri"/>
                <a:ea typeface="Calibri"/>
                <a:cs typeface="Calibri"/>
                <a:sym typeface="Calibri"/>
              </a:defRPr>
            </a:lvl4pPr>
            <a:lvl5pPr marL="0" marR="0" lvl="4" indent="0" algn="r" rtl="0">
              <a:spcBef>
                <a:spcPts val="0"/>
              </a:spcBef>
              <a:buNone/>
              <a:defRPr sz="1212">
                <a:solidFill>
                  <a:srgbClr val="888888"/>
                </a:solidFill>
                <a:latin typeface="Calibri"/>
                <a:ea typeface="Calibri"/>
                <a:cs typeface="Calibri"/>
                <a:sym typeface="Calibri"/>
              </a:defRPr>
            </a:lvl5pPr>
            <a:lvl6pPr marL="0" marR="0" lvl="5" indent="0" algn="r" rtl="0">
              <a:spcBef>
                <a:spcPts val="0"/>
              </a:spcBef>
              <a:buNone/>
              <a:defRPr sz="1212">
                <a:solidFill>
                  <a:srgbClr val="888888"/>
                </a:solidFill>
                <a:latin typeface="Calibri"/>
                <a:ea typeface="Calibri"/>
                <a:cs typeface="Calibri"/>
                <a:sym typeface="Calibri"/>
              </a:defRPr>
            </a:lvl6pPr>
            <a:lvl7pPr marL="0" marR="0" lvl="6" indent="0" algn="r" rtl="0">
              <a:spcBef>
                <a:spcPts val="0"/>
              </a:spcBef>
              <a:buNone/>
              <a:defRPr sz="1212">
                <a:solidFill>
                  <a:srgbClr val="888888"/>
                </a:solidFill>
                <a:latin typeface="Calibri"/>
                <a:ea typeface="Calibri"/>
                <a:cs typeface="Calibri"/>
                <a:sym typeface="Calibri"/>
              </a:defRPr>
            </a:lvl7pPr>
            <a:lvl8pPr marL="0" marR="0" lvl="7" indent="0" algn="r" rtl="0">
              <a:spcBef>
                <a:spcPts val="0"/>
              </a:spcBef>
              <a:buNone/>
              <a:defRPr sz="1212">
                <a:solidFill>
                  <a:srgbClr val="888888"/>
                </a:solidFill>
                <a:latin typeface="Calibri"/>
                <a:ea typeface="Calibri"/>
                <a:cs typeface="Calibri"/>
                <a:sym typeface="Calibri"/>
              </a:defRPr>
            </a:lvl8pPr>
            <a:lvl9pPr marL="0" marR="0" lvl="8" indent="0" algn="r" rtl="0">
              <a:spcBef>
                <a:spcPts val="0"/>
              </a:spcBef>
              <a:buNone/>
              <a:defRPr sz="1212">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49"/>
        <p:cNvGrpSpPr/>
        <p:nvPr/>
      </p:nvGrpSpPr>
      <p:grpSpPr>
        <a:xfrm>
          <a:off x="0" y="0"/>
          <a:ext cx="0" cy="0"/>
          <a:chOff x="0" y="0"/>
          <a:chExt cx="0" cy="0"/>
        </a:xfrm>
      </p:grpSpPr>
      <p:sp>
        <p:nvSpPr>
          <p:cNvPr id="350" name="Google Shape;350;p3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51" name="Google Shape;351;p35"/>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352" name="Google Shape;352;p3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53" name="Google Shape;353;p3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54" name="Google Shape;354;p3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24"/>
        <p:cNvGrpSpPr/>
        <p:nvPr/>
      </p:nvGrpSpPr>
      <p:grpSpPr>
        <a:xfrm>
          <a:off x="0" y="0"/>
          <a:ext cx="0" cy="0"/>
          <a:chOff x="0" y="0"/>
          <a:chExt cx="0" cy="0"/>
        </a:xfrm>
      </p:grpSpPr>
      <p:sp>
        <p:nvSpPr>
          <p:cNvPr id="425" name="Google Shape;425;g351df2b98da_0_1993"/>
          <p:cNvSpPr txBox="1">
            <a:spLocks noGrp="1"/>
          </p:cNvSpPr>
          <p:nvPr>
            <p:ph type="title"/>
          </p:nvPr>
        </p:nvSpPr>
        <p:spPr>
          <a:xfrm>
            <a:off x="832104" y="407403"/>
            <a:ext cx="16623900" cy="1097100"/>
          </a:xfrm>
          <a:prstGeom prst="rect">
            <a:avLst/>
          </a:prstGeom>
          <a:noFill/>
          <a:ln>
            <a:noFill/>
          </a:ln>
        </p:spPr>
        <p:txBody>
          <a:bodyPr spcFirstLastPara="1" wrap="square" lIns="0" tIns="0" rIns="0" bIns="0" anchor="b" anchorCtr="0">
            <a:noAutofit/>
          </a:bodyPr>
          <a:lstStyle>
            <a:lvl1pPr marR="0" lvl="0" algn="l">
              <a:lnSpc>
                <a:spcPct val="100000"/>
              </a:lnSpc>
              <a:spcBef>
                <a:spcPts val="0"/>
              </a:spcBef>
              <a:spcAft>
                <a:spcPts val="0"/>
              </a:spcAft>
              <a:buClr>
                <a:schemeClr val="dk1"/>
              </a:buClr>
              <a:buSzPts val="3800"/>
              <a:buFont typeface="Arial"/>
              <a:buNone/>
              <a:defRPr sz="3800" b="1" i="0" u="none" strike="noStrike" cap="none">
                <a:solidFill>
                  <a:schemeClr val="dk1"/>
                </a:solidFill>
                <a:latin typeface="Arial"/>
                <a:ea typeface="Arial"/>
                <a:cs typeface="Arial"/>
                <a:sym typeface="Arial"/>
              </a:defRPr>
            </a:lvl1pPr>
            <a:lvl2pPr lvl="1">
              <a:spcBef>
                <a:spcPts val="0"/>
              </a:spcBef>
              <a:spcAft>
                <a:spcPts val="0"/>
              </a:spcAft>
              <a:buSzPts val="2100"/>
              <a:buNone/>
              <a:defRPr sz="2700"/>
            </a:lvl2pPr>
            <a:lvl3pPr lvl="2">
              <a:spcBef>
                <a:spcPts val="0"/>
              </a:spcBef>
              <a:spcAft>
                <a:spcPts val="0"/>
              </a:spcAft>
              <a:buSzPts val="2100"/>
              <a:buNone/>
              <a:defRPr sz="2700"/>
            </a:lvl3pPr>
            <a:lvl4pPr lvl="3">
              <a:spcBef>
                <a:spcPts val="0"/>
              </a:spcBef>
              <a:spcAft>
                <a:spcPts val="0"/>
              </a:spcAft>
              <a:buSzPts val="2100"/>
              <a:buNone/>
              <a:defRPr sz="2700"/>
            </a:lvl4pPr>
            <a:lvl5pPr lvl="4">
              <a:spcBef>
                <a:spcPts val="0"/>
              </a:spcBef>
              <a:spcAft>
                <a:spcPts val="0"/>
              </a:spcAft>
              <a:buSzPts val="2100"/>
              <a:buNone/>
              <a:defRPr sz="2700"/>
            </a:lvl5pPr>
            <a:lvl6pPr lvl="5">
              <a:spcBef>
                <a:spcPts val="0"/>
              </a:spcBef>
              <a:spcAft>
                <a:spcPts val="0"/>
              </a:spcAft>
              <a:buSzPts val="2100"/>
              <a:buNone/>
              <a:defRPr sz="2700"/>
            </a:lvl6pPr>
            <a:lvl7pPr lvl="6">
              <a:spcBef>
                <a:spcPts val="0"/>
              </a:spcBef>
              <a:spcAft>
                <a:spcPts val="0"/>
              </a:spcAft>
              <a:buSzPts val="2100"/>
              <a:buNone/>
              <a:defRPr sz="2700"/>
            </a:lvl7pPr>
            <a:lvl8pPr lvl="7">
              <a:spcBef>
                <a:spcPts val="0"/>
              </a:spcBef>
              <a:spcAft>
                <a:spcPts val="0"/>
              </a:spcAft>
              <a:buSzPts val="2100"/>
              <a:buNone/>
              <a:defRPr sz="2700"/>
            </a:lvl8pPr>
            <a:lvl9pPr lvl="8">
              <a:spcBef>
                <a:spcPts val="0"/>
              </a:spcBef>
              <a:spcAft>
                <a:spcPts val="0"/>
              </a:spcAft>
              <a:buSzPts val="2100"/>
              <a:buNone/>
              <a:defRPr sz="2700"/>
            </a:lvl9pPr>
          </a:lstStyle>
          <a:p>
            <a:endParaRPr/>
          </a:p>
        </p:txBody>
      </p:sp>
      <p:sp>
        <p:nvSpPr>
          <p:cNvPr id="426" name="Google Shape;426;g351df2b98da_0_1993"/>
          <p:cNvSpPr txBox="1">
            <a:spLocks noGrp="1"/>
          </p:cNvSpPr>
          <p:nvPr>
            <p:ph type="body" idx="1"/>
          </p:nvPr>
        </p:nvSpPr>
        <p:spPr>
          <a:xfrm>
            <a:off x="832104" y="3256200"/>
            <a:ext cx="3726900" cy="2446800"/>
          </a:xfrm>
          <a:prstGeom prst="rect">
            <a:avLst/>
          </a:prstGeom>
          <a:noFill/>
          <a:ln>
            <a:noFill/>
          </a:ln>
        </p:spPr>
        <p:txBody>
          <a:bodyPr spcFirstLastPara="1" wrap="square" lIns="0" tIns="0" rIns="0" bIns="0" anchor="t" anchorCtr="0">
            <a:spAutoFit/>
          </a:bodyPr>
          <a:lstStyle>
            <a:lvl1pPr marL="457200" marR="0" lvl="0" indent="-381000" algn="l">
              <a:lnSpc>
                <a:spcPct val="100000"/>
              </a:lnSpc>
              <a:spcBef>
                <a:spcPts val="500"/>
              </a:spcBef>
              <a:spcAft>
                <a:spcPts val="0"/>
              </a:spcAft>
              <a:buClr>
                <a:schemeClr val="dk1"/>
              </a:buClr>
              <a:buSzPts val="2400"/>
              <a:buFont typeface="Quattrocento Sans"/>
              <a:buChar char="​"/>
              <a:defRPr sz="2400" b="0" i="0" u="none" strike="noStrike" cap="none">
                <a:solidFill>
                  <a:schemeClr val="dk1"/>
                </a:solidFill>
                <a:latin typeface="Arial"/>
                <a:ea typeface="Arial"/>
                <a:cs typeface="Arial"/>
                <a:sym typeface="Arial"/>
              </a:defRPr>
            </a:lvl1pPr>
            <a:lvl2pPr marL="914400" marR="0" lvl="1" indent="-393700" algn="l">
              <a:lnSpc>
                <a:spcPct val="100000"/>
              </a:lnSpc>
              <a:spcBef>
                <a:spcPts val="500"/>
              </a:spcBef>
              <a:spcAft>
                <a:spcPts val="0"/>
              </a:spcAft>
              <a:buClr>
                <a:schemeClr val="dk1"/>
              </a:buClr>
              <a:buSzPts val="2600"/>
              <a:buFont typeface="Noto Sans Symbols"/>
              <a:buChar char="•"/>
              <a:defRPr sz="2400" b="0" i="0" u="none" strike="noStrike" cap="none">
                <a:solidFill>
                  <a:schemeClr val="dk1"/>
                </a:solidFill>
                <a:latin typeface="Arial"/>
                <a:ea typeface="Arial"/>
                <a:cs typeface="Arial"/>
                <a:sym typeface="Arial"/>
              </a:defRPr>
            </a:lvl2pPr>
            <a:lvl3pPr marL="1371600" marR="0" lvl="2" indent="-393700" algn="l">
              <a:lnSpc>
                <a:spcPct val="100000"/>
              </a:lnSpc>
              <a:spcBef>
                <a:spcPts val="500"/>
              </a:spcBef>
              <a:spcAft>
                <a:spcPts val="0"/>
              </a:spcAft>
              <a:buClr>
                <a:schemeClr val="dk1"/>
              </a:buClr>
              <a:buSzPts val="2600"/>
              <a:buFont typeface="Arial"/>
              <a:buChar char="‒"/>
              <a:defRPr sz="2400" b="0" i="0" u="none" strike="noStrike" cap="none">
                <a:solidFill>
                  <a:schemeClr val="dk1"/>
                </a:solidFill>
                <a:latin typeface="Arial"/>
                <a:ea typeface="Arial"/>
                <a:cs typeface="Arial"/>
                <a:sym typeface="Arial"/>
              </a:defRPr>
            </a:lvl3pPr>
            <a:lvl4pPr marL="1828800" marR="0" lvl="3" indent="-381000" algn="l">
              <a:lnSpc>
                <a:spcPct val="10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4pPr>
            <a:lvl5pPr marL="2286000" marR="0" lvl="4" indent="-381000" algn="l">
              <a:lnSpc>
                <a:spcPct val="10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5pPr>
            <a:lvl6pPr marL="2743200" marR="0" lvl="5" indent="-381000" algn="l">
              <a:lnSpc>
                <a:spcPct val="10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6pPr>
            <a:lvl7pPr marL="3200400" marR="0" lvl="6" indent="-381000" algn="l">
              <a:lnSpc>
                <a:spcPct val="10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7pPr>
            <a:lvl8pPr marL="3657600" marR="0" lvl="7" indent="-381000" algn="l">
              <a:lnSpc>
                <a:spcPct val="10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8pPr>
            <a:lvl9pPr marL="4114800" marR="0" lvl="8" indent="-381000" algn="l">
              <a:lnSpc>
                <a:spcPct val="100000"/>
              </a:lnSpc>
              <a:spcBef>
                <a:spcPts val="500"/>
              </a:spcBef>
              <a:spcAft>
                <a:spcPts val="500"/>
              </a:spcAft>
              <a:buClr>
                <a:schemeClr val="dk1"/>
              </a:buClr>
              <a:buSzPts val="2400"/>
              <a:buFont typeface="Arial"/>
              <a:buChar char="▫"/>
              <a:defRPr sz="2400" b="0" i="0" u="none" strike="noStrike" cap="none">
                <a:solidFill>
                  <a:schemeClr val="dk1"/>
                </a:solidFill>
                <a:latin typeface="Arial"/>
                <a:ea typeface="Arial"/>
                <a:cs typeface="Arial"/>
                <a:sym typeface="Arial"/>
              </a:defRPr>
            </a:lvl9pPr>
          </a:lstStyle>
          <a:p>
            <a:endParaRPr/>
          </a:p>
        </p:txBody>
      </p:sp>
      <p:pic>
        <p:nvPicPr>
          <p:cNvPr id="427" name="Google Shape;427;g351df2b98da_0_1993"/>
          <p:cNvPicPr preferRelativeResize="0"/>
          <p:nvPr/>
        </p:nvPicPr>
        <p:blipFill rotWithShape="1">
          <a:blip r:embed="rId21">
            <a:alphaModFix/>
          </a:blip>
          <a:srcRect/>
          <a:stretch/>
        </p:blipFill>
        <p:spPr>
          <a:xfrm>
            <a:off x="15041022" y="9557763"/>
            <a:ext cx="1844813" cy="623055"/>
          </a:xfrm>
          <a:prstGeom prst="rect">
            <a:avLst/>
          </a:prstGeom>
          <a:noFill/>
          <a:ln>
            <a:noFill/>
          </a:ln>
        </p:spPr>
      </p:pic>
      <p:sp>
        <p:nvSpPr>
          <p:cNvPr id="428" name="Google Shape;428;g351df2b98da_0_1993"/>
          <p:cNvSpPr/>
          <p:nvPr/>
        </p:nvSpPr>
        <p:spPr>
          <a:xfrm>
            <a:off x="0" y="0"/>
            <a:ext cx="1997700" cy="151200"/>
          </a:xfrm>
          <a:prstGeom prst="rect">
            <a:avLst/>
          </a:prstGeom>
          <a:solidFill>
            <a:schemeClr val="accent1"/>
          </a:solidFill>
          <a:ln>
            <a:noFill/>
          </a:ln>
        </p:spPr>
        <p:txBody>
          <a:bodyPr spcFirstLastPara="1" wrap="square" lIns="137150" tIns="68550" rIns="137150" bIns="68550" anchor="ctr" anchorCtr="0">
            <a:noAutofit/>
          </a:bodyPr>
          <a:lstStyle/>
          <a:p>
            <a:pPr marL="0" marR="0" lvl="0" indent="0" algn="ctr" rtl="0">
              <a:spcBef>
                <a:spcPts val="0"/>
              </a:spcBef>
              <a:spcAft>
                <a:spcPts val="0"/>
              </a:spcAft>
              <a:buNone/>
            </a:pPr>
            <a:endParaRPr sz="24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 id="2147483723" r:id="rId17"/>
    <p:sldLayoutId id="2147483724" r:id="rId18"/>
    <p:sldLayoutId id="2147483725" r:id="rId1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052">
          <p15:clr>
            <a:srgbClr val="5ACBF0"/>
          </p15:clr>
        </p15:guide>
        <p15:guide id="2" orient="horz" pos="5868">
          <p15:clr>
            <a:srgbClr val="5ACBF0"/>
          </p15:clr>
        </p15:guide>
        <p15:guide id="3" orient="horz" pos="1613">
          <p15:clr>
            <a:srgbClr val="F26B43"/>
          </p15:clr>
        </p15:guide>
        <p15:guide id="4" pos="10994">
          <p15:clr>
            <a:srgbClr val="F26B43"/>
          </p15:clr>
        </p15:guide>
        <p15:guide id="5" pos="518">
          <p15:clr>
            <a:srgbClr val="F26B43"/>
          </p15:clr>
        </p15:guide>
        <p15:guide id="6" orient="horz" pos="6095">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00.xml.rels><?xml version="1.0" encoding="UTF-8" standalone="yes"?>
<Relationships xmlns="http://schemas.openxmlformats.org/package/2006/relationships"><Relationship Id="rId3" Type="http://schemas.openxmlformats.org/officeDocument/2006/relationships/image" Target="../media/image214.png"/><Relationship Id="rId2" Type="http://schemas.openxmlformats.org/officeDocument/2006/relationships/notesSlide" Target="../notesSlides/notesSlide98.xml"/><Relationship Id="rId1" Type="http://schemas.openxmlformats.org/officeDocument/2006/relationships/slideLayout" Target="../slideLayouts/slideLayout14.xml"/></Relationships>
</file>

<file path=ppt/slides/_rels/slide101.xml.rels><?xml version="1.0" encoding="UTF-8" standalone="yes"?>
<Relationships xmlns="http://schemas.openxmlformats.org/package/2006/relationships"><Relationship Id="rId3" Type="http://schemas.openxmlformats.org/officeDocument/2006/relationships/image" Target="../media/image215.png"/><Relationship Id="rId2" Type="http://schemas.openxmlformats.org/officeDocument/2006/relationships/notesSlide" Target="../notesSlides/notesSlide99.xml"/><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14.xml"/></Relationships>
</file>

<file path=ppt/slides/_rels/slide104.xml.rels><?xml version="1.0" encoding="UTF-8" standalone="yes"?>
<Relationships xmlns="http://schemas.openxmlformats.org/package/2006/relationships"><Relationship Id="rId3" Type="http://schemas.openxmlformats.org/officeDocument/2006/relationships/image" Target="../media/image177.png"/><Relationship Id="rId2" Type="http://schemas.openxmlformats.org/officeDocument/2006/relationships/notesSlide" Target="../notesSlides/notesSlide102.xml"/><Relationship Id="rId1" Type="http://schemas.openxmlformats.org/officeDocument/2006/relationships/slideLayout" Target="../slideLayouts/slideLayout1.xml"/><Relationship Id="rId6" Type="http://schemas.openxmlformats.org/officeDocument/2006/relationships/image" Target="../media/image99.png"/><Relationship Id="rId5" Type="http://schemas.openxmlformats.org/officeDocument/2006/relationships/image" Target="../media/image21.png"/><Relationship Id="rId4" Type="http://schemas.openxmlformats.org/officeDocument/2006/relationships/image" Target="../media/image216.png"/></Relationships>
</file>

<file path=ppt/slides/_rels/slide105.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103.xml"/><Relationship Id="rId1" Type="http://schemas.openxmlformats.org/officeDocument/2006/relationships/slideLayout" Target="../slideLayouts/slideLayout1.xml"/><Relationship Id="rId6" Type="http://schemas.openxmlformats.org/officeDocument/2006/relationships/image" Target="../media/image99.png"/><Relationship Id="rId5" Type="http://schemas.openxmlformats.org/officeDocument/2006/relationships/image" Target="../media/image21.png"/><Relationship Id="rId4" Type="http://schemas.openxmlformats.org/officeDocument/2006/relationships/image" Target="../media/image216.png"/></Relationships>
</file>

<file path=ppt/slides/_rels/slide106.xml.rels><?xml version="1.0" encoding="UTF-8" standalone="yes"?>
<Relationships xmlns="http://schemas.openxmlformats.org/package/2006/relationships"><Relationship Id="rId8" Type="http://schemas.openxmlformats.org/officeDocument/2006/relationships/image" Target="../media/image221.png"/><Relationship Id="rId3" Type="http://schemas.openxmlformats.org/officeDocument/2006/relationships/image" Target="../media/image217.png"/><Relationship Id="rId7" Type="http://schemas.openxmlformats.org/officeDocument/2006/relationships/image" Target="../media/image220.png"/><Relationship Id="rId2" Type="http://schemas.openxmlformats.org/officeDocument/2006/relationships/notesSlide" Target="../notesSlides/notesSlide104.xml"/><Relationship Id="rId1" Type="http://schemas.openxmlformats.org/officeDocument/2006/relationships/slideLayout" Target="../slideLayouts/slideLayout1.xml"/><Relationship Id="rId6" Type="http://schemas.openxmlformats.org/officeDocument/2006/relationships/image" Target="../media/image219.png"/><Relationship Id="rId5" Type="http://schemas.openxmlformats.org/officeDocument/2006/relationships/image" Target="../media/image218.png"/><Relationship Id="rId10" Type="http://schemas.openxmlformats.org/officeDocument/2006/relationships/image" Target="../media/image99.png"/><Relationship Id="rId4" Type="http://schemas.openxmlformats.org/officeDocument/2006/relationships/image" Target="../media/image21.png"/><Relationship Id="rId9" Type="http://schemas.openxmlformats.org/officeDocument/2006/relationships/image" Target="../media/image222.png"/></Relationships>
</file>

<file path=ppt/slides/_rels/slide10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5.xml"/><Relationship Id="rId1" Type="http://schemas.openxmlformats.org/officeDocument/2006/relationships/slideLayout" Target="../slideLayouts/slideLayout1.xml"/><Relationship Id="rId5" Type="http://schemas.openxmlformats.org/officeDocument/2006/relationships/image" Target="../media/image99.png"/><Relationship Id="rId4" Type="http://schemas.openxmlformats.org/officeDocument/2006/relationships/hyperlink" Target="https://drive.google.com/drive/folders/1lJfIqs8W58uX4m6ppyLpEVpar4ihZMS-" TargetMode="External"/></Relationships>
</file>

<file path=ppt/slides/_rels/slide10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6.xml"/><Relationship Id="rId1" Type="http://schemas.openxmlformats.org/officeDocument/2006/relationships/slideLayout" Target="../slideLayouts/slideLayout1.xml"/><Relationship Id="rId5" Type="http://schemas.openxmlformats.org/officeDocument/2006/relationships/image" Target="../media/image99.png"/><Relationship Id="rId4" Type="http://schemas.openxmlformats.org/officeDocument/2006/relationships/image" Target="../media/image223.png"/></Relationships>
</file>

<file path=ppt/slides/_rels/slide109.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hyperlink" Target="https://docs.google.com/document/d/18VE7UvYXEijrcJ8EkulOThhqvSfaL4wL/edit" TargetMode="External"/><Relationship Id="rId2" Type="http://schemas.openxmlformats.org/officeDocument/2006/relationships/notesSlide" Target="../notesSlides/notesSlide107.xml"/><Relationship Id="rId1" Type="http://schemas.openxmlformats.org/officeDocument/2006/relationships/slideLayout" Target="../slideLayouts/slideLayout1.xml"/><Relationship Id="rId6" Type="http://schemas.openxmlformats.org/officeDocument/2006/relationships/image" Target="../media/image225.png"/><Relationship Id="rId5" Type="http://schemas.openxmlformats.org/officeDocument/2006/relationships/image" Target="../media/image224.png"/><Relationship Id="rId4" Type="http://schemas.openxmlformats.org/officeDocument/2006/relationships/image" Target="../media/image9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8.xml"/><Relationship Id="rId1" Type="http://schemas.openxmlformats.org/officeDocument/2006/relationships/slideLayout" Target="../slideLayouts/slideLayout1.xml"/><Relationship Id="rId5" Type="http://schemas.openxmlformats.org/officeDocument/2006/relationships/image" Target="../media/image226.png"/><Relationship Id="rId4" Type="http://schemas.openxmlformats.org/officeDocument/2006/relationships/image" Target="../media/image99.png"/></Relationships>
</file>

<file path=ppt/slides/_rels/slide1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9.xml"/><Relationship Id="rId1" Type="http://schemas.openxmlformats.org/officeDocument/2006/relationships/slideLayout" Target="../slideLayouts/slideLayout1.xml"/><Relationship Id="rId6" Type="http://schemas.openxmlformats.org/officeDocument/2006/relationships/image" Target="../media/image227.png"/><Relationship Id="rId5" Type="http://schemas.openxmlformats.org/officeDocument/2006/relationships/hyperlink" Target="https://drive.google.com/file/d/1POfU7oPd_kFwl3CNdhgiZrISTD4D5XV3/view?usp=sharing" TargetMode="External"/><Relationship Id="rId4" Type="http://schemas.openxmlformats.org/officeDocument/2006/relationships/image" Target="../media/image99.png"/></Relationships>
</file>

<file path=ppt/slides/_rels/slide1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0.xml"/><Relationship Id="rId1" Type="http://schemas.openxmlformats.org/officeDocument/2006/relationships/slideLayout" Target="../slideLayouts/slideLayout1.xml"/><Relationship Id="rId5" Type="http://schemas.openxmlformats.org/officeDocument/2006/relationships/image" Target="../media/image228.png"/><Relationship Id="rId4" Type="http://schemas.openxmlformats.org/officeDocument/2006/relationships/image" Target="../media/image99.png"/></Relationships>
</file>

<file path=ppt/slides/_rels/slide1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1.xml"/><Relationship Id="rId1" Type="http://schemas.openxmlformats.org/officeDocument/2006/relationships/slideLayout" Target="../slideLayouts/slideLayout1.xml"/><Relationship Id="rId5" Type="http://schemas.openxmlformats.org/officeDocument/2006/relationships/image" Target="../media/image229.png"/><Relationship Id="rId4" Type="http://schemas.openxmlformats.org/officeDocument/2006/relationships/image" Target="../media/image99.png"/></Relationships>
</file>

<file path=ppt/slides/_rels/slide1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2.xml"/><Relationship Id="rId1" Type="http://schemas.openxmlformats.org/officeDocument/2006/relationships/slideLayout" Target="../slideLayouts/slideLayout1.xml"/><Relationship Id="rId5" Type="http://schemas.openxmlformats.org/officeDocument/2006/relationships/image" Target="../media/image230.png"/><Relationship Id="rId4" Type="http://schemas.openxmlformats.org/officeDocument/2006/relationships/image" Target="../media/image99.png"/></Relationships>
</file>

<file path=ppt/slides/_rels/slide1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3.xml"/><Relationship Id="rId1" Type="http://schemas.openxmlformats.org/officeDocument/2006/relationships/slideLayout" Target="../slideLayouts/slideLayout1.xml"/><Relationship Id="rId5" Type="http://schemas.openxmlformats.org/officeDocument/2006/relationships/image" Target="../media/image231.png"/><Relationship Id="rId4" Type="http://schemas.openxmlformats.org/officeDocument/2006/relationships/image" Target="../media/image99.png"/></Relationships>
</file>

<file path=ppt/slides/_rels/slide1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4.xml"/><Relationship Id="rId1" Type="http://schemas.openxmlformats.org/officeDocument/2006/relationships/slideLayout" Target="../slideLayouts/slideLayout1.xml"/><Relationship Id="rId5" Type="http://schemas.openxmlformats.org/officeDocument/2006/relationships/image" Target="../media/image232.png"/><Relationship Id="rId4" Type="http://schemas.openxmlformats.org/officeDocument/2006/relationships/image" Target="../media/image99.png"/></Relationships>
</file>

<file path=ppt/slides/_rels/slide1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5.xml"/><Relationship Id="rId1" Type="http://schemas.openxmlformats.org/officeDocument/2006/relationships/slideLayout" Target="../slideLayouts/slideLayout1.xml"/><Relationship Id="rId5" Type="http://schemas.openxmlformats.org/officeDocument/2006/relationships/image" Target="../media/image233.png"/><Relationship Id="rId4" Type="http://schemas.openxmlformats.org/officeDocument/2006/relationships/image" Target="../media/image99.png"/></Relationships>
</file>

<file path=ppt/slides/_rels/slide1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6.xml"/><Relationship Id="rId1" Type="http://schemas.openxmlformats.org/officeDocument/2006/relationships/slideLayout" Target="../slideLayouts/slideLayout1.xml"/><Relationship Id="rId5" Type="http://schemas.openxmlformats.org/officeDocument/2006/relationships/image" Target="../media/image234.png"/><Relationship Id="rId4" Type="http://schemas.openxmlformats.org/officeDocument/2006/relationships/image" Target="../media/image99.png"/></Relationships>
</file>

<file path=ppt/slides/_rels/slide1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7.xml"/><Relationship Id="rId1" Type="http://schemas.openxmlformats.org/officeDocument/2006/relationships/slideLayout" Target="../slideLayouts/slideLayout1.xml"/><Relationship Id="rId5" Type="http://schemas.openxmlformats.org/officeDocument/2006/relationships/image" Target="../media/image235.png"/><Relationship Id="rId4" Type="http://schemas.openxmlformats.org/officeDocument/2006/relationships/image" Target="../media/image99.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8.xml"/><Relationship Id="rId1" Type="http://schemas.openxmlformats.org/officeDocument/2006/relationships/slideLayout" Target="../slideLayouts/slideLayout1.xml"/><Relationship Id="rId5" Type="http://schemas.openxmlformats.org/officeDocument/2006/relationships/image" Target="../media/image236.png"/><Relationship Id="rId4" Type="http://schemas.openxmlformats.org/officeDocument/2006/relationships/image" Target="../media/image99.png"/></Relationships>
</file>

<file path=ppt/slides/_rels/slide1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9.xml"/><Relationship Id="rId1" Type="http://schemas.openxmlformats.org/officeDocument/2006/relationships/slideLayout" Target="../slideLayouts/slideLayout1.xml"/><Relationship Id="rId5" Type="http://schemas.openxmlformats.org/officeDocument/2006/relationships/image" Target="../media/image237.png"/><Relationship Id="rId4" Type="http://schemas.openxmlformats.org/officeDocument/2006/relationships/image" Target="../media/image99.png"/></Relationships>
</file>

<file path=ppt/slides/_rels/slide1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0.xml"/><Relationship Id="rId1" Type="http://schemas.openxmlformats.org/officeDocument/2006/relationships/slideLayout" Target="../slideLayouts/slideLayout1.xml"/><Relationship Id="rId5" Type="http://schemas.openxmlformats.org/officeDocument/2006/relationships/image" Target="../media/image238.png"/><Relationship Id="rId4" Type="http://schemas.openxmlformats.org/officeDocument/2006/relationships/image" Target="../media/image99.png"/></Relationships>
</file>

<file path=ppt/slides/_rels/slide1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1.xml"/><Relationship Id="rId1" Type="http://schemas.openxmlformats.org/officeDocument/2006/relationships/slideLayout" Target="../slideLayouts/slideLayout1.xml"/><Relationship Id="rId5" Type="http://schemas.openxmlformats.org/officeDocument/2006/relationships/image" Target="../media/image239.png"/><Relationship Id="rId4" Type="http://schemas.openxmlformats.org/officeDocument/2006/relationships/image" Target="../media/image99.png"/></Relationships>
</file>

<file path=ppt/slides/_rels/slide1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2.xml"/><Relationship Id="rId1" Type="http://schemas.openxmlformats.org/officeDocument/2006/relationships/slideLayout" Target="../slideLayouts/slideLayout1.xml"/><Relationship Id="rId6" Type="http://schemas.openxmlformats.org/officeDocument/2006/relationships/hyperlink" Target="https://drive.google.com/file/d/1POfU7oPd_kFwl3CNdhgiZrISTD4D5XV3/view?usp=sharing" TargetMode="External"/><Relationship Id="rId5" Type="http://schemas.openxmlformats.org/officeDocument/2006/relationships/image" Target="../media/image240.png"/><Relationship Id="rId4" Type="http://schemas.openxmlformats.org/officeDocument/2006/relationships/image" Target="../media/image99.png"/></Relationships>
</file>

<file path=ppt/slides/_rels/slide1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3.xml"/><Relationship Id="rId1" Type="http://schemas.openxmlformats.org/officeDocument/2006/relationships/slideLayout" Target="../slideLayouts/slideLayout1.xml"/><Relationship Id="rId5" Type="http://schemas.openxmlformats.org/officeDocument/2006/relationships/image" Target="../media/image241.png"/><Relationship Id="rId4" Type="http://schemas.openxmlformats.org/officeDocument/2006/relationships/image" Target="../media/image99.png"/></Relationships>
</file>

<file path=ppt/slides/_rels/slide1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4.xml"/><Relationship Id="rId1" Type="http://schemas.openxmlformats.org/officeDocument/2006/relationships/slideLayout" Target="../slideLayouts/slideLayout1.xml"/><Relationship Id="rId6" Type="http://schemas.openxmlformats.org/officeDocument/2006/relationships/image" Target="../media/image242.png"/><Relationship Id="rId5" Type="http://schemas.openxmlformats.org/officeDocument/2006/relationships/hyperlink" Target="https://drive.google.com/file/d/1aDSh2fGChEz1dXOlS0QQ4lUMuUn6eVM-/view?usp=sharing" TargetMode="External"/><Relationship Id="rId4" Type="http://schemas.openxmlformats.org/officeDocument/2006/relationships/image" Target="../media/image99.png"/></Relationships>
</file>

<file path=ppt/slides/_rels/slide1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5.xml"/><Relationship Id="rId1" Type="http://schemas.openxmlformats.org/officeDocument/2006/relationships/slideLayout" Target="../slideLayouts/slideLayout1.xml"/><Relationship Id="rId5" Type="http://schemas.openxmlformats.org/officeDocument/2006/relationships/image" Target="../media/image243.png"/><Relationship Id="rId4" Type="http://schemas.openxmlformats.org/officeDocument/2006/relationships/image" Target="../media/image99.png"/></Relationships>
</file>

<file path=ppt/slides/_rels/slide128.xml.rels><?xml version="1.0" encoding="UTF-8" standalone="yes"?>
<Relationships xmlns="http://schemas.openxmlformats.org/package/2006/relationships"><Relationship Id="rId3" Type="http://schemas.openxmlformats.org/officeDocument/2006/relationships/image" Target="../media/image244.png"/><Relationship Id="rId2" Type="http://schemas.openxmlformats.org/officeDocument/2006/relationships/notesSlide" Target="../notesSlides/notesSlide126.xml"/><Relationship Id="rId1" Type="http://schemas.openxmlformats.org/officeDocument/2006/relationships/slideLayout" Target="../slideLayouts/slideLayout1.xml"/><Relationship Id="rId6" Type="http://schemas.openxmlformats.org/officeDocument/2006/relationships/hyperlink" Target="https://docs.google.com/document/d/1kbt6qgwGZb_3t4fMPbPJST_K0xd0xAcK/edit?usp=sharing&amp;ouid=115258277121440290889&amp;rtpof=true&amp;sd=true" TargetMode="External"/><Relationship Id="rId5" Type="http://schemas.openxmlformats.org/officeDocument/2006/relationships/image" Target="../media/image99.png"/><Relationship Id="rId4" Type="http://schemas.openxmlformats.org/officeDocument/2006/relationships/image" Target="../media/image21.png"/></Relationships>
</file>

<file path=ppt/slides/_rels/slide1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7.xml"/><Relationship Id="rId1" Type="http://schemas.openxmlformats.org/officeDocument/2006/relationships/slideLayout" Target="../slideLayouts/slideLayout1.xml"/><Relationship Id="rId5" Type="http://schemas.openxmlformats.org/officeDocument/2006/relationships/image" Target="../media/image245.png"/><Relationship Id="rId4" Type="http://schemas.openxmlformats.org/officeDocument/2006/relationships/image" Target="../media/image99.png"/></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21.png"/></Relationships>
</file>

<file path=ppt/slides/_rels/slide1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8.xml"/><Relationship Id="rId1" Type="http://schemas.openxmlformats.org/officeDocument/2006/relationships/slideLayout" Target="../slideLayouts/slideLayout1.xml"/><Relationship Id="rId6" Type="http://schemas.openxmlformats.org/officeDocument/2006/relationships/image" Target="../media/image246.png"/><Relationship Id="rId5" Type="http://schemas.openxmlformats.org/officeDocument/2006/relationships/hyperlink" Target="https://drive.google.com/file/d/1EJijbv9cM7jBVwzhaAT9Ci7_FEDoVmHN/view?usp=sharing" TargetMode="External"/><Relationship Id="rId4" Type="http://schemas.openxmlformats.org/officeDocument/2006/relationships/image" Target="../media/image99.png"/></Relationships>
</file>

<file path=ppt/slides/_rels/slide1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9.xml"/><Relationship Id="rId1" Type="http://schemas.openxmlformats.org/officeDocument/2006/relationships/slideLayout" Target="../slideLayouts/slideLayout1.xml"/><Relationship Id="rId5" Type="http://schemas.openxmlformats.org/officeDocument/2006/relationships/image" Target="../media/image247.png"/><Relationship Id="rId4" Type="http://schemas.openxmlformats.org/officeDocument/2006/relationships/image" Target="../media/image99.png"/></Relationships>
</file>

<file path=ppt/slides/_rels/slide1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0.xml"/><Relationship Id="rId1" Type="http://schemas.openxmlformats.org/officeDocument/2006/relationships/slideLayout" Target="../slideLayouts/slideLayout1.xml"/><Relationship Id="rId5" Type="http://schemas.openxmlformats.org/officeDocument/2006/relationships/image" Target="../media/image248.png"/><Relationship Id="rId4" Type="http://schemas.openxmlformats.org/officeDocument/2006/relationships/image" Target="../media/image99.png"/></Relationships>
</file>

<file path=ppt/slides/_rels/slide1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1.xml"/><Relationship Id="rId1" Type="http://schemas.openxmlformats.org/officeDocument/2006/relationships/slideLayout" Target="../slideLayouts/slideLayout1.xml"/><Relationship Id="rId6" Type="http://schemas.openxmlformats.org/officeDocument/2006/relationships/image" Target="../media/image249.png"/><Relationship Id="rId5" Type="http://schemas.openxmlformats.org/officeDocument/2006/relationships/hyperlink" Target="https://docs.google.com/document/d/1LGRLwGR6P61CmtCQlsx_XObfq1lAF6SA/edit?usp=sharing&amp;ouid=115258277121440290889&amp;rtpof=true&amp;sd=true" TargetMode="External"/><Relationship Id="rId4" Type="http://schemas.openxmlformats.org/officeDocument/2006/relationships/image" Target="../media/image99.png"/></Relationships>
</file>

<file path=ppt/slides/_rels/slide13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2.xml"/><Relationship Id="rId1" Type="http://schemas.openxmlformats.org/officeDocument/2006/relationships/slideLayout" Target="../slideLayouts/slideLayout1.xml"/><Relationship Id="rId4" Type="http://schemas.openxmlformats.org/officeDocument/2006/relationships/image" Target="../media/image99.png"/></Relationships>
</file>

<file path=ppt/slides/_rels/slide135.xml.rels><?xml version="1.0" encoding="UTF-8" standalone="yes"?>
<Relationships xmlns="http://schemas.openxmlformats.org/package/2006/relationships"><Relationship Id="rId8" Type="http://schemas.openxmlformats.org/officeDocument/2006/relationships/image" Target="../media/image252.png"/><Relationship Id="rId3" Type="http://schemas.openxmlformats.org/officeDocument/2006/relationships/image" Target="../media/image165.jpg"/><Relationship Id="rId7" Type="http://schemas.openxmlformats.org/officeDocument/2006/relationships/image" Target="../media/image251.png"/><Relationship Id="rId2" Type="http://schemas.openxmlformats.org/officeDocument/2006/relationships/notesSlide" Target="../notesSlides/notesSlide133.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50.png"/><Relationship Id="rId4" Type="http://schemas.openxmlformats.org/officeDocument/2006/relationships/image" Target="../media/image169.png"/><Relationship Id="rId9" Type="http://schemas.openxmlformats.org/officeDocument/2006/relationships/image" Target="../media/image99.png"/></Relationships>
</file>

<file path=ppt/slides/_rels/slide13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34.xm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253.png"/></Relationships>
</file>

<file path=ppt/slides/_rels/slide137.xml.rels><?xml version="1.0" encoding="UTF-8" standalone="yes"?>
<Relationships xmlns="http://schemas.openxmlformats.org/package/2006/relationships"><Relationship Id="rId3" Type="http://schemas.openxmlformats.org/officeDocument/2006/relationships/image" Target="../media/image178.jpg"/><Relationship Id="rId2" Type="http://schemas.openxmlformats.org/officeDocument/2006/relationships/notesSlide" Target="../notesSlides/notesSlide135.xml"/><Relationship Id="rId1" Type="http://schemas.openxmlformats.org/officeDocument/2006/relationships/slideLayout" Target="../slideLayouts/slideLayout1.xml"/><Relationship Id="rId6" Type="http://schemas.openxmlformats.org/officeDocument/2006/relationships/image" Target="../media/image99.png"/><Relationship Id="rId5" Type="http://schemas.openxmlformats.org/officeDocument/2006/relationships/image" Target="../media/image254.png"/><Relationship Id="rId4" Type="http://schemas.openxmlformats.org/officeDocument/2006/relationships/image" Target="../media/image21.png"/></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3" Type="http://schemas.openxmlformats.org/officeDocument/2006/relationships/image" Target="../media/image15.jpg"/><Relationship Id="rId7" Type="http://schemas.openxmlformats.org/officeDocument/2006/relationships/image" Target="../media/image19.png"/><Relationship Id="rId2" Type="http://schemas.openxmlformats.org/officeDocument/2006/relationships/notesSlide" Target="../notesSlides/notesSlide136.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jpg"/><Relationship Id="rId4" Type="http://schemas.openxmlformats.org/officeDocument/2006/relationships/image" Target="../media/image16.jp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4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7.xml"/><Relationship Id="rId1" Type="http://schemas.openxmlformats.org/officeDocument/2006/relationships/slideLayout" Target="../slideLayouts/slideLayout1.xml"/><Relationship Id="rId5" Type="http://schemas.openxmlformats.org/officeDocument/2006/relationships/image" Target="../media/image99.png"/><Relationship Id="rId4" Type="http://schemas.openxmlformats.org/officeDocument/2006/relationships/image" Target="../media/image22.png"/></Relationships>
</file>

<file path=ppt/slides/_rels/slide14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8.xml"/><Relationship Id="rId1" Type="http://schemas.openxmlformats.org/officeDocument/2006/relationships/slideLayout" Target="../slideLayouts/slideLayout1.xml"/><Relationship Id="rId5" Type="http://schemas.openxmlformats.org/officeDocument/2006/relationships/image" Target="../media/image99.png"/><Relationship Id="rId4" Type="http://schemas.openxmlformats.org/officeDocument/2006/relationships/image" Target="../media/image255.png"/></Relationships>
</file>

<file path=ppt/slides/_rels/slide142.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notesSlide" Target="../notesSlides/notesSlide139.xml"/><Relationship Id="rId1" Type="http://schemas.openxmlformats.org/officeDocument/2006/relationships/slideLayout" Target="../slideLayouts/slideLayout1.xml"/><Relationship Id="rId5" Type="http://schemas.openxmlformats.org/officeDocument/2006/relationships/image" Target="../media/image99.png"/><Relationship Id="rId4" Type="http://schemas.openxmlformats.org/officeDocument/2006/relationships/image" Target="../media/image21.png"/></Relationships>
</file>

<file path=ppt/slides/_rels/slide143.xml.rels><?xml version="1.0" encoding="UTF-8" standalone="yes"?>
<Relationships xmlns="http://schemas.openxmlformats.org/package/2006/relationships"><Relationship Id="rId8" Type="http://schemas.openxmlformats.org/officeDocument/2006/relationships/image" Target="../media/image261.png"/><Relationship Id="rId3" Type="http://schemas.openxmlformats.org/officeDocument/2006/relationships/image" Target="../media/image256.jpg"/><Relationship Id="rId7" Type="http://schemas.openxmlformats.org/officeDocument/2006/relationships/image" Target="../media/image260.png"/><Relationship Id="rId2" Type="http://schemas.openxmlformats.org/officeDocument/2006/relationships/notesSlide" Target="../notesSlides/notesSlide140.xml"/><Relationship Id="rId1" Type="http://schemas.openxmlformats.org/officeDocument/2006/relationships/slideLayout" Target="../slideLayouts/slideLayout1.xml"/><Relationship Id="rId6" Type="http://schemas.openxmlformats.org/officeDocument/2006/relationships/image" Target="../media/image259.png"/><Relationship Id="rId5" Type="http://schemas.openxmlformats.org/officeDocument/2006/relationships/image" Target="../media/image258.png"/><Relationship Id="rId10" Type="http://schemas.openxmlformats.org/officeDocument/2006/relationships/image" Target="../media/image19.png"/><Relationship Id="rId4" Type="http://schemas.openxmlformats.org/officeDocument/2006/relationships/image" Target="../media/image257.png"/><Relationship Id="rId9" Type="http://schemas.openxmlformats.org/officeDocument/2006/relationships/image" Target="../media/image18.png"/></Relationships>
</file>

<file path=ppt/slides/_rels/slide144.xml.rels><?xml version="1.0" encoding="UTF-8" standalone="yes"?>
<Relationships xmlns="http://schemas.openxmlformats.org/package/2006/relationships"><Relationship Id="rId8" Type="http://schemas.openxmlformats.org/officeDocument/2006/relationships/image" Target="../media/image266.png"/><Relationship Id="rId3" Type="http://schemas.openxmlformats.org/officeDocument/2006/relationships/image" Target="../media/image262.png"/><Relationship Id="rId7" Type="http://schemas.openxmlformats.org/officeDocument/2006/relationships/image" Target="../media/image265.png"/><Relationship Id="rId2" Type="http://schemas.openxmlformats.org/officeDocument/2006/relationships/notesSlide" Target="../notesSlides/notesSlide141.xml"/><Relationship Id="rId1" Type="http://schemas.openxmlformats.org/officeDocument/2006/relationships/slideLayout" Target="../slideLayouts/slideLayout1.xml"/><Relationship Id="rId6" Type="http://schemas.openxmlformats.org/officeDocument/2006/relationships/image" Target="../media/image264.png"/><Relationship Id="rId11" Type="http://schemas.openxmlformats.org/officeDocument/2006/relationships/image" Target="../media/image99.png"/><Relationship Id="rId5" Type="http://schemas.openxmlformats.org/officeDocument/2006/relationships/image" Target="../media/image263.png"/><Relationship Id="rId10" Type="http://schemas.openxmlformats.org/officeDocument/2006/relationships/image" Target="../media/image267.png"/><Relationship Id="rId4" Type="http://schemas.openxmlformats.org/officeDocument/2006/relationships/image" Target="../media/image21.png"/><Relationship Id="rId9" Type="http://schemas.openxmlformats.org/officeDocument/2006/relationships/image" Target="../media/image160.png"/></Relationships>
</file>

<file path=ppt/slides/_rels/slide145.xml.rels><?xml version="1.0" encoding="UTF-8" standalone="yes"?>
<Relationships xmlns="http://schemas.openxmlformats.org/package/2006/relationships"><Relationship Id="rId3" Type="http://schemas.openxmlformats.org/officeDocument/2006/relationships/image" Target="../media/image268.png"/><Relationship Id="rId7" Type="http://schemas.openxmlformats.org/officeDocument/2006/relationships/image" Target="../media/image99.png"/><Relationship Id="rId2" Type="http://schemas.openxmlformats.org/officeDocument/2006/relationships/notesSlide" Target="../notesSlides/notesSlide142.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70.png"/><Relationship Id="rId4" Type="http://schemas.openxmlformats.org/officeDocument/2006/relationships/image" Target="../media/image269.png"/></Relationships>
</file>

<file path=ppt/slides/_rels/slide146.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notesSlide" Target="../notesSlides/notesSlide143.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14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271.png"/><Relationship Id="rId7" Type="http://schemas.openxmlformats.org/officeDocument/2006/relationships/image" Target="../media/image275.png"/><Relationship Id="rId2" Type="http://schemas.openxmlformats.org/officeDocument/2006/relationships/notesSlide" Target="../notesSlides/notesSlide144.xml"/><Relationship Id="rId1" Type="http://schemas.openxmlformats.org/officeDocument/2006/relationships/slideLayout" Target="../slideLayouts/slideLayout1.xml"/><Relationship Id="rId6" Type="http://schemas.openxmlformats.org/officeDocument/2006/relationships/image" Target="../media/image274.png"/><Relationship Id="rId5" Type="http://schemas.openxmlformats.org/officeDocument/2006/relationships/image" Target="../media/image273.png"/><Relationship Id="rId10" Type="http://schemas.openxmlformats.org/officeDocument/2006/relationships/image" Target="../media/image99.png"/><Relationship Id="rId4" Type="http://schemas.openxmlformats.org/officeDocument/2006/relationships/image" Target="../media/image272.png"/><Relationship Id="rId9" Type="http://schemas.openxmlformats.org/officeDocument/2006/relationships/image" Target="../media/image276.png"/></Relationships>
</file>

<file path=ppt/slides/_rels/slide148.xml.rels><?xml version="1.0" encoding="UTF-8" standalone="yes"?>
<Relationships xmlns="http://schemas.openxmlformats.org/package/2006/relationships"><Relationship Id="rId8" Type="http://schemas.openxmlformats.org/officeDocument/2006/relationships/image" Target="../media/image282.jpg"/><Relationship Id="rId3" Type="http://schemas.openxmlformats.org/officeDocument/2006/relationships/image" Target="../media/image277.png"/><Relationship Id="rId7" Type="http://schemas.openxmlformats.org/officeDocument/2006/relationships/image" Target="../media/image281.png"/><Relationship Id="rId2" Type="http://schemas.openxmlformats.org/officeDocument/2006/relationships/notesSlide" Target="../notesSlides/notesSlide145.xml"/><Relationship Id="rId1" Type="http://schemas.openxmlformats.org/officeDocument/2006/relationships/slideLayout" Target="../slideLayouts/slideLayout1.xml"/><Relationship Id="rId6" Type="http://schemas.openxmlformats.org/officeDocument/2006/relationships/image" Target="../media/image280.png"/><Relationship Id="rId5" Type="http://schemas.openxmlformats.org/officeDocument/2006/relationships/image" Target="../media/image279.png"/><Relationship Id="rId10" Type="http://schemas.openxmlformats.org/officeDocument/2006/relationships/image" Target="../media/image99.png"/><Relationship Id="rId4" Type="http://schemas.openxmlformats.org/officeDocument/2006/relationships/image" Target="../media/image278.png"/><Relationship Id="rId9" Type="http://schemas.openxmlformats.org/officeDocument/2006/relationships/image" Target="../media/image18.png"/></Relationships>
</file>

<file path=ppt/slides/_rels/slide149.xml.rels><?xml version="1.0" encoding="UTF-8" standalone="yes"?>
<Relationships xmlns="http://schemas.openxmlformats.org/package/2006/relationships"><Relationship Id="rId8" Type="http://schemas.openxmlformats.org/officeDocument/2006/relationships/image" Target="../media/image282.jpg"/><Relationship Id="rId3" Type="http://schemas.openxmlformats.org/officeDocument/2006/relationships/image" Target="../media/image277.png"/><Relationship Id="rId7" Type="http://schemas.openxmlformats.org/officeDocument/2006/relationships/image" Target="../media/image281.png"/><Relationship Id="rId2" Type="http://schemas.openxmlformats.org/officeDocument/2006/relationships/notesSlide" Target="../notesSlides/notesSlide146.xml"/><Relationship Id="rId1" Type="http://schemas.openxmlformats.org/officeDocument/2006/relationships/slideLayout" Target="../slideLayouts/slideLayout1.xml"/><Relationship Id="rId6" Type="http://schemas.openxmlformats.org/officeDocument/2006/relationships/image" Target="../media/image280.png"/><Relationship Id="rId5" Type="http://schemas.openxmlformats.org/officeDocument/2006/relationships/image" Target="../media/image279.png"/><Relationship Id="rId10" Type="http://schemas.openxmlformats.org/officeDocument/2006/relationships/image" Target="../media/image99.png"/><Relationship Id="rId4" Type="http://schemas.openxmlformats.org/officeDocument/2006/relationships/image" Target="../media/image278.png"/><Relationship Id="rId9" Type="http://schemas.openxmlformats.org/officeDocument/2006/relationships/image" Target="../media/image18.png"/></Relationships>
</file>

<file path=ppt/slides/_rels/slide15.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png"/><Relationship Id="rId7" Type="http://schemas.openxmlformats.org/officeDocument/2006/relationships/image" Target="../media/image41.png"/><Relationship Id="rId12"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19.xml"/><Relationship Id="rId6" Type="http://schemas.openxmlformats.org/officeDocument/2006/relationships/image" Target="../media/image40.png"/><Relationship Id="rId11" Type="http://schemas.openxmlformats.org/officeDocument/2006/relationships/image" Target="../media/image21.png"/><Relationship Id="rId5" Type="http://schemas.openxmlformats.org/officeDocument/2006/relationships/image" Target="../media/image39.png"/><Relationship Id="rId10" Type="http://schemas.openxmlformats.org/officeDocument/2006/relationships/image" Target="../media/image44.png"/><Relationship Id="rId4" Type="http://schemas.openxmlformats.org/officeDocument/2006/relationships/image" Target="../media/image38.png"/><Relationship Id="rId9" Type="http://schemas.openxmlformats.org/officeDocument/2006/relationships/image" Target="../media/image43.png"/></Relationships>
</file>

<file path=ppt/slides/_rels/slide150.xml.rels><?xml version="1.0" encoding="UTF-8" standalone="yes"?>
<Relationships xmlns="http://schemas.openxmlformats.org/package/2006/relationships"><Relationship Id="rId3" Type="http://schemas.openxmlformats.org/officeDocument/2006/relationships/image" Target="../media/image282.jpg"/><Relationship Id="rId2" Type="http://schemas.openxmlformats.org/officeDocument/2006/relationships/notesSlide" Target="../notesSlides/notesSlide147.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21.png"/></Relationships>
</file>

<file path=ppt/slides/_rels/slide151.xml.rels><?xml version="1.0" encoding="UTF-8" standalone="yes"?>
<Relationships xmlns="http://schemas.openxmlformats.org/package/2006/relationships"><Relationship Id="rId3" Type="http://schemas.openxmlformats.org/officeDocument/2006/relationships/image" Target="../media/image283.jpg"/><Relationship Id="rId7" Type="http://schemas.openxmlformats.org/officeDocument/2006/relationships/image" Target="../media/image99.png"/><Relationship Id="rId2" Type="http://schemas.openxmlformats.org/officeDocument/2006/relationships/notesSlide" Target="../notesSlides/notesSlide148.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85.png"/><Relationship Id="rId4" Type="http://schemas.openxmlformats.org/officeDocument/2006/relationships/image" Target="../media/image284.png"/></Relationships>
</file>

<file path=ppt/slides/_rels/slide152.xml.rels><?xml version="1.0" encoding="UTF-8" standalone="yes"?>
<Relationships xmlns="http://schemas.openxmlformats.org/package/2006/relationships"><Relationship Id="rId8" Type="http://schemas.openxmlformats.org/officeDocument/2006/relationships/image" Target="../media/image287.png"/><Relationship Id="rId3" Type="http://schemas.openxmlformats.org/officeDocument/2006/relationships/image" Target="../media/image283.jpg"/><Relationship Id="rId7" Type="http://schemas.openxmlformats.org/officeDocument/2006/relationships/image" Target="../media/image178.jpg"/><Relationship Id="rId2" Type="http://schemas.openxmlformats.org/officeDocument/2006/relationships/notesSlide" Target="../notesSlides/notesSlide149.xml"/><Relationship Id="rId1" Type="http://schemas.openxmlformats.org/officeDocument/2006/relationships/slideLayout" Target="../slideLayouts/slideLayout1.xml"/><Relationship Id="rId6" Type="http://schemas.openxmlformats.org/officeDocument/2006/relationships/image" Target="../media/image286.jpg"/><Relationship Id="rId5" Type="http://schemas.openxmlformats.org/officeDocument/2006/relationships/image" Target="../media/image12.png"/><Relationship Id="rId10" Type="http://schemas.openxmlformats.org/officeDocument/2006/relationships/image" Target="../media/image99.png"/><Relationship Id="rId4" Type="http://schemas.openxmlformats.org/officeDocument/2006/relationships/image" Target="../media/image21.png"/><Relationship Id="rId9" Type="http://schemas.openxmlformats.org/officeDocument/2006/relationships/image" Target="../media/image288.png"/></Relationships>
</file>

<file path=ppt/slides/_rels/slide153.xml.rels><?xml version="1.0" encoding="UTF-8" standalone="yes"?>
<Relationships xmlns="http://schemas.openxmlformats.org/package/2006/relationships"><Relationship Id="rId8" Type="http://schemas.openxmlformats.org/officeDocument/2006/relationships/image" Target="../media/image293.png"/><Relationship Id="rId3" Type="http://schemas.openxmlformats.org/officeDocument/2006/relationships/image" Target="../media/image289.jpg"/><Relationship Id="rId7" Type="http://schemas.openxmlformats.org/officeDocument/2006/relationships/image" Target="../media/image292.png"/><Relationship Id="rId12" Type="http://schemas.openxmlformats.org/officeDocument/2006/relationships/image" Target="../media/image99.png"/><Relationship Id="rId2" Type="http://schemas.openxmlformats.org/officeDocument/2006/relationships/notesSlide" Target="../notesSlides/notesSlide150.xml"/><Relationship Id="rId1" Type="http://schemas.openxmlformats.org/officeDocument/2006/relationships/slideLayout" Target="../slideLayouts/slideLayout1.xml"/><Relationship Id="rId6" Type="http://schemas.openxmlformats.org/officeDocument/2006/relationships/image" Target="../media/image291.png"/><Relationship Id="rId11" Type="http://schemas.openxmlformats.org/officeDocument/2006/relationships/image" Target="../media/image21.png"/><Relationship Id="rId5" Type="http://schemas.openxmlformats.org/officeDocument/2006/relationships/image" Target="../media/image290.png"/><Relationship Id="rId10" Type="http://schemas.openxmlformats.org/officeDocument/2006/relationships/image" Target="../media/image295.png"/><Relationship Id="rId4" Type="http://schemas.openxmlformats.org/officeDocument/2006/relationships/image" Target="../media/image283.jpg"/><Relationship Id="rId9" Type="http://schemas.openxmlformats.org/officeDocument/2006/relationships/image" Target="../media/image294.png"/></Relationships>
</file>

<file path=ppt/slides/_rels/slide154.xml.rels><?xml version="1.0" encoding="UTF-8" standalone="yes"?>
<Relationships xmlns="http://schemas.openxmlformats.org/package/2006/relationships"><Relationship Id="rId3" Type="http://schemas.openxmlformats.org/officeDocument/2006/relationships/image" Target="../media/image296.jpg"/><Relationship Id="rId7" Type="http://schemas.openxmlformats.org/officeDocument/2006/relationships/image" Target="../media/image19.png"/><Relationship Id="rId2" Type="http://schemas.openxmlformats.org/officeDocument/2006/relationships/notesSlide" Target="../notesSlides/notesSlide151.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98.png"/><Relationship Id="rId4" Type="http://schemas.openxmlformats.org/officeDocument/2006/relationships/image" Target="../media/image297.png"/></Relationships>
</file>

<file path=ppt/slides/_rels/slide155.xml.rels><?xml version="1.0" encoding="UTF-8" standalone="yes"?>
<Relationships xmlns="http://schemas.openxmlformats.org/package/2006/relationships"><Relationship Id="rId3" Type="http://schemas.openxmlformats.org/officeDocument/2006/relationships/image" Target="../media/image299.jpg"/><Relationship Id="rId7" Type="http://schemas.openxmlformats.org/officeDocument/2006/relationships/image" Target="../media/image99.png"/><Relationship Id="rId2" Type="http://schemas.openxmlformats.org/officeDocument/2006/relationships/notesSlide" Target="../notesSlides/notesSlide152.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301.png"/><Relationship Id="rId4" Type="http://schemas.openxmlformats.org/officeDocument/2006/relationships/image" Target="../media/image300.png"/></Relationships>
</file>

<file path=ppt/slides/_rels/slide156.xml.rels><?xml version="1.0" encoding="UTF-8" standalone="yes"?>
<Relationships xmlns="http://schemas.openxmlformats.org/package/2006/relationships"><Relationship Id="rId3" Type="http://schemas.openxmlformats.org/officeDocument/2006/relationships/image" Target="../media/image302.png"/><Relationship Id="rId2" Type="http://schemas.openxmlformats.org/officeDocument/2006/relationships/notesSlide" Target="../notesSlides/notesSlide153.xml"/><Relationship Id="rId1" Type="http://schemas.openxmlformats.org/officeDocument/2006/relationships/slideLayout" Target="../slideLayouts/slideLayout1.xml"/><Relationship Id="rId5" Type="http://schemas.openxmlformats.org/officeDocument/2006/relationships/image" Target="../media/image99.png"/><Relationship Id="rId4" Type="http://schemas.openxmlformats.org/officeDocument/2006/relationships/image" Target="../media/image21.png"/></Relationships>
</file>

<file path=ppt/slides/_rels/slide15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31.png"/><Relationship Id="rId7" Type="http://schemas.openxmlformats.org/officeDocument/2006/relationships/image" Target="../media/image18.png"/><Relationship Id="rId2" Type="http://schemas.openxmlformats.org/officeDocument/2006/relationships/notesSlide" Target="../notesSlides/notesSlide154.xml"/><Relationship Id="rId1" Type="http://schemas.openxmlformats.org/officeDocument/2006/relationships/slideLayout" Target="../slideLayouts/slideLayout1.xml"/><Relationship Id="rId6" Type="http://schemas.openxmlformats.org/officeDocument/2006/relationships/image" Target="../media/image16.jpg"/><Relationship Id="rId5" Type="http://schemas.openxmlformats.org/officeDocument/2006/relationships/image" Target="../media/image303.png"/><Relationship Id="rId4" Type="http://schemas.openxmlformats.org/officeDocument/2006/relationships/image" Target="../media/image178.jpg"/><Relationship Id="rId9" Type="http://schemas.openxmlformats.org/officeDocument/2006/relationships/image" Target="../media/image99.png"/></Relationships>
</file>

<file path=ppt/slides/_rels/slide158.xml.rels><?xml version="1.0" encoding="UTF-8" standalone="yes"?>
<Relationships xmlns="http://schemas.openxmlformats.org/package/2006/relationships"><Relationship Id="rId3" Type="http://schemas.openxmlformats.org/officeDocument/2006/relationships/image" Target="../media/image304.png"/><Relationship Id="rId2" Type="http://schemas.openxmlformats.org/officeDocument/2006/relationships/notesSlide" Target="../notesSlides/notesSlide155.xm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305.png"/></Relationships>
</file>

<file path=ppt/slides/_rels/slide159.xml.rels><?xml version="1.0" encoding="UTF-8" standalone="yes"?>
<Relationships xmlns="http://schemas.openxmlformats.org/package/2006/relationships"><Relationship Id="rId3" Type="http://schemas.openxmlformats.org/officeDocument/2006/relationships/image" Target="../media/image159.png"/><Relationship Id="rId7" Type="http://schemas.openxmlformats.org/officeDocument/2006/relationships/image" Target="../media/image19.png"/><Relationship Id="rId2" Type="http://schemas.openxmlformats.org/officeDocument/2006/relationships/notesSlide" Target="../notesSlides/notesSlide156.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305.png"/><Relationship Id="rId4" Type="http://schemas.openxmlformats.org/officeDocument/2006/relationships/image" Target="../media/image304.png"/></Relationships>
</file>

<file path=ppt/slides/_rels/slide16.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jpg"/><Relationship Id="rId7" Type="http://schemas.openxmlformats.org/officeDocument/2006/relationships/image" Target="../media/image49.png"/><Relationship Id="rId12"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21.xml"/><Relationship Id="rId6" Type="http://schemas.openxmlformats.org/officeDocument/2006/relationships/image" Target="../media/image48.png"/><Relationship Id="rId11" Type="http://schemas.openxmlformats.org/officeDocument/2006/relationships/image" Target="../media/image21.png"/><Relationship Id="rId5" Type="http://schemas.openxmlformats.org/officeDocument/2006/relationships/image" Target="../media/image47.png"/><Relationship Id="rId10" Type="http://schemas.openxmlformats.org/officeDocument/2006/relationships/image" Target="../media/image52.png"/><Relationship Id="rId4" Type="http://schemas.openxmlformats.org/officeDocument/2006/relationships/image" Target="../media/image46.png"/><Relationship Id="rId9" Type="http://schemas.openxmlformats.org/officeDocument/2006/relationships/image" Target="../media/image51.png"/></Relationships>
</file>

<file path=ppt/slides/_rels/slide160.xml.rels><?xml version="1.0" encoding="UTF-8" standalone="yes"?>
<Relationships xmlns="http://schemas.openxmlformats.org/package/2006/relationships"><Relationship Id="rId3" Type="http://schemas.openxmlformats.org/officeDocument/2006/relationships/image" Target="../media/image306.png"/><Relationship Id="rId2" Type="http://schemas.openxmlformats.org/officeDocument/2006/relationships/notesSlide" Target="../notesSlides/notesSlide157.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7.xml"/><Relationship Id="rId1" Type="http://schemas.openxmlformats.org/officeDocument/2006/relationships/slideLayout" Target="../slideLayouts/slideLayout20.xml"/><Relationship Id="rId5" Type="http://schemas.openxmlformats.org/officeDocument/2006/relationships/image" Target="../media/image19.pn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notesSlide" Target="../notesSlides/notesSlide18.xml"/><Relationship Id="rId1" Type="http://schemas.openxmlformats.org/officeDocument/2006/relationships/slideLayout" Target="../slideLayouts/slideLayout21.xml"/><Relationship Id="rId6" Type="http://schemas.openxmlformats.org/officeDocument/2006/relationships/image" Target="../media/image19.png"/><Relationship Id="rId5" Type="http://schemas.openxmlformats.org/officeDocument/2006/relationships/image" Target="../media/image21.png"/><Relationship Id="rId4" Type="http://schemas.openxmlformats.org/officeDocument/2006/relationships/image" Target="../media/image55.png"/></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9.xml"/><Relationship Id="rId1" Type="http://schemas.openxmlformats.org/officeDocument/2006/relationships/slideLayout" Target="../slideLayouts/slideLayout15.xml"/><Relationship Id="rId5" Type="http://schemas.openxmlformats.org/officeDocument/2006/relationships/image" Target="../media/image19.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15.jpg"/><Relationship Id="rId7"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jpg"/><Relationship Id="rId4" Type="http://schemas.openxmlformats.org/officeDocument/2006/relationships/image" Target="../media/image16.jpg"/></Relationships>
</file>

<file path=ppt/slides/_rels/slide20.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56.jpg"/><Relationship Id="rId7" Type="http://schemas.openxmlformats.org/officeDocument/2006/relationships/image" Target="../media/image60.jp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59.jpg"/><Relationship Id="rId5" Type="http://schemas.openxmlformats.org/officeDocument/2006/relationships/image" Target="../media/image58.jpg"/><Relationship Id="rId4" Type="http://schemas.openxmlformats.org/officeDocument/2006/relationships/image" Target="../media/image57.jpg"/><Relationship Id="rId9"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notesSlide" Target="../notesSlides/notesSlide21.xml"/><Relationship Id="rId1" Type="http://schemas.openxmlformats.org/officeDocument/2006/relationships/slideLayout" Target="../slideLayouts/slideLayout2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56.jpg"/></Relationships>
</file>

<file path=ppt/slides/_rels/slide22.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notesSlide" Target="../notesSlides/notesSlide22.xml"/><Relationship Id="rId1" Type="http://schemas.openxmlformats.org/officeDocument/2006/relationships/slideLayout" Target="../slideLayouts/slideLayout2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56.jpg"/></Relationships>
</file>

<file path=ppt/slides/_rels/slide23.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20.jpg"/><Relationship Id="rId7" Type="http://schemas.openxmlformats.org/officeDocument/2006/relationships/image" Target="../media/image65.png"/><Relationship Id="rId12" Type="http://schemas.openxmlformats.org/officeDocument/2006/relationships/image" Target="../media/image68.png"/><Relationship Id="rId2" Type="http://schemas.openxmlformats.org/officeDocument/2006/relationships/notesSlide" Target="../notesSlides/notesSlide23.xml"/><Relationship Id="rId1" Type="http://schemas.openxmlformats.org/officeDocument/2006/relationships/slideLayout" Target="../slideLayouts/slideLayout21.xml"/><Relationship Id="rId6" Type="http://schemas.openxmlformats.org/officeDocument/2006/relationships/image" Target="../media/image64.png"/><Relationship Id="rId11" Type="http://schemas.openxmlformats.org/officeDocument/2006/relationships/image" Target="../media/image19.png"/><Relationship Id="rId5" Type="http://schemas.openxmlformats.org/officeDocument/2006/relationships/image" Target="../media/image63.png"/><Relationship Id="rId10" Type="http://schemas.openxmlformats.org/officeDocument/2006/relationships/image" Target="../media/image67.png"/><Relationship Id="rId4" Type="http://schemas.openxmlformats.org/officeDocument/2006/relationships/image" Target="../media/image62.png"/><Relationship Id="rId9"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4.xml"/><Relationship Id="rId1" Type="http://schemas.openxmlformats.org/officeDocument/2006/relationships/slideLayout" Target="../slideLayouts/slideLayout21.xml"/><Relationship Id="rId5" Type="http://schemas.openxmlformats.org/officeDocument/2006/relationships/image" Target="../media/image19.png"/><Relationship Id="rId4" Type="http://schemas.openxmlformats.org/officeDocument/2006/relationships/image" Target="../media/image21.png"/></Relationships>
</file>

<file path=ppt/slides/_rels/slide25.xml.rels><?xml version="1.0" encoding="UTF-8" standalone="yes"?>
<Relationships xmlns="http://schemas.openxmlformats.org/package/2006/relationships"><Relationship Id="rId8" Type="http://schemas.openxmlformats.org/officeDocument/2006/relationships/image" Target="../media/image72.png"/><Relationship Id="rId13" Type="http://schemas.openxmlformats.org/officeDocument/2006/relationships/image" Target="../media/image19.png"/><Relationship Id="rId3" Type="http://schemas.openxmlformats.org/officeDocument/2006/relationships/image" Target="../media/image20.jpg"/><Relationship Id="rId7" Type="http://schemas.openxmlformats.org/officeDocument/2006/relationships/image" Target="../media/image71.png"/><Relationship Id="rId12" Type="http://schemas.openxmlformats.org/officeDocument/2006/relationships/image" Target="../media/image76.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21.png"/><Relationship Id="rId11" Type="http://schemas.openxmlformats.org/officeDocument/2006/relationships/image" Target="../media/image75.png"/><Relationship Id="rId5" Type="http://schemas.openxmlformats.org/officeDocument/2006/relationships/image" Target="../media/image70.png"/><Relationship Id="rId10" Type="http://schemas.openxmlformats.org/officeDocument/2006/relationships/image" Target="../media/image74.png"/><Relationship Id="rId4" Type="http://schemas.openxmlformats.org/officeDocument/2006/relationships/image" Target="../media/image69.png"/><Relationship Id="rId9" Type="http://schemas.openxmlformats.org/officeDocument/2006/relationships/image" Target="../media/image73.png"/></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33.xml"/><Relationship Id="rId6" Type="http://schemas.openxmlformats.org/officeDocument/2006/relationships/image" Target="../media/image78.png"/><Relationship Id="rId5" Type="http://schemas.openxmlformats.org/officeDocument/2006/relationships/image" Target="../media/image19.png"/><Relationship Id="rId4" Type="http://schemas.openxmlformats.org/officeDocument/2006/relationships/image" Target="../media/image77.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1.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21.xml"/><Relationship Id="rId6" Type="http://schemas.openxmlformats.org/officeDocument/2006/relationships/image" Target="../media/image19.png"/><Relationship Id="rId5" Type="http://schemas.openxmlformats.org/officeDocument/2006/relationships/image" Target="../media/image80.png"/><Relationship Id="rId4" Type="http://schemas.openxmlformats.org/officeDocument/2006/relationships/image" Target="../media/image79.png"/></Relationships>
</file>

<file path=ppt/slides/_rels/slide29.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29.xml"/><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3.xml"/><Relationship Id="rId1" Type="http://schemas.openxmlformats.org/officeDocument/2006/relationships/slideLayout" Target="../slideLayouts/slideLayout21.xml"/><Relationship Id="rId6" Type="http://schemas.openxmlformats.org/officeDocument/2006/relationships/image" Target="../media/image19.png"/><Relationship Id="rId5" Type="http://schemas.openxmlformats.org/officeDocument/2006/relationships/image" Target="../media/image22.png"/><Relationship Id="rId4" Type="http://schemas.openxmlformats.org/officeDocument/2006/relationships/image" Target="../media/image21.png"/></Relationships>
</file>

<file path=ppt/slides/_rels/slide30.xml.rels><?xml version="1.0" encoding="UTF-8" standalone="yes"?>
<Relationships xmlns="http://schemas.openxmlformats.org/package/2006/relationships"><Relationship Id="rId8" Type="http://schemas.openxmlformats.org/officeDocument/2006/relationships/image" Target="../media/image86.png"/><Relationship Id="rId3" Type="http://schemas.openxmlformats.org/officeDocument/2006/relationships/image" Target="../media/image82.png"/><Relationship Id="rId7" Type="http://schemas.openxmlformats.org/officeDocument/2006/relationships/image" Target="../media/image85.pn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21.png"/><Relationship Id="rId9" Type="http://schemas.openxmlformats.org/officeDocument/2006/relationships/image" Target="../media/image19.png"/></Relationships>
</file>

<file path=ppt/slides/_rels/slide31.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image" Target="../media/image82.png"/><Relationship Id="rId7" Type="http://schemas.openxmlformats.org/officeDocument/2006/relationships/image" Target="../media/image89.png"/><Relationship Id="rId2" Type="http://schemas.openxmlformats.org/officeDocument/2006/relationships/notesSlide" Target="../notesSlides/notesSlide31.xml"/><Relationship Id="rId1" Type="http://schemas.openxmlformats.org/officeDocument/2006/relationships/slideLayout" Target="../slideLayouts/slideLayout21.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21.png"/><Relationship Id="rId9" Type="http://schemas.openxmlformats.org/officeDocument/2006/relationships/image" Target="../media/image19.png"/></Relationships>
</file>

<file path=ppt/slides/_rels/slide32.xml.rels><?xml version="1.0" encoding="UTF-8" standalone="yes"?>
<Relationships xmlns="http://schemas.openxmlformats.org/package/2006/relationships"><Relationship Id="rId8" Type="http://schemas.openxmlformats.org/officeDocument/2006/relationships/image" Target="../media/image95.png"/><Relationship Id="rId3" Type="http://schemas.openxmlformats.org/officeDocument/2006/relationships/image" Target="../media/image82.png"/><Relationship Id="rId7" Type="http://schemas.openxmlformats.org/officeDocument/2006/relationships/image" Target="../media/image94.png"/><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image" Target="../media/image93.png"/><Relationship Id="rId11" Type="http://schemas.openxmlformats.org/officeDocument/2006/relationships/image" Target="../media/image19.png"/><Relationship Id="rId5" Type="http://schemas.openxmlformats.org/officeDocument/2006/relationships/image" Target="../media/image92.png"/><Relationship Id="rId10" Type="http://schemas.openxmlformats.org/officeDocument/2006/relationships/image" Target="../media/image18.png"/><Relationship Id="rId4" Type="http://schemas.openxmlformats.org/officeDocument/2006/relationships/image" Target="../media/image91.jpg"/><Relationship Id="rId9" Type="http://schemas.openxmlformats.org/officeDocument/2006/relationships/image" Target="../media/image96.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image" Target="../media/image99.png"/><Relationship Id="rId5" Type="http://schemas.openxmlformats.org/officeDocument/2006/relationships/image" Target="../media/image98.png"/><Relationship Id="rId4" Type="http://schemas.openxmlformats.org/officeDocument/2006/relationships/image" Target="../media/image97.png"/></Relationships>
</file>

<file path=ppt/slides/_rels/slide35.xml.rels><?xml version="1.0" encoding="UTF-8" standalone="yes"?>
<Relationships xmlns="http://schemas.openxmlformats.org/package/2006/relationships"><Relationship Id="rId8" Type="http://schemas.openxmlformats.org/officeDocument/2006/relationships/image" Target="../media/image102.png"/><Relationship Id="rId3" Type="http://schemas.openxmlformats.org/officeDocument/2006/relationships/image" Target="../media/image60.jpg"/><Relationship Id="rId7" Type="http://schemas.openxmlformats.org/officeDocument/2006/relationships/image" Target="../media/image101.png"/><Relationship Id="rId2" Type="http://schemas.openxmlformats.org/officeDocument/2006/relationships/notesSlide" Target="../notesSlides/notesSlide35.xml"/><Relationship Id="rId1" Type="http://schemas.openxmlformats.org/officeDocument/2006/relationships/slideLayout" Target="../slideLayouts/slideLayout44.xml"/><Relationship Id="rId6" Type="http://schemas.openxmlformats.org/officeDocument/2006/relationships/image" Target="../media/image100.png"/><Relationship Id="rId11" Type="http://schemas.openxmlformats.org/officeDocument/2006/relationships/image" Target="../media/image99.png"/><Relationship Id="rId5" Type="http://schemas.openxmlformats.org/officeDocument/2006/relationships/image" Target="../media/image21.png"/><Relationship Id="rId10" Type="http://schemas.openxmlformats.org/officeDocument/2006/relationships/image" Target="../media/image104.png"/><Relationship Id="rId4" Type="http://schemas.openxmlformats.org/officeDocument/2006/relationships/image" Target="../media/image97.png"/><Relationship Id="rId9" Type="http://schemas.openxmlformats.org/officeDocument/2006/relationships/image" Target="../media/image103.png"/></Relationships>
</file>

<file path=ppt/slides/_rels/slide3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6.xml"/><Relationship Id="rId1" Type="http://schemas.openxmlformats.org/officeDocument/2006/relationships/slideLayout" Target="../slideLayouts/slideLayout1.xml"/><Relationship Id="rId5" Type="http://schemas.openxmlformats.org/officeDocument/2006/relationships/image" Target="../media/image99.png"/><Relationship Id="rId4" Type="http://schemas.openxmlformats.org/officeDocument/2006/relationships/image" Target="../media/image105.png"/></Relationships>
</file>

<file path=ppt/slides/_rels/slide3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37.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21.png"/></Relationships>
</file>

<file path=ppt/slides/_rels/slide38.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99.png"/><Relationship Id="rId5" Type="http://schemas.openxmlformats.org/officeDocument/2006/relationships/image" Target="../media/image21.png"/><Relationship Id="rId4" Type="http://schemas.openxmlformats.org/officeDocument/2006/relationships/image" Target="../media/image20.jpg"/></Relationships>
</file>

<file path=ppt/slides/_rels/slide39.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39.xml"/><Relationship Id="rId1" Type="http://schemas.openxmlformats.org/officeDocument/2006/relationships/slideLayout" Target="../slideLayouts/slideLayout55.xml"/></Relationships>
</file>

<file path=ppt/slides/_rels/slide4.xml.rels><?xml version="1.0" encoding="UTF-8" standalone="yes"?>
<Relationships xmlns="http://schemas.openxmlformats.org/package/2006/relationships"><Relationship Id="rId3" Type="http://schemas.openxmlformats.org/officeDocument/2006/relationships/image" Target="../media/image20.jpg"/><Relationship Id="rId7"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1.png"/></Relationships>
</file>

<file path=ppt/slides/_rels/slide4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40.xml"/><Relationship Id="rId1" Type="http://schemas.openxmlformats.org/officeDocument/2006/relationships/slideLayout" Target="../slideLayouts/slideLayout3.xml"/><Relationship Id="rId5" Type="http://schemas.openxmlformats.org/officeDocument/2006/relationships/image" Target="../media/image99.png"/><Relationship Id="rId4" Type="http://schemas.openxmlformats.org/officeDocument/2006/relationships/image" Target="../media/image21.png"/></Relationships>
</file>

<file path=ppt/slides/_rels/slide4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41.xml"/><Relationship Id="rId1" Type="http://schemas.openxmlformats.org/officeDocument/2006/relationships/slideLayout" Target="../slideLayouts/slideLayout3.xml"/><Relationship Id="rId5" Type="http://schemas.openxmlformats.org/officeDocument/2006/relationships/image" Target="../media/image99.png"/><Relationship Id="rId4" Type="http://schemas.openxmlformats.org/officeDocument/2006/relationships/image" Target="../media/image21.png"/></Relationships>
</file>

<file path=ppt/slides/_rels/slide42.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42.xml"/><Relationship Id="rId1" Type="http://schemas.openxmlformats.org/officeDocument/2006/relationships/slideLayout" Target="../slideLayouts/slideLayout13.xml"/><Relationship Id="rId4" Type="http://schemas.openxmlformats.org/officeDocument/2006/relationships/image" Target="../media/image107.png"/></Relationships>
</file>

<file path=ppt/slides/_rels/slide43.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43.xml"/><Relationship Id="rId1" Type="http://schemas.openxmlformats.org/officeDocument/2006/relationships/slideLayout" Target="../slideLayouts/slideLayout7.xml"/><Relationship Id="rId5" Type="http://schemas.openxmlformats.org/officeDocument/2006/relationships/image" Target="../media/image99.png"/><Relationship Id="rId4" Type="http://schemas.openxmlformats.org/officeDocument/2006/relationships/image" Target="../media/image21.png"/></Relationships>
</file>

<file path=ppt/slides/_rels/slide44.xml.rels><?xml version="1.0" encoding="UTF-8" standalone="yes"?>
<Relationships xmlns="http://schemas.openxmlformats.org/package/2006/relationships"><Relationship Id="rId3" Type="http://schemas.openxmlformats.org/officeDocument/2006/relationships/image" Target="../media/image109.png"/><Relationship Id="rId7" Type="http://schemas.openxmlformats.org/officeDocument/2006/relationships/image" Target="../media/image99.png"/><Relationship Id="rId2" Type="http://schemas.openxmlformats.org/officeDocument/2006/relationships/notesSlide" Target="../notesSlides/notesSlide44.xml"/><Relationship Id="rId1" Type="http://schemas.openxmlformats.org/officeDocument/2006/relationships/slideLayout" Target="../slideLayouts/slideLayout15.xml"/><Relationship Id="rId6" Type="http://schemas.openxmlformats.org/officeDocument/2006/relationships/image" Target="../media/image21.png"/><Relationship Id="rId5" Type="http://schemas.openxmlformats.org/officeDocument/2006/relationships/image" Target="../media/image111.png"/><Relationship Id="rId4" Type="http://schemas.openxmlformats.org/officeDocument/2006/relationships/image" Target="../media/image110.png"/></Relationships>
</file>

<file path=ppt/slides/_rels/slide45.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45.xml"/><Relationship Id="rId1" Type="http://schemas.openxmlformats.org/officeDocument/2006/relationships/slideLayout" Target="../slideLayouts/slideLayout1.xml"/><Relationship Id="rId5" Type="http://schemas.openxmlformats.org/officeDocument/2006/relationships/image" Target="../media/image99.png"/><Relationship Id="rId4" Type="http://schemas.openxmlformats.org/officeDocument/2006/relationships/image" Target="../media/image21.png"/></Relationships>
</file>

<file path=ppt/slides/_rels/slide46.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46.xml"/><Relationship Id="rId1" Type="http://schemas.openxmlformats.org/officeDocument/2006/relationships/slideLayout" Target="../slideLayouts/slideLayout1.xml"/><Relationship Id="rId5" Type="http://schemas.openxmlformats.org/officeDocument/2006/relationships/image" Target="../media/image99.png"/><Relationship Id="rId4" Type="http://schemas.openxmlformats.org/officeDocument/2006/relationships/image" Target="../media/image21.png"/></Relationships>
</file>

<file path=ppt/slides/_rels/slide4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47.xml"/><Relationship Id="rId1" Type="http://schemas.openxmlformats.org/officeDocument/2006/relationships/slideLayout" Target="../slideLayouts/slideLayout1.xml"/><Relationship Id="rId5" Type="http://schemas.openxmlformats.org/officeDocument/2006/relationships/image" Target="../media/image99.png"/><Relationship Id="rId4" Type="http://schemas.openxmlformats.org/officeDocument/2006/relationships/image" Target="../media/image21.png"/></Relationships>
</file>

<file path=ppt/slides/_rels/slide4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48.xml"/><Relationship Id="rId1" Type="http://schemas.openxmlformats.org/officeDocument/2006/relationships/slideLayout" Target="../slideLayouts/slideLayout14.xml"/><Relationship Id="rId5" Type="http://schemas.openxmlformats.org/officeDocument/2006/relationships/image" Target="../media/image19.png"/><Relationship Id="rId4" Type="http://schemas.openxmlformats.org/officeDocument/2006/relationships/image" Target="../media/image21.png"/></Relationships>
</file>

<file path=ppt/slides/_rels/slide49.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49.xml"/><Relationship Id="rId1" Type="http://schemas.openxmlformats.org/officeDocument/2006/relationships/slideLayout" Target="../slideLayouts/slideLayout15.xml"/><Relationship Id="rId6" Type="http://schemas.openxmlformats.org/officeDocument/2006/relationships/image" Target="../media/image115.png"/><Relationship Id="rId5" Type="http://schemas.openxmlformats.org/officeDocument/2006/relationships/image" Target="../media/image114.png"/><Relationship Id="rId4" Type="http://schemas.openxmlformats.org/officeDocument/2006/relationships/image" Target="../media/image113.png"/></Relationships>
</file>

<file path=ppt/slides/_rels/slide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21.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116.png"/><Relationship Id="rId7" Type="http://schemas.openxmlformats.org/officeDocument/2006/relationships/image" Target="../media/image120.png"/><Relationship Id="rId2" Type="http://schemas.openxmlformats.org/officeDocument/2006/relationships/notesSlide" Target="../notesSlides/notesSlide51.xml"/><Relationship Id="rId1" Type="http://schemas.openxmlformats.org/officeDocument/2006/relationships/slideLayout" Target="../slideLayouts/slideLayout16.xml"/><Relationship Id="rId6" Type="http://schemas.openxmlformats.org/officeDocument/2006/relationships/image" Target="../media/image119.png"/><Relationship Id="rId5" Type="http://schemas.openxmlformats.org/officeDocument/2006/relationships/image" Target="../media/image118.png"/><Relationship Id="rId4" Type="http://schemas.openxmlformats.org/officeDocument/2006/relationships/image" Target="../media/image117.png"/></Relationships>
</file>

<file path=ppt/slides/_rels/slide52.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52.xml"/><Relationship Id="rId1" Type="http://schemas.openxmlformats.org/officeDocument/2006/relationships/slideLayout" Target="../slideLayouts/slideLayout15.xml"/><Relationship Id="rId5" Type="http://schemas.openxmlformats.org/officeDocument/2006/relationships/image" Target="../media/image123.png"/><Relationship Id="rId4" Type="http://schemas.openxmlformats.org/officeDocument/2006/relationships/image" Target="../media/image122.png"/></Relationships>
</file>

<file path=ppt/slides/_rels/slide5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3.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54.xml.rels><?xml version="1.0" encoding="UTF-8" standalone="yes"?>
<Relationships xmlns="http://schemas.openxmlformats.org/package/2006/relationships"><Relationship Id="rId8" Type="http://schemas.openxmlformats.org/officeDocument/2006/relationships/image" Target="../media/image128.png"/><Relationship Id="rId3" Type="http://schemas.openxmlformats.org/officeDocument/2006/relationships/image" Target="../media/image124.png"/><Relationship Id="rId7" Type="http://schemas.openxmlformats.org/officeDocument/2006/relationships/image" Target="../media/image127.png"/><Relationship Id="rId2" Type="http://schemas.openxmlformats.org/officeDocument/2006/relationships/notesSlide" Target="../notesSlides/notesSlide54.xml"/><Relationship Id="rId1" Type="http://schemas.openxmlformats.org/officeDocument/2006/relationships/slideLayout" Target="../slideLayouts/slideLayout1.xml"/><Relationship Id="rId6" Type="http://schemas.openxmlformats.org/officeDocument/2006/relationships/image" Target="../media/image126.png"/><Relationship Id="rId5" Type="http://schemas.openxmlformats.org/officeDocument/2006/relationships/image" Target="../media/image21.png"/><Relationship Id="rId10" Type="http://schemas.openxmlformats.org/officeDocument/2006/relationships/image" Target="../media/image99.png"/><Relationship Id="rId4" Type="http://schemas.openxmlformats.org/officeDocument/2006/relationships/image" Target="../media/image125.png"/><Relationship Id="rId9" Type="http://schemas.openxmlformats.org/officeDocument/2006/relationships/image" Target="../media/image129.png"/></Relationships>
</file>

<file path=ppt/slides/_rels/slide55.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55.xml"/><Relationship Id="rId1" Type="http://schemas.openxmlformats.org/officeDocument/2006/relationships/slideLayout" Target="../slideLayouts/slideLayout1.xml"/><Relationship Id="rId5" Type="http://schemas.openxmlformats.org/officeDocument/2006/relationships/image" Target="../media/image99.png"/><Relationship Id="rId4" Type="http://schemas.openxmlformats.org/officeDocument/2006/relationships/image" Target="../media/image18.png"/></Relationships>
</file>

<file path=ppt/slides/_rels/slide56.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56.xml"/><Relationship Id="rId1" Type="http://schemas.openxmlformats.org/officeDocument/2006/relationships/slideLayout" Target="../slideLayouts/slideLayout1.xml"/><Relationship Id="rId5" Type="http://schemas.openxmlformats.org/officeDocument/2006/relationships/image" Target="../media/image99.png"/><Relationship Id="rId4" Type="http://schemas.openxmlformats.org/officeDocument/2006/relationships/image" Target="../media/image21.png"/></Relationships>
</file>

<file path=ppt/slides/_rels/slide5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7.xml"/><Relationship Id="rId1" Type="http://schemas.openxmlformats.org/officeDocument/2006/relationships/slideLayout" Target="../slideLayouts/slideLayout1.xml"/><Relationship Id="rId5" Type="http://schemas.openxmlformats.org/officeDocument/2006/relationships/image" Target="../media/image99.png"/><Relationship Id="rId4" Type="http://schemas.openxmlformats.org/officeDocument/2006/relationships/image" Target="../media/image130.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5.jpg"/><Relationship Id="rId7" Type="http://schemas.openxmlformats.org/officeDocument/2006/relationships/image" Target="../media/image19.png"/><Relationship Id="rId2" Type="http://schemas.openxmlformats.org/officeDocument/2006/relationships/notesSlide" Target="../notesSlides/notesSlide58.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jpg"/><Relationship Id="rId4" Type="http://schemas.openxmlformats.org/officeDocument/2006/relationships/image" Target="../media/image131.png"/></Relationships>
</file>

<file path=ppt/slides/_rels/slide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20.jpg"/><Relationship Id="rId7" Type="http://schemas.openxmlformats.org/officeDocument/2006/relationships/image" Target="../media/image29.png"/><Relationship Id="rId2" Type="http://schemas.openxmlformats.org/officeDocument/2006/relationships/notesSlide" Target="../notesSlides/notesSlide6.xml"/><Relationship Id="rId1" Type="http://schemas.openxmlformats.org/officeDocument/2006/relationships/slideLayout" Target="../slideLayouts/slideLayout21.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 Id="rId9" Type="http://schemas.openxmlformats.org/officeDocument/2006/relationships/image" Target="../media/image19.png"/></Relationships>
</file>

<file path=ppt/slides/_rels/slide6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59.xml"/><Relationship Id="rId1" Type="http://schemas.openxmlformats.org/officeDocument/2006/relationships/slideLayout" Target="../slideLayouts/slideLayout1.xml"/><Relationship Id="rId5" Type="http://schemas.openxmlformats.org/officeDocument/2006/relationships/image" Target="../media/image99.png"/><Relationship Id="rId4" Type="http://schemas.openxmlformats.org/officeDocument/2006/relationships/image" Target="../media/image21.png"/></Relationships>
</file>

<file path=ppt/slides/_rels/slide61.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notesSlide" Target="../notesSlides/notesSlide60.xml"/><Relationship Id="rId1" Type="http://schemas.openxmlformats.org/officeDocument/2006/relationships/slideLayout" Target="../slideLayouts/slideLayout1.xml"/><Relationship Id="rId5" Type="http://schemas.openxmlformats.org/officeDocument/2006/relationships/image" Target="../media/image99.png"/><Relationship Id="rId4" Type="http://schemas.openxmlformats.org/officeDocument/2006/relationships/image" Target="../media/image66.png"/></Relationships>
</file>

<file path=ppt/slides/_rels/slide62.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notesSlide" Target="../notesSlides/notesSlide61.xml"/><Relationship Id="rId1" Type="http://schemas.openxmlformats.org/officeDocument/2006/relationships/slideLayout" Target="../slideLayouts/slideLayout1.xml"/><Relationship Id="rId6" Type="http://schemas.openxmlformats.org/officeDocument/2006/relationships/image" Target="../media/image99.png"/><Relationship Id="rId5" Type="http://schemas.openxmlformats.org/officeDocument/2006/relationships/image" Target="../media/image21.png"/><Relationship Id="rId4" Type="http://schemas.openxmlformats.org/officeDocument/2006/relationships/image" Target="../media/image131.png"/></Relationships>
</file>

<file path=ppt/slides/_rels/slide63.xml.rels><?xml version="1.0" encoding="UTF-8" standalone="yes"?>
<Relationships xmlns="http://schemas.openxmlformats.org/package/2006/relationships"><Relationship Id="rId3" Type="http://schemas.openxmlformats.org/officeDocument/2006/relationships/image" Target="../media/image133.jpg"/><Relationship Id="rId2" Type="http://schemas.openxmlformats.org/officeDocument/2006/relationships/notesSlide" Target="../notesSlides/notesSlide62.xml"/><Relationship Id="rId1" Type="http://schemas.openxmlformats.org/officeDocument/2006/relationships/slideLayout" Target="../slideLayouts/slideLayout1.xml"/><Relationship Id="rId5" Type="http://schemas.openxmlformats.org/officeDocument/2006/relationships/image" Target="../media/image99.png"/><Relationship Id="rId4" Type="http://schemas.openxmlformats.org/officeDocument/2006/relationships/image" Target="../media/image21.png"/></Relationships>
</file>

<file path=ppt/slides/_rels/slide6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34.jpg"/><Relationship Id="rId7" Type="http://schemas.openxmlformats.org/officeDocument/2006/relationships/image" Target="../media/image138.png"/><Relationship Id="rId2" Type="http://schemas.openxmlformats.org/officeDocument/2006/relationships/notesSlide" Target="../notesSlides/notesSlide63.xml"/><Relationship Id="rId1" Type="http://schemas.openxmlformats.org/officeDocument/2006/relationships/slideLayout" Target="../slideLayouts/slideLayout1.xml"/><Relationship Id="rId6" Type="http://schemas.openxmlformats.org/officeDocument/2006/relationships/image" Target="../media/image137.png"/><Relationship Id="rId5" Type="http://schemas.openxmlformats.org/officeDocument/2006/relationships/image" Target="../media/image136.png"/><Relationship Id="rId4" Type="http://schemas.openxmlformats.org/officeDocument/2006/relationships/image" Target="../media/image135.jpg"/><Relationship Id="rId9" Type="http://schemas.openxmlformats.org/officeDocument/2006/relationships/image" Target="../media/image99.png"/></Relationships>
</file>

<file path=ppt/slides/_rels/slide65.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64.xml"/><Relationship Id="rId1" Type="http://schemas.openxmlformats.org/officeDocument/2006/relationships/slideLayout" Target="../slideLayouts/slideLayout1.xml"/><Relationship Id="rId5" Type="http://schemas.openxmlformats.org/officeDocument/2006/relationships/image" Target="../media/image99.png"/><Relationship Id="rId4" Type="http://schemas.openxmlformats.org/officeDocument/2006/relationships/image" Target="../media/image21.png"/></Relationships>
</file>

<file path=ppt/slides/_rels/slide66.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65.xml"/><Relationship Id="rId1" Type="http://schemas.openxmlformats.org/officeDocument/2006/relationships/slideLayout" Target="../slideLayouts/slideLayout1.xml"/><Relationship Id="rId6" Type="http://schemas.openxmlformats.org/officeDocument/2006/relationships/image" Target="../media/image143.png"/><Relationship Id="rId5" Type="http://schemas.openxmlformats.org/officeDocument/2006/relationships/image" Target="../media/image142.png"/><Relationship Id="rId4" Type="http://schemas.openxmlformats.org/officeDocument/2006/relationships/image" Target="../media/image141.png"/></Relationships>
</file>

<file path=ppt/slides/_rels/slide6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44.png"/><Relationship Id="rId7" Type="http://schemas.openxmlformats.org/officeDocument/2006/relationships/image" Target="../media/image148.png"/><Relationship Id="rId2" Type="http://schemas.openxmlformats.org/officeDocument/2006/relationships/notesSlide" Target="../notesSlides/notesSlide66.xml"/><Relationship Id="rId1" Type="http://schemas.openxmlformats.org/officeDocument/2006/relationships/slideLayout" Target="../slideLayouts/slideLayout1.xml"/><Relationship Id="rId6" Type="http://schemas.openxmlformats.org/officeDocument/2006/relationships/image" Target="../media/image147.png"/><Relationship Id="rId5" Type="http://schemas.openxmlformats.org/officeDocument/2006/relationships/image" Target="../media/image146.png"/><Relationship Id="rId4" Type="http://schemas.openxmlformats.org/officeDocument/2006/relationships/image" Target="../media/image145.png"/><Relationship Id="rId9" Type="http://schemas.openxmlformats.org/officeDocument/2006/relationships/image" Target="../media/image99.png"/></Relationships>
</file>

<file path=ppt/slides/_rels/slide68.xml.rels><?xml version="1.0" encoding="UTF-8" standalone="yes"?>
<Relationships xmlns="http://schemas.openxmlformats.org/package/2006/relationships"><Relationship Id="rId8" Type="http://schemas.openxmlformats.org/officeDocument/2006/relationships/image" Target="../media/image154.png"/><Relationship Id="rId3" Type="http://schemas.openxmlformats.org/officeDocument/2006/relationships/image" Target="../media/image149.png"/><Relationship Id="rId7" Type="http://schemas.openxmlformats.org/officeDocument/2006/relationships/image" Target="../media/image153.png"/><Relationship Id="rId2" Type="http://schemas.openxmlformats.org/officeDocument/2006/relationships/notesSlide" Target="../notesSlides/notesSlide67.xml"/><Relationship Id="rId1" Type="http://schemas.openxmlformats.org/officeDocument/2006/relationships/slideLayout" Target="../slideLayouts/slideLayout1.xml"/><Relationship Id="rId6" Type="http://schemas.openxmlformats.org/officeDocument/2006/relationships/image" Target="../media/image152.png"/><Relationship Id="rId11" Type="http://schemas.openxmlformats.org/officeDocument/2006/relationships/image" Target="../media/image99.png"/><Relationship Id="rId5" Type="http://schemas.openxmlformats.org/officeDocument/2006/relationships/image" Target="../media/image151.png"/><Relationship Id="rId10" Type="http://schemas.openxmlformats.org/officeDocument/2006/relationships/image" Target="../media/image21.png"/><Relationship Id="rId4" Type="http://schemas.openxmlformats.org/officeDocument/2006/relationships/image" Target="../media/image150.png"/><Relationship Id="rId9" Type="http://schemas.openxmlformats.org/officeDocument/2006/relationships/image" Target="../media/image155.png"/></Relationships>
</file>

<file path=ppt/slides/_rels/slide6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35.jpg"/><Relationship Id="rId7" Type="http://schemas.openxmlformats.org/officeDocument/2006/relationships/image" Target="../media/image18.png"/><Relationship Id="rId2" Type="http://schemas.openxmlformats.org/officeDocument/2006/relationships/notesSlide" Target="../notesSlides/notesSlide68.xml"/><Relationship Id="rId1" Type="http://schemas.openxmlformats.org/officeDocument/2006/relationships/slideLayout" Target="../slideLayouts/slideLayout1.xml"/><Relationship Id="rId6" Type="http://schemas.openxmlformats.org/officeDocument/2006/relationships/image" Target="../media/image158.png"/><Relationship Id="rId5" Type="http://schemas.openxmlformats.org/officeDocument/2006/relationships/image" Target="../media/image157.png"/><Relationship Id="rId4" Type="http://schemas.openxmlformats.org/officeDocument/2006/relationships/image" Target="../media/image156.png"/></Relationships>
</file>

<file path=ppt/slides/_rels/slide7.xml.rels><?xml version="1.0" encoding="UTF-8" standalone="yes"?>
<Relationships xmlns="http://schemas.openxmlformats.org/package/2006/relationships"><Relationship Id="rId3" Type="http://schemas.openxmlformats.org/officeDocument/2006/relationships/image" Target="../media/image20.jpg"/><Relationship Id="rId7"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31.png"/><Relationship Id="rId5" Type="http://schemas.openxmlformats.org/officeDocument/2006/relationships/image" Target="../media/image21.png"/><Relationship Id="rId4" Type="http://schemas.openxmlformats.org/officeDocument/2006/relationships/image" Target="../media/image30.png"/></Relationships>
</file>

<file path=ppt/slides/_rels/slide70.xml.rels><?xml version="1.0" encoding="UTF-8" standalone="yes"?>
<Relationships xmlns="http://schemas.openxmlformats.org/package/2006/relationships"><Relationship Id="rId3" Type="http://schemas.openxmlformats.org/officeDocument/2006/relationships/image" Target="../media/image159.png"/><Relationship Id="rId2" Type="http://schemas.openxmlformats.org/officeDocument/2006/relationships/notesSlide" Target="../notesSlides/notesSlide69.xml"/><Relationship Id="rId1" Type="http://schemas.openxmlformats.org/officeDocument/2006/relationships/slideLayout" Target="../slideLayouts/slideLayout1.xml"/><Relationship Id="rId6" Type="http://schemas.openxmlformats.org/officeDocument/2006/relationships/image" Target="../media/image99.png"/><Relationship Id="rId5" Type="http://schemas.openxmlformats.org/officeDocument/2006/relationships/image" Target="../media/image21.png"/><Relationship Id="rId4" Type="http://schemas.openxmlformats.org/officeDocument/2006/relationships/image" Target="../media/image160.png"/></Relationships>
</file>

<file path=ppt/slides/_rels/slide71.xml.rels><?xml version="1.0" encoding="UTF-8" standalone="yes"?>
<Relationships xmlns="http://schemas.openxmlformats.org/package/2006/relationships"><Relationship Id="rId3" Type="http://schemas.openxmlformats.org/officeDocument/2006/relationships/image" Target="../media/image135.jpg"/><Relationship Id="rId7" Type="http://schemas.openxmlformats.org/officeDocument/2006/relationships/image" Target="../media/image19.png"/><Relationship Id="rId2" Type="http://schemas.openxmlformats.org/officeDocument/2006/relationships/notesSlide" Target="../notesSlides/notesSlide70.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57.png"/><Relationship Id="rId4" Type="http://schemas.openxmlformats.org/officeDocument/2006/relationships/image" Target="../media/image156.png"/></Relationships>
</file>

<file path=ppt/slides/_rels/slide72.xml.rels><?xml version="1.0" encoding="UTF-8" standalone="yes"?>
<Relationships xmlns="http://schemas.openxmlformats.org/package/2006/relationships"><Relationship Id="rId3" Type="http://schemas.openxmlformats.org/officeDocument/2006/relationships/image" Target="../media/image135.jpg"/><Relationship Id="rId7" Type="http://schemas.openxmlformats.org/officeDocument/2006/relationships/image" Target="../media/image19.png"/><Relationship Id="rId2" Type="http://schemas.openxmlformats.org/officeDocument/2006/relationships/notesSlide" Target="../notesSlides/notesSlide71.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57.png"/><Relationship Id="rId4" Type="http://schemas.openxmlformats.org/officeDocument/2006/relationships/image" Target="../media/image156.png"/></Relationships>
</file>

<file path=ppt/slides/_rels/slide73.xml.rels><?xml version="1.0" encoding="UTF-8" standalone="yes"?>
<Relationships xmlns="http://schemas.openxmlformats.org/package/2006/relationships"><Relationship Id="rId3" Type="http://schemas.openxmlformats.org/officeDocument/2006/relationships/image" Target="../media/image135.jpg"/><Relationship Id="rId2" Type="http://schemas.openxmlformats.org/officeDocument/2006/relationships/notesSlide" Target="../notesSlides/notesSlide72.xml"/><Relationship Id="rId1" Type="http://schemas.openxmlformats.org/officeDocument/2006/relationships/slideLayout" Target="../slideLayouts/slideLayout1.xml"/><Relationship Id="rId6" Type="http://schemas.openxmlformats.org/officeDocument/2006/relationships/image" Target="../media/image99.png"/><Relationship Id="rId5" Type="http://schemas.openxmlformats.org/officeDocument/2006/relationships/image" Target="../media/image161.png"/><Relationship Id="rId4" Type="http://schemas.openxmlformats.org/officeDocument/2006/relationships/image" Target="../media/image21.png"/></Relationships>
</file>

<file path=ppt/slides/_rels/slide74.xml.rels><?xml version="1.0" encoding="UTF-8" standalone="yes"?>
<Relationships xmlns="http://schemas.openxmlformats.org/package/2006/relationships"><Relationship Id="rId3" Type="http://schemas.openxmlformats.org/officeDocument/2006/relationships/image" Target="../media/image135.jpg"/><Relationship Id="rId2" Type="http://schemas.openxmlformats.org/officeDocument/2006/relationships/notesSlide" Target="../notesSlides/notesSlide73.xml"/><Relationship Id="rId1" Type="http://schemas.openxmlformats.org/officeDocument/2006/relationships/slideLayout" Target="../slideLayouts/slideLayout1.xml"/><Relationship Id="rId6" Type="http://schemas.openxmlformats.org/officeDocument/2006/relationships/image" Target="../media/image99.png"/><Relationship Id="rId5" Type="http://schemas.openxmlformats.org/officeDocument/2006/relationships/image" Target="../media/image162.jpg"/><Relationship Id="rId4" Type="http://schemas.openxmlformats.org/officeDocument/2006/relationships/image" Target="../media/image21.png"/></Relationships>
</file>

<file path=ppt/slides/_rels/slide75.xml.rels><?xml version="1.0" encoding="UTF-8" standalone="yes"?>
<Relationships xmlns="http://schemas.openxmlformats.org/package/2006/relationships"><Relationship Id="rId3" Type="http://schemas.openxmlformats.org/officeDocument/2006/relationships/image" Target="../media/image163.jpg"/><Relationship Id="rId2" Type="http://schemas.openxmlformats.org/officeDocument/2006/relationships/notesSlide" Target="../notesSlides/notesSlide74.xm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64.png"/></Relationships>
</file>

<file path=ppt/slides/_rels/slide76.xml.rels><?xml version="1.0" encoding="UTF-8" standalone="yes"?>
<Relationships xmlns="http://schemas.openxmlformats.org/package/2006/relationships"><Relationship Id="rId8" Type="http://schemas.openxmlformats.org/officeDocument/2006/relationships/image" Target="../media/image169.png"/><Relationship Id="rId13" Type="http://schemas.openxmlformats.org/officeDocument/2006/relationships/image" Target="../media/image174.png"/><Relationship Id="rId3" Type="http://schemas.openxmlformats.org/officeDocument/2006/relationships/image" Target="../media/image165.jpg"/><Relationship Id="rId7" Type="http://schemas.openxmlformats.org/officeDocument/2006/relationships/image" Target="../media/image168.png"/><Relationship Id="rId12" Type="http://schemas.openxmlformats.org/officeDocument/2006/relationships/image" Target="../media/image173.png"/><Relationship Id="rId2" Type="http://schemas.openxmlformats.org/officeDocument/2006/relationships/notesSlide" Target="../notesSlides/notesSlide75.xml"/><Relationship Id="rId16" Type="http://schemas.openxmlformats.org/officeDocument/2006/relationships/image" Target="../media/image99.png"/><Relationship Id="rId1" Type="http://schemas.openxmlformats.org/officeDocument/2006/relationships/slideLayout" Target="../slideLayouts/slideLayout1.xml"/><Relationship Id="rId6" Type="http://schemas.openxmlformats.org/officeDocument/2006/relationships/image" Target="../media/image167.png"/><Relationship Id="rId11" Type="http://schemas.openxmlformats.org/officeDocument/2006/relationships/image" Target="../media/image172.png"/><Relationship Id="rId5" Type="http://schemas.openxmlformats.org/officeDocument/2006/relationships/image" Target="../media/image166.png"/><Relationship Id="rId15" Type="http://schemas.openxmlformats.org/officeDocument/2006/relationships/image" Target="../media/image176.png"/><Relationship Id="rId10" Type="http://schemas.openxmlformats.org/officeDocument/2006/relationships/image" Target="../media/image171.png"/><Relationship Id="rId4" Type="http://schemas.openxmlformats.org/officeDocument/2006/relationships/image" Target="../media/image21.png"/><Relationship Id="rId9" Type="http://schemas.openxmlformats.org/officeDocument/2006/relationships/image" Target="../media/image170.png"/><Relationship Id="rId14" Type="http://schemas.openxmlformats.org/officeDocument/2006/relationships/image" Target="../media/image175.png"/></Relationships>
</file>

<file path=ppt/slides/_rels/slide77.xml.rels><?xml version="1.0" encoding="UTF-8" standalone="yes"?>
<Relationships xmlns="http://schemas.openxmlformats.org/package/2006/relationships"><Relationship Id="rId3" Type="http://schemas.openxmlformats.org/officeDocument/2006/relationships/image" Target="../media/image177.png"/><Relationship Id="rId2" Type="http://schemas.openxmlformats.org/officeDocument/2006/relationships/notesSlide" Target="../notesSlides/notesSlide76.xml"/><Relationship Id="rId1" Type="http://schemas.openxmlformats.org/officeDocument/2006/relationships/slideLayout" Target="../slideLayouts/slideLayout1.xml"/><Relationship Id="rId5" Type="http://schemas.openxmlformats.org/officeDocument/2006/relationships/image" Target="../media/image99.png"/><Relationship Id="rId4" Type="http://schemas.openxmlformats.org/officeDocument/2006/relationships/image" Target="../media/image21.png"/></Relationships>
</file>

<file path=ppt/slides/_rels/slide78.xml.rels><?xml version="1.0" encoding="UTF-8" standalone="yes"?>
<Relationships xmlns="http://schemas.openxmlformats.org/package/2006/relationships"><Relationship Id="rId3" Type="http://schemas.openxmlformats.org/officeDocument/2006/relationships/image" Target="../media/image178.jpg"/><Relationship Id="rId2" Type="http://schemas.openxmlformats.org/officeDocument/2006/relationships/notesSlide" Target="../notesSlides/notesSlide77.xml"/><Relationship Id="rId1" Type="http://schemas.openxmlformats.org/officeDocument/2006/relationships/slideLayout" Target="../slideLayouts/slideLayout1.xml"/><Relationship Id="rId5" Type="http://schemas.openxmlformats.org/officeDocument/2006/relationships/image" Target="../media/image99.png"/><Relationship Id="rId4" Type="http://schemas.openxmlformats.org/officeDocument/2006/relationships/image" Target="../media/image21.png"/></Relationships>
</file>

<file path=ppt/slides/_rels/slide79.xml.rels><?xml version="1.0" encoding="UTF-8" standalone="yes"?>
<Relationships xmlns="http://schemas.openxmlformats.org/package/2006/relationships"><Relationship Id="rId3" Type="http://schemas.openxmlformats.org/officeDocument/2006/relationships/image" Target="../media/image178.jpg"/><Relationship Id="rId2" Type="http://schemas.openxmlformats.org/officeDocument/2006/relationships/notesSlide" Target="../notesSlides/notesSlide78.xml"/><Relationship Id="rId1" Type="http://schemas.openxmlformats.org/officeDocument/2006/relationships/slideLayout" Target="../slideLayouts/slideLayout1.xml"/><Relationship Id="rId5" Type="http://schemas.openxmlformats.org/officeDocument/2006/relationships/image" Target="../media/image99.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0.jpg"/><Relationship Id="rId7"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33.jpg"/><Relationship Id="rId4" Type="http://schemas.openxmlformats.org/officeDocument/2006/relationships/image" Target="../media/image32.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15.jpg"/><Relationship Id="rId7" Type="http://schemas.openxmlformats.org/officeDocument/2006/relationships/image" Target="../media/image19.png"/><Relationship Id="rId2" Type="http://schemas.openxmlformats.org/officeDocument/2006/relationships/notesSlide" Target="../notesSlides/notesSlide79.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jpg"/><Relationship Id="rId4" Type="http://schemas.openxmlformats.org/officeDocument/2006/relationships/image" Target="../media/image16.jpg"/></Relationships>
</file>

<file path=ppt/slides/_rels/slide8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80.xml"/><Relationship Id="rId1" Type="http://schemas.openxmlformats.org/officeDocument/2006/relationships/slideLayout" Target="../slideLayouts/slideLayout1.xml"/><Relationship Id="rId6" Type="http://schemas.openxmlformats.org/officeDocument/2006/relationships/image" Target="../media/image99.png"/><Relationship Id="rId5" Type="http://schemas.openxmlformats.org/officeDocument/2006/relationships/image" Target="../media/image22.png"/><Relationship Id="rId4" Type="http://schemas.openxmlformats.org/officeDocument/2006/relationships/image" Target="../media/image21.png"/></Relationships>
</file>

<file path=ppt/slides/_rels/slide83.xml.rels><?xml version="1.0" encoding="UTF-8" standalone="yes"?>
<Relationships xmlns="http://schemas.openxmlformats.org/package/2006/relationships"><Relationship Id="rId3" Type="http://schemas.openxmlformats.org/officeDocument/2006/relationships/image" Target="../media/image179.png"/><Relationship Id="rId2" Type="http://schemas.openxmlformats.org/officeDocument/2006/relationships/notesSlide" Target="../notesSlides/notesSlide81.xml"/><Relationship Id="rId1" Type="http://schemas.openxmlformats.org/officeDocument/2006/relationships/slideLayout" Target="../slideLayouts/slideLayout1.xml"/><Relationship Id="rId5" Type="http://schemas.openxmlformats.org/officeDocument/2006/relationships/image" Target="../media/image99.png"/><Relationship Id="rId4" Type="http://schemas.openxmlformats.org/officeDocument/2006/relationships/image" Target="../media/image21.png"/></Relationships>
</file>

<file path=ppt/slides/_rels/slide84.xml.rels><?xml version="1.0" encoding="UTF-8" standalone="yes"?>
<Relationships xmlns="http://schemas.openxmlformats.org/package/2006/relationships"><Relationship Id="rId3" Type="http://schemas.openxmlformats.org/officeDocument/2006/relationships/image" Target="../media/image180.jpg"/><Relationship Id="rId2" Type="http://schemas.openxmlformats.org/officeDocument/2006/relationships/notesSlide" Target="../notesSlides/notesSlide82.xml"/><Relationship Id="rId1" Type="http://schemas.openxmlformats.org/officeDocument/2006/relationships/slideLayout" Target="../slideLayouts/slideLayout1.xml"/><Relationship Id="rId6" Type="http://schemas.openxmlformats.org/officeDocument/2006/relationships/image" Target="../media/image99.png"/><Relationship Id="rId5" Type="http://schemas.openxmlformats.org/officeDocument/2006/relationships/image" Target="../media/image181.png"/><Relationship Id="rId4" Type="http://schemas.openxmlformats.org/officeDocument/2006/relationships/image" Target="../media/image21.png"/></Relationships>
</file>

<file path=ppt/slides/_rels/slide85.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99.png"/><Relationship Id="rId2" Type="http://schemas.openxmlformats.org/officeDocument/2006/relationships/notesSlide" Target="../notesSlides/notesSlide83.xml"/><Relationship Id="rId1" Type="http://schemas.openxmlformats.org/officeDocument/2006/relationships/slideLayout" Target="../slideLayouts/slideLayout1.xml"/><Relationship Id="rId6" Type="http://schemas.openxmlformats.org/officeDocument/2006/relationships/image" Target="../media/image184.png"/><Relationship Id="rId5" Type="http://schemas.openxmlformats.org/officeDocument/2006/relationships/image" Target="../media/image183.jpg"/><Relationship Id="rId4" Type="http://schemas.openxmlformats.org/officeDocument/2006/relationships/image" Target="../media/image182.jpg"/></Relationships>
</file>

<file path=ppt/slides/_rels/slide86.xml.rels><?xml version="1.0" encoding="UTF-8" standalone="yes"?>
<Relationships xmlns="http://schemas.openxmlformats.org/package/2006/relationships"><Relationship Id="rId3" Type="http://schemas.openxmlformats.org/officeDocument/2006/relationships/image" Target="../media/image185.jpg"/><Relationship Id="rId2" Type="http://schemas.openxmlformats.org/officeDocument/2006/relationships/notesSlide" Target="../notesSlides/notesSlide84.xml"/><Relationship Id="rId1" Type="http://schemas.openxmlformats.org/officeDocument/2006/relationships/slideLayout" Target="../slideLayouts/slideLayout1.xml"/><Relationship Id="rId6" Type="http://schemas.openxmlformats.org/officeDocument/2006/relationships/image" Target="../media/image99.png"/><Relationship Id="rId5" Type="http://schemas.openxmlformats.org/officeDocument/2006/relationships/image" Target="../media/image21.png"/><Relationship Id="rId4" Type="http://schemas.openxmlformats.org/officeDocument/2006/relationships/image" Target="../media/image186.jpg"/></Relationships>
</file>

<file path=ppt/slides/_rels/slide87.xml.rels><?xml version="1.0" encoding="UTF-8" standalone="yes"?>
<Relationships xmlns="http://schemas.openxmlformats.org/package/2006/relationships"><Relationship Id="rId3" Type="http://schemas.openxmlformats.org/officeDocument/2006/relationships/image" Target="../media/image187.png"/><Relationship Id="rId7" Type="http://schemas.openxmlformats.org/officeDocument/2006/relationships/image" Target="../media/image19.png"/><Relationship Id="rId2" Type="http://schemas.openxmlformats.org/officeDocument/2006/relationships/notesSlide" Target="../notesSlides/notesSlide85.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189.png"/><Relationship Id="rId4" Type="http://schemas.openxmlformats.org/officeDocument/2006/relationships/image" Target="../media/image188.jpg"/></Relationships>
</file>

<file path=ppt/slides/_rels/slide8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08.png"/><Relationship Id="rId7" Type="http://schemas.openxmlformats.org/officeDocument/2006/relationships/image" Target="../media/image193.png"/><Relationship Id="rId2" Type="http://schemas.openxmlformats.org/officeDocument/2006/relationships/notesSlide" Target="../notesSlides/notesSlide86.xml"/><Relationship Id="rId1" Type="http://schemas.openxmlformats.org/officeDocument/2006/relationships/slideLayout" Target="../slideLayouts/slideLayout1.xml"/><Relationship Id="rId6" Type="http://schemas.openxmlformats.org/officeDocument/2006/relationships/image" Target="../media/image192.png"/><Relationship Id="rId5" Type="http://schemas.openxmlformats.org/officeDocument/2006/relationships/image" Target="../media/image191.png"/><Relationship Id="rId4" Type="http://schemas.openxmlformats.org/officeDocument/2006/relationships/image" Target="../media/image190.png"/><Relationship Id="rId9" Type="http://schemas.openxmlformats.org/officeDocument/2006/relationships/image" Target="../media/image99.png"/></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33.jpg"/><Relationship Id="rId7"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35.png"/><Relationship Id="rId5" Type="http://schemas.openxmlformats.org/officeDocument/2006/relationships/image" Target="../media/image21.png"/><Relationship Id="rId4" Type="http://schemas.openxmlformats.org/officeDocument/2006/relationships/image" Target="../media/image34.jpg"/></Relationships>
</file>

<file path=ppt/slides/_rels/slide90.xml.rels><?xml version="1.0" encoding="UTF-8" standalone="yes"?>
<Relationships xmlns="http://schemas.openxmlformats.org/package/2006/relationships"><Relationship Id="rId8" Type="http://schemas.openxmlformats.org/officeDocument/2006/relationships/image" Target="../media/image198.png"/><Relationship Id="rId3" Type="http://schemas.openxmlformats.org/officeDocument/2006/relationships/image" Target="../media/image82.png"/><Relationship Id="rId7" Type="http://schemas.openxmlformats.org/officeDocument/2006/relationships/image" Target="../media/image197.png"/><Relationship Id="rId2" Type="http://schemas.openxmlformats.org/officeDocument/2006/relationships/notesSlide" Target="../notesSlides/notesSlide88.xml"/><Relationship Id="rId1" Type="http://schemas.openxmlformats.org/officeDocument/2006/relationships/slideLayout" Target="../slideLayouts/slideLayout12.xml"/><Relationship Id="rId6" Type="http://schemas.openxmlformats.org/officeDocument/2006/relationships/image" Target="../media/image196.png"/><Relationship Id="rId5" Type="http://schemas.openxmlformats.org/officeDocument/2006/relationships/image" Target="../media/image195.png"/><Relationship Id="rId10" Type="http://schemas.openxmlformats.org/officeDocument/2006/relationships/image" Target="../media/image200.png"/><Relationship Id="rId4" Type="http://schemas.openxmlformats.org/officeDocument/2006/relationships/image" Target="../media/image194.png"/><Relationship Id="rId9" Type="http://schemas.openxmlformats.org/officeDocument/2006/relationships/image" Target="../media/image199.png"/></Relationships>
</file>

<file path=ppt/slides/_rels/slide91.xml.rels><?xml version="1.0" encoding="UTF-8" standalone="yes"?>
<Relationships xmlns="http://schemas.openxmlformats.org/package/2006/relationships"><Relationship Id="rId3" Type="http://schemas.openxmlformats.org/officeDocument/2006/relationships/image" Target="../media/image185.jpg"/><Relationship Id="rId2" Type="http://schemas.openxmlformats.org/officeDocument/2006/relationships/notesSlide" Target="../notesSlides/notesSlide89.xml"/><Relationship Id="rId1" Type="http://schemas.openxmlformats.org/officeDocument/2006/relationships/slideLayout" Target="../slideLayouts/slideLayout1.xml"/><Relationship Id="rId6" Type="http://schemas.openxmlformats.org/officeDocument/2006/relationships/image" Target="../media/image99.png"/><Relationship Id="rId5" Type="http://schemas.openxmlformats.org/officeDocument/2006/relationships/image" Target="../media/image186.jpg"/><Relationship Id="rId4" Type="http://schemas.openxmlformats.org/officeDocument/2006/relationships/image" Target="../media/image21.png"/></Relationships>
</file>

<file path=ppt/slides/_rels/slide92.xml.rels><?xml version="1.0" encoding="UTF-8" standalone="yes"?>
<Relationships xmlns="http://schemas.openxmlformats.org/package/2006/relationships"><Relationship Id="rId3" Type="http://schemas.openxmlformats.org/officeDocument/2006/relationships/image" Target="../media/image185.jpg"/><Relationship Id="rId2" Type="http://schemas.openxmlformats.org/officeDocument/2006/relationships/notesSlide" Target="../notesSlides/notesSlide90.xml"/><Relationship Id="rId1" Type="http://schemas.openxmlformats.org/officeDocument/2006/relationships/slideLayout" Target="../slideLayouts/slideLayout1.xml"/><Relationship Id="rId6" Type="http://schemas.openxmlformats.org/officeDocument/2006/relationships/image" Target="../media/image99.png"/><Relationship Id="rId5" Type="http://schemas.openxmlformats.org/officeDocument/2006/relationships/image" Target="../media/image186.jpg"/><Relationship Id="rId4" Type="http://schemas.openxmlformats.org/officeDocument/2006/relationships/image" Target="../media/image21.png"/></Relationships>
</file>

<file path=ppt/slides/_rels/slide93.xml.rels><?xml version="1.0" encoding="UTF-8" standalone="yes"?>
<Relationships xmlns="http://schemas.openxmlformats.org/package/2006/relationships"><Relationship Id="rId3" Type="http://schemas.openxmlformats.org/officeDocument/2006/relationships/image" Target="../media/image185.jpg"/><Relationship Id="rId2" Type="http://schemas.openxmlformats.org/officeDocument/2006/relationships/notesSlide" Target="../notesSlides/notesSlide91.xml"/><Relationship Id="rId1" Type="http://schemas.openxmlformats.org/officeDocument/2006/relationships/slideLayout" Target="../slideLayouts/slideLayout1.xml"/><Relationship Id="rId6" Type="http://schemas.openxmlformats.org/officeDocument/2006/relationships/image" Target="../media/image99.png"/><Relationship Id="rId5" Type="http://schemas.openxmlformats.org/officeDocument/2006/relationships/image" Target="../media/image186.jpg"/><Relationship Id="rId4" Type="http://schemas.openxmlformats.org/officeDocument/2006/relationships/image" Target="../media/image21.png"/></Relationships>
</file>

<file path=ppt/slides/_rels/slide94.xml.rels><?xml version="1.0" encoding="UTF-8" standalone="yes"?>
<Relationships xmlns="http://schemas.openxmlformats.org/package/2006/relationships"><Relationship Id="rId3" Type="http://schemas.openxmlformats.org/officeDocument/2006/relationships/image" Target="../media/image201.jpg"/><Relationship Id="rId2" Type="http://schemas.openxmlformats.org/officeDocument/2006/relationships/notesSlide" Target="../notesSlides/notesSlide92.xml"/><Relationship Id="rId1" Type="http://schemas.openxmlformats.org/officeDocument/2006/relationships/slideLayout" Target="../slideLayouts/slideLayout1.xml"/><Relationship Id="rId6" Type="http://schemas.openxmlformats.org/officeDocument/2006/relationships/image" Target="../media/image99.png"/><Relationship Id="rId5" Type="http://schemas.openxmlformats.org/officeDocument/2006/relationships/image" Target="../media/image21.png"/><Relationship Id="rId4" Type="http://schemas.openxmlformats.org/officeDocument/2006/relationships/image" Target="../media/image202.png"/></Relationships>
</file>

<file path=ppt/slides/_rels/slide9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3.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96.xml.rels><?xml version="1.0" encoding="UTF-8" standalone="yes"?>
<Relationships xmlns="http://schemas.openxmlformats.org/package/2006/relationships"><Relationship Id="rId8" Type="http://schemas.openxmlformats.org/officeDocument/2006/relationships/image" Target="../media/image207.png"/><Relationship Id="rId3" Type="http://schemas.openxmlformats.org/officeDocument/2006/relationships/image" Target="../media/image21.png"/><Relationship Id="rId7" Type="http://schemas.openxmlformats.org/officeDocument/2006/relationships/image" Target="../media/image206.png"/><Relationship Id="rId2" Type="http://schemas.openxmlformats.org/officeDocument/2006/relationships/notesSlide" Target="../notesSlides/notesSlide94.xml"/><Relationship Id="rId1" Type="http://schemas.openxmlformats.org/officeDocument/2006/relationships/slideLayout" Target="../slideLayouts/slideLayout1.xml"/><Relationship Id="rId6" Type="http://schemas.openxmlformats.org/officeDocument/2006/relationships/image" Target="../media/image205.png"/><Relationship Id="rId11" Type="http://schemas.openxmlformats.org/officeDocument/2006/relationships/image" Target="../media/image99.png"/><Relationship Id="rId5" Type="http://schemas.openxmlformats.org/officeDocument/2006/relationships/image" Target="../media/image204.png"/><Relationship Id="rId10" Type="http://schemas.openxmlformats.org/officeDocument/2006/relationships/image" Target="../media/image209.png"/><Relationship Id="rId4" Type="http://schemas.openxmlformats.org/officeDocument/2006/relationships/image" Target="../media/image203.png"/><Relationship Id="rId9" Type="http://schemas.openxmlformats.org/officeDocument/2006/relationships/image" Target="../media/image208.png"/></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3" Type="http://schemas.openxmlformats.org/officeDocument/2006/relationships/image" Target="../media/image161.png"/><Relationship Id="rId7" Type="http://schemas.openxmlformats.org/officeDocument/2006/relationships/image" Target="../media/image213.png"/><Relationship Id="rId2" Type="http://schemas.openxmlformats.org/officeDocument/2006/relationships/notesSlide" Target="../notesSlides/notesSlide97.xml"/><Relationship Id="rId1" Type="http://schemas.openxmlformats.org/officeDocument/2006/relationships/slideLayout" Target="../slideLayouts/slideLayout7.xml"/><Relationship Id="rId6" Type="http://schemas.openxmlformats.org/officeDocument/2006/relationships/image" Target="../media/image212.png"/><Relationship Id="rId5" Type="http://schemas.openxmlformats.org/officeDocument/2006/relationships/image" Target="../media/image211.png"/><Relationship Id="rId4" Type="http://schemas.openxmlformats.org/officeDocument/2006/relationships/image" Target="../media/image2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56"/>
        <p:cNvGrpSpPr/>
        <p:nvPr/>
      </p:nvGrpSpPr>
      <p:grpSpPr>
        <a:xfrm>
          <a:off x="0" y="0"/>
          <a:ext cx="0" cy="0"/>
          <a:chOff x="0" y="0"/>
          <a:chExt cx="0" cy="0"/>
        </a:xfrm>
      </p:grpSpPr>
      <p:sp>
        <p:nvSpPr>
          <p:cNvPr id="557" name="Google Shape;557;p1"/>
          <p:cNvSpPr/>
          <p:nvPr/>
        </p:nvSpPr>
        <p:spPr>
          <a:xfrm>
            <a:off x="9405394" y="1365153"/>
            <a:ext cx="8972300" cy="8972300"/>
          </a:xfrm>
          <a:custGeom>
            <a:avLst/>
            <a:gdLst/>
            <a:ahLst/>
            <a:cxnLst/>
            <a:rect l="l" t="t" r="r" b="b"/>
            <a:pathLst>
              <a:path w="6350000" h="6350000" extrusionOk="0">
                <a:moveTo>
                  <a:pt x="0" y="6350000"/>
                </a:moveTo>
                <a:lnTo>
                  <a:pt x="6350000" y="6350000"/>
                </a:lnTo>
                <a:lnTo>
                  <a:pt x="6350000" y="0"/>
                </a:lnTo>
                <a:cubicBezTo>
                  <a:pt x="2843530" y="0"/>
                  <a:pt x="0" y="2843530"/>
                  <a:pt x="0" y="6350000"/>
                </a:cubicBezTo>
                <a:close/>
              </a:path>
            </a:pathLst>
          </a:custGeom>
          <a:solidFill>
            <a:srgbClr val="012B1B"/>
          </a:solidFill>
          <a:ln w="1270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1"/>
          <p:cNvSpPr/>
          <p:nvPr/>
        </p:nvSpPr>
        <p:spPr>
          <a:xfrm>
            <a:off x="9922686" y="1882445"/>
            <a:ext cx="8455009" cy="8455009"/>
          </a:xfrm>
          <a:custGeom>
            <a:avLst/>
            <a:gdLst/>
            <a:ahLst/>
            <a:cxnLst/>
            <a:rect l="l" t="t" r="r" b="b"/>
            <a:pathLst>
              <a:path w="6350000" h="6350000" extrusionOk="0">
                <a:moveTo>
                  <a:pt x="0" y="6350000"/>
                </a:moveTo>
                <a:lnTo>
                  <a:pt x="6350000" y="6350000"/>
                </a:lnTo>
                <a:lnTo>
                  <a:pt x="6350000" y="0"/>
                </a:lnTo>
                <a:cubicBezTo>
                  <a:pt x="2843530" y="0"/>
                  <a:pt x="0" y="2843530"/>
                  <a:pt x="0" y="6350000"/>
                </a:cubicBezTo>
                <a:close/>
              </a:path>
            </a:pathLst>
          </a:custGeom>
          <a:blipFill rotWithShape="1">
            <a:blip r:embed="rId3">
              <a:alphaModFix/>
            </a:blip>
            <a:stretch>
              <a:fillRect l="-25055" r="-25056"/>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1"/>
          <p:cNvSpPr/>
          <p:nvPr/>
        </p:nvSpPr>
        <p:spPr>
          <a:xfrm>
            <a:off x="-89693" y="-50453"/>
            <a:ext cx="3963540" cy="2843055"/>
          </a:xfrm>
          <a:custGeom>
            <a:avLst/>
            <a:gdLst/>
            <a:ahLst/>
            <a:cxnLst/>
            <a:rect l="l" t="t" r="r" b="b"/>
            <a:pathLst>
              <a:path w="6974722" h="5002981" extrusionOk="0">
                <a:moveTo>
                  <a:pt x="6974722" y="0"/>
                </a:moveTo>
                <a:lnTo>
                  <a:pt x="0" y="0"/>
                </a:lnTo>
                <a:lnTo>
                  <a:pt x="0" y="5002981"/>
                </a:lnTo>
                <a:cubicBezTo>
                  <a:pt x="3851442" y="5002981"/>
                  <a:pt x="6974722" y="2762646"/>
                  <a:pt x="6974722" y="0"/>
                </a:cubicBezTo>
                <a:close/>
              </a:path>
            </a:pathLst>
          </a:custGeom>
          <a:blipFill rotWithShape="1">
            <a:blip r:embed="rId4">
              <a:alphaModFix/>
            </a:blip>
            <a:stretch>
              <a:fillRect l="-225" r="-226"/>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1"/>
          <p:cNvSpPr/>
          <p:nvPr/>
        </p:nvSpPr>
        <p:spPr>
          <a:xfrm>
            <a:off x="15539183" y="9490224"/>
            <a:ext cx="2494872" cy="626837"/>
          </a:xfrm>
          <a:custGeom>
            <a:avLst/>
            <a:gdLst/>
            <a:ahLst/>
            <a:cxnLst/>
            <a:rect l="l" t="t" r="r" b="b"/>
            <a:pathLst>
              <a:path w="2470637" h="620748" extrusionOk="0">
                <a:moveTo>
                  <a:pt x="0" y="0"/>
                </a:moveTo>
                <a:lnTo>
                  <a:pt x="2470637" y="0"/>
                </a:lnTo>
                <a:lnTo>
                  <a:pt x="2470637" y="620747"/>
                </a:lnTo>
                <a:lnTo>
                  <a:pt x="0" y="620747"/>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561" name="Google Shape;561;p1"/>
          <p:cNvSpPr/>
          <p:nvPr/>
        </p:nvSpPr>
        <p:spPr>
          <a:xfrm>
            <a:off x="-102648" y="-50453"/>
            <a:ext cx="18467388" cy="13186777"/>
          </a:xfrm>
          <a:custGeom>
            <a:avLst/>
            <a:gdLst/>
            <a:ahLst/>
            <a:cxnLst/>
            <a:rect l="l" t="t" r="r" b="b"/>
            <a:pathLst>
              <a:path w="18288000" h="13058684" extrusionOk="0">
                <a:moveTo>
                  <a:pt x="0" y="0"/>
                </a:moveTo>
                <a:lnTo>
                  <a:pt x="18288000" y="0"/>
                </a:lnTo>
                <a:lnTo>
                  <a:pt x="18288000" y="13058684"/>
                </a:lnTo>
                <a:lnTo>
                  <a:pt x="0" y="13058684"/>
                </a:lnTo>
                <a:lnTo>
                  <a:pt x="0" y="0"/>
                </a:lnTo>
                <a:close/>
              </a:path>
            </a:pathLst>
          </a:custGeom>
          <a:blipFill rotWithShape="1">
            <a:blip r:embed="rId4">
              <a:alphaModFix amt="9999"/>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562" name="Google Shape;562;p1"/>
          <p:cNvSpPr txBox="1"/>
          <p:nvPr/>
        </p:nvSpPr>
        <p:spPr>
          <a:xfrm>
            <a:off x="566037" y="3289692"/>
            <a:ext cx="7090272" cy="2515113"/>
          </a:xfrm>
          <a:prstGeom prst="rect">
            <a:avLst/>
          </a:prstGeom>
          <a:noFill/>
          <a:ln>
            <a:noFill/>
          </a:ln>
        </p:spPr>
        <p:txBody>
          <a:bodyPr spcFirstLastPara="1" wrap="square" lIns="0" tIns="0" rIns="0" bIns="0" anchor="t" anchorCtr="0">
            <a:spAutoFit/>
          </a:bodyPr>
          <a:lstStyle/>
          <a:p>
            <a:pPr marL="0" marR="0" lvl="0" indent="0" algn="l" rtl="0">
              <a:lnSpc>
                <a:spcPct val="89997"/>
              </a:lnSpc>
              <a:spcBef>
                <a:spcPts val="0"/>
              </a:spcBef>
              <a:spcAft>
                <a:spcPts val="0"/>
              </a:spcAft>
              <a:buNone/>
            </a:pPr>
            <a:r>
              <a:rPr lang="en-US" sz="7068" b="1">
                <a:solidFill>
                  <a:srgbClr val="012B1B"/>
                </a:solidFill>
                <a:latin typeface="Century Gothic"/>
                <a:ea typeface="Century Gothic"/>
                <a:cs typeface="Century Gothic"/>
                <a:sym typeface="Century Gothic"/>
              </a:rPr>
              <a:t>ORIENTATION &amp; FOUNDATIONAL KNOWLEDGE</a:t>
            </a:r>
            <a:endParaRPr/>
          </a:p>
        </p:txBody>
      </p:sp>
      <p:sp>
        <p:nvSpPr>
          <p:cNvPr id="563" name="Google Shape;563;p1"/>
          <p:cNvSpPr txBox="1"/>
          <p:nvPr/>
        </p:nvSpPr>
        <p:spPr>
          <a:xfrm>
            <a:off x="968921" y="8686779"/>
            <a:ext cx="7070449" cy="385981"/>
          </a:xfrm>
          <a:prstGeom prst="rect">
            <a:avLst/>
          </a:prstGeom>
          <a:noFill/>
          <a:ln>
            <a:noFill/>
          </a:ln>
        </p:spPr>
        <p:txBody>
          <a:bodyPr spcFirstLastPara="1" wrap="square" lIns="0" tIns="0" rIns="0" bIns="0" anchor="t" anchorCtr="0">
            <a:spAutoFit/>
          </a:bodyPr>
          <a:lstStyle/>
          <a:p>
            <a:pPr marL="0" marR="0" lvl="0" indent="0" algn="l" rtl="0">
              <a:lnSpc>
                <a:spcPct val="139963"/>
              </a:lnSpc>
              <a:spcBef>
                <a:spcPts val="0"/>
              </a:spcBef>
              <a:spcAft>
                <a:spcPts val="0"/>
              </a:spcAft>
              <a:buNone/>
            </a:pPr>
            <a:r>
              <a:rPr lang="en-US" sz="2222" b="1">
                <a:solidFill>
                  <a:srgbClr val="012B1B"/>
                </a:solidFill>
                <a:latin typeface="Century Gothic"/>
                <a:ea typeface="Century Gothic"/>
                <a:cs typeface="Century Gothic"/>
                <a:sym typeface="Century Gothic"/>
              </a:rPr>
              <a:t>March, 2025</a:t>
            </a:r>
            <a:endParaRPr/>
          </a:p>
        </p:txBody>
      </p:sp>
      <p:sp>
        <p:nvSpPr>
          <p:cNvPr id="564" name="Google Shape;564;p1"/>
          <p:cNvSpPr txBox="1"/>
          <p:nvPr/>
        </p:nvSpPr>
        <p:spPr>
          <a:xfrm>
            <a:off x="684695" y="6071474"/>
            <a:ext cx="9237990" cy="1916120"/>
          </a:xfrm>
          <a:prstGeom prst="rect">
            <a:avLst/>
          </a:prstGeom>
          <a:noFill/>
          <a:ln>
            <a:noFill/>
          </a:ln>
        </p:spPr>
        <p:txBody>
          <a:bodyPr spcFirstLastPara="1" wrap="square" lIns="0" tIns="0" rIns="0" bIns="0" anchor="t" anchorCtr="0">
            <a:spAutoFit/>
          </a:bodyPr>
          <a:lstStyle/>
          <a:p>
            <a:pPr marL="0" marR="0" lvl="0" indent="0" algn="l" rtl="0">
              <a:lnSpc>
                <a:spcPct val="139981"/>
              </a:lnSpc>
              <a:spcBef>
                <a:spcPts val="0"/>
              </a:spcBef>
              <a:spcAft>
                <a:spcPts val="0"/>
              </a:spcAft>
              <a:buNone/>
            </a:pPr>
            <a:r>
              <a:rPr lang="en-US" sz="2121" b="1">
                <a:solidFill>
                  <a:srgbClr val="343432"/>
                </a:solidFill>
                <a:latin typeface="Century Gothic"/>
                <a:ea typeface="Century Gothic"/>
                <a:cs typeface="Century Gothic"/>
                <a:sym typeface="Century Gothic"/>
              </a:rPr>
              <a:t>DEVELOPED BY:</a:t>
            </a:r>
            <a:endParaRPr/>
          </a:p>
          <a:p>
            <a:pPr marL="0" marR="0" lvl="0" indent="0" algn="l" rtl="0">
              <a:lnSpc>
                <a:spcPct val="139981"/>
              </a:lnSpc>
              <a:spcBef>
                <a:spcPts val="0"/>
              </a:spcBef>
              <a:spcAft>
                <a:spcPts val="0"/>
              </a:spcAft>
              <a:buNone/>
            </a:pPr>
            <a:r>
              <a:rPr lang="en-US" sz="2121">
                <a:solidFill>
                  <a:srgbClr val="343432"/>
                </a:solidFill>
                <a:latin typeface="Century Gothic"/>
                <a:ea typeface="Century Gothic"/>
                <a:cs typeface="Century Gothic"/>
                <a:sym typeface="Century Gothic"/>
              </a:rPr>
              <a:t>National Primary Health Care Development Agency (NPHCDA) </a:t>
            </a:r>
            <a:endParaRPr/>
          </a:p>
          <a:p>
            <a:pPr marL="0" marR="0" lvl="0" indent="0" algn="l" rtl="0">
              <a:lnSpc>
                <a:spcPct val="139981"/>
              </a:lnSpc>
              <a:spcBef>
                <a:spcPts val="0"/>
              </a:spcBef>
              <a:spcAft>
                <a:spcPts val="0"/>
              </a:spcAft>
              <a:buNone/>
            </a:pPr>
            <a:r>
              <a:rPr lang="en-US" sz="2121" b="1">
                <a:solidFill>
                  <a:srgbClr val="343432"/>
                </a:solidFill>
                <a:latin typeface="Century Gothic"/>
                <a:ea typeface="Century Gothic"/>
                <a:cs typeface="Century Gothic"/>
                <a:sym typeface="Century Gothic"/>
              </a:rPr>
              <a:t>SUPPORTED BY:</a:t>
            </a:r>
            <a:endParaRPr/>
          </a:p>
          <a:p>
            <a:pPr marL="0" marR="0" lvl="0" indent="0" algn="l" rtl="0">
              <a:lnSpc>
                <a:spcPct val="139981"/>
              </a:lnSpc>
              <a:spcBef>
                <a:spcPts val="0"/>
              </a:spcBef>
              <a:spcAft>
                <a:spcPts val="0"/>
              </a:spcAft>
              <a:buNone/>
            </a:pPr>
            <a:r>
              <a:rPr lang="en-US" sz="2121">
                <a:solidFill>
                  <a:srgbClr val="343432"/>
                </a:solidFill>
                <a:latin typeface="Century Gothic"/>
                <a:ea typeface="Century Gothic"/>
                <a:cs typeface="Century Gothic"/>
                <a:sym typeface="Century Gothic"/>
              </a:rPr>
              <a:t>Innovius Nigeria</a:t>
            </a:r>
            <a:r>
              <a:rPr lang="en-US" sz="2121" b="1">
                <a:solidFill>
                  <a:srgbClr val="343432"/>
                </a:solidFill>
                <a:latin typeface="Century Gothic"/>
                <a:ea typeface="Century Gothic"/>
                <a:cs typeface="Century Gothic"/>
                <a:sym typeface="Century Gothic"/>
              </a:rPr>
              <a:t> </a:t>
            </a:r>
            <a:endParaRPr/>
          </a:p>
          <a:p>
            <a:pPr marL="0" marR="0" lvl="0" indent="0" algn="l" rtl="0">
              <a:lnSpc>
                <a:spcPct val="139981"/>
              </a:lnSpc>
              <a:spcBef>
                <a:spcPts val="0"/>
              </a:spcBef>
              <a:spcAft>
                <a:spcPts val="0"/>
              </a:spcAft>
              <a:buNone/>
            </a:pPr>
            <a:endParaRPr sz="2121" b="1">
              <a:solidFill>
                <a:srgbClr val="343432"/>
              </a:solidFill>
              <a:latin typeface="Century Gothic"/>
              <a:ea typeface="Century Gothic"/>
              <a:cs typeface="Century Gothic"/>
              <a:sym typeface="Century Gothic"/>
            </a:endParaRPr>
          </a:p>
        </p:txBody>
      </p:sp>
      <p:sp>
        <p:nvSpPr>
          <p:cNvPr id="565" name="Google Shape;565;p1"/>
          <p:cNvSpPr/>
          <p:nvPr/>
        </p:nvSpPr>
        <p:spPr>
          <a:xfrm>
            <a:off x="14481380" y="139782"/>
            <a:ext cx="3883360" cy="1087339"/>
          </a:xfrm>
          <a:custGeom>
            <a:avLst/>
            <a:gdLst/>
            <a:ahLst/>
            <a:cxnLst/>
            <a:rect l="l" t="t" r="r" b="b"/>
            <a:pathLst>
              <a:path w="3845638" h="1076777" extrusionOk="0">
                <a:moveTo>
                  <a:pt x="0" y="0"/>
                </a:moveTo>
                <a:lnTo>
                  <a:pt x="3845638" y="0"/>
                </a:lnTo>
                <a:lnTo>
                  <a:pt x="3845638" y="1076777"/>
                </a:lnTo>
                <a:lnTo>
                  <a:pt x="0" y="1076777"/>
                </a:lnTo>
                <a:lnTo>
                  <a:pt x="0" y="0"/>
                </a:lnTo>
                <a:close/>
              </a:path>
            </a:pathLst>
          </a:custGeom>
          <a:blipFill rotWithShape="1">
            <a:blip r:embed="rId6">
              <a:alphaModFix/>
            </a:blip>
            <a:stretch>
              <a:fillRect t="-51058" b="-58756"/>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566" name="Google Shape;566;p1"/>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50"/>
        <p:cNvGrpSpPr/>
        <p:nvPr/>
      </p:nvGrpSpPr>
      <p:grpSpPr>
        <a:xfrm>
          <a:off x="0" y="0"/>
          <a:ext cx="0" cy="0"/>
          <a:chOff x="0" y="0"/>
          <a:chExt cx="0" cy="0"/>
        </a:xfrm>
      </p:grpSpPr>
      <p:sp>
        <p:nvSpPr>
          <p:cNvPr id="751" name="Google Shape;751;g351df2b98da_0_2441"/>
          <p:cNvSpPr txBox="1">
            <a:spLocks noGrp="1"/>
          </p:cNvSpPr>
          <p:nvPr>
            <p:ph type="body" idx="1"/>
          </p:nvPr>
        </p:nvSpPr>
        <p:spPr>
          <a:xfrm>
            <a:off x="826200" y="9321920"/>
            <a:ext cx="7269000" cy="323100"/>
          </a:xfrm>
          <a:prstGeom prst="rect">
            <a:avLst/>
          </a:prstGeom>
          <a:noFill/>
          <a:ln>
            <a:noFill/>
          </a:ln>
        </p:spPr>
        <p:txBody>
          <a:bodyPr spcFirstLastPara="1" wrap="square" lIns="0" tIns="0" rIns="0" bIns="0" anchor="t" anchorCtr="0">
            <a:spAutoFit/>
          </a:bodyPr>
          <a:lstStyle/>
          <a:p>
            <a:pPr marL="0" lvl="0" indent="0" algn="l" rtl="0">
              <a:lnSpc>
                <a:spcPct val="100000"/>
              </a:lnSpc>
              <a:spcBef>
                <a:spcPts val="0"/>
              </a:spcBef>
              <a:spcAft>
                <a:spcPts val="0"/>
              </a:spcAft>
              <a:buSzPts val="2100"/>
              <a:buNone/>
            </a:pPr>
            <a:endParaRPr/>
          </a:p>
        </p:txBody>
      </p:sp>
      <p:sp>
        <p:nvSpPr>
          <p:cNvPr id="752" name="Google Shape;752;g351df2b98da_0_2441"/>
          <p:cNvSpPr txBox="1">
            <a:spLocks noGrp="1"/>
          </p:cNvSpPr>
          <p:nvPr>
            <p:ph type="subTitle" idx="2"/>
          </p:nvPr>
        </p:nvSpPr>
        <p:spPr>
          <a:xfrm>
            <a:off x="827912" y="7804113"/>
            <a:ext cx="16731900" cy="646500"/>
          </a:xfrm>
          <a:prstGeom prst="rect">
            <a:avLst/>
          </a:prstGeom>
          <a:noFill/>
          <a:ln>
            <a:noFill/>
          </a:ln>
        </p:spPr>
        <p:txBody>
          <a:bodyPr spcFirstLastPara="1" wrap="square" lIns="0" tIns="0" rIns="0" bIns="0" anchor="t" anchorCtr="0">
            <a:spAutoFit/>
          </a:bodyPr>
          <a:lstStyle/>
          <a:p>
            <a:pPr marL="0" lvl="0" indent="-266700" algn="l" rtl="0">
              <a:lnSpc>
                <a:spcPct val="100000"/>
              </a:lnSpc>
              <a:spcBef>
                <a:spcPts val="0"/>
              </a:spcBef>
              <a:spcAft>
                <a:spcPts val="0"/>
              </a:spcAft>
              <a:buSzPts val="4200"/>
              <a:buChar char="•"/>
            </a:pPr>
            <a:r>
              <a:rPr lang="en-US" sz="4200" b="1">
                <a:solidFill>
                  <a:srgbClr val="056745"/>
                </a:solidFill>
              </a:rPr>
              <a:t>NIGERIA’S HEALTH SECTOR RENEWAL</a:t>
            </a:r>
            <a:endParaRPr/>
          </a:p>
        </p:txBody>
      </p:sp>
      <p:sp>
        <p:nvSpPr>
          <p:cNvPr id="753" name="Google Shape;753;g351df2b98da_0_2441"/>
          <p:cNvSpPr txBox="1">
            <a:spLocks noGrp="1"/>
          </p:cNvSpPr>
          <p:nvPr>
            <p:ph type="title"/>
          </p:nvPr>
        </p:nvSpPr>
        <p:spPr>
          <a:xfrm>
            <a:off x="827912" y="5916977"/>
            <a:ext cx="15928800" cy="1293000"/>
          </a:xfrm>
          <a:prstGeom prst="rect">
            <a:avLst/>
          </a:prstGeom>
          <a:noFill/>
          <a:ln>
            <a:noFill/>
          </a:ln>
        </p:spPr>
        <p:txBody>
          <a:bodyPr spcFirstLastPara="1" wrap="square" lIns="0" tIns="0" rIns="0" bIns="0" anchor="b" anchorCtr="0">
            <a:spAutoFit/>
          </a:bodyPr>
          <a:lstStyle/>
          <a:p>
            <a:pPr marL="0" lvl="0" indent="0" algn="l" rtl="0">
              <a:lnSpc>
                <a:spcPct val="100000"/>
              </a:lnSpc>
              <a:spcBef>
                <a:spcPts val="0"/>
              </a:spcBef>
              <a:spcAft>
                <a:spcPts val="0"/>
              </a:spcAft>
              <a:buClr>
                <a:srgbClr val="056745"/>
              </a:buClr>
              <a:buSzPts val="4200"/>
              <a:buFont typeface="Roboto"/>
              <a:buNone/>
            </a:pPr>
            <a:r>
              <a:rPr lang="en-US" sz="4200">
                <a:solidFill>
                  <a:srgbClr val="056745"/>
                </a:solidFill>
                <a:latin typeface="Roboto"/>
                <a:ea typeface="Roboto"/>
                <a:cs typeface="Roboto"/>
                <a:sym typeface="Roboto"/>
              </a:rPr>
              <a:t>A new vision is possible and achievable: Nigeria Health sector renewal investment initiative </a:t>
            </a:r>
            <a:endParaRPr sz="4200">
              <a:solidFill>
                <a:srgbClr val="056745"/>
              </a:solidFill>
            </a:endParaRPr>
          </a:p>
        </p:txBody>
      </p:sp>
      <p:sp>
        <p:nvSpPr>
          <p:cNvPr id="754" name="Google Shape;754;g351df2b98da_0_2441"/>
          <p:cNvSpPr txBox="1"/>
          <p:nvPr/>
        </p:nvSpPr>
        <p:spPr>
          <a:xfrm>
            <a:off x="658175" y="4393482"/>
            <a:ext cx="11732400" cy="629100"/>
          </a:xfrm>
          <a:prstGeom prst="rect">
            <a:avLst/>
          </a:prstGeom>
          <a:noFill/>
          <a:ln>
            <a:noFill/>
          </a:ln>
        </p:spPr>
        <p:txBody>
          <a:bodyPr spcFirstLastPara="1" wrap="square" lIns="0" tIns="74300" rIns="0" bIns="0" anchor="b" anchorCtr="0">
            <a:spAutoFit/>
          </a:bodyPr>
          <a:lstStyle/>
          <a:p>
            <a:pPr marL="25400" marR="12700" lvl="0" indent="0" algn="l" rtl="0">
              <a:lnSpc>
                <a:spcPct val="100000"/>
              </a:lnSpc>
              <a:spcBef>
                <a:spcPts val="0"/>
              </a:spcBef>
              <a:spcAft>
                <a:spcPts val="0"/>
              </a:spcAft>
              <a:buClr>
                <a:schemeClr val="dk1"/>
              </a:buClr>
              <a:buSzPts val="3600"/>
              <a:buFont typeface="Arial"/>
              <a:buNone/>
            </a:pPr>
            <a:endParaRPr sz="3600" b="1" i="0" u="none" strike="noStrike" cap="none">
              <a:solidFill>
                <a:srgbClr val="000000"/>
              </a:solidFill>
              <a:latin typeface="Roboto"/>
              <a:ea typeface="Roboto"/>
              <a:cs typeface="Roboto"/>
              <a:sym typeface="Roboto"/>
            </a:endParaRPr>
          </a:p>
        </p:txBody>
      </p:sp>
      <p:sp>
        <p:nvSpPr>
          <p:cNvPr id="755" name="Google Shape;755;g351df2b98da_0_2441"/>
          <p:cNvSpPr txBox="1"/>
          <p:nvPr/>
        </p:nvSpPr>
        <p:spPr>
          <a:xfrm>
            <a:off x="745893" y="4122254"/>
            <a:ext cx="2400600" cy="2355000"/>
          </a:xfrm>
          <a:prstGeom prst="rect">
            <a:avLst/>
          </a:prstGeom>
          <a:noFill/>
          <a:ln>
            <a:noFill/>
          </a:ln>
        </p:spPr>
        <p:txBody>
          <a:bodyPr spcFirstLastPara="1" wrap="square" lIns="137150" tIns="68550" rIns="137150" bIns="68550" anchor="t" anchorCtr="0">
            <a:spAutoFit/>
          </a:bodyPr>
          <a:lstStyle/>
          <a:p>
            <a:pPr marL="0" marR="0" lvl="0" indent="0" algn="l" rtl="0">
              <a:lnSpc>
                <a:spcPct val="100000"/>
              </a:lnSpc>
              <a:spcBef>
                <a:spcPts val="0"/>
              </a:spcBef>
              <a:spcAft>
                <a:spcPts val="0"/>
              </a:spcAft>
              <a:buClr>
                <a:srgbClr val="056745"/>
              </a:buClr>
              <a:buSzPts val="14400"/>
              <a:buFont typeface="Roboto"/>
              <a:buNone/>
            </a:pPr>
            <a:r>
              <a:rPr lang="en-US" sz="14400" b="1" i="0" u="none" strike="noStrike" cap="none">
                <a:solidFill>
                  <a:srgbClr val="056745"/>
                </a:solidFill>
                <a:latin typeface="Roboto"/>
                <a:ea typeface="Roboto"/>
                <a:cs typeface="Roboto"/>
                <a:sym typeface="Roboto"/>
              </a:rPr>
              <a:t>01</a:t>
            </a:r>
            <a:r>
              <a:rPr lang="en-US" sz="14400" b="0" i="0" u="none" strike="noStrike" cap="none">
                <a:solidFill>
                  <a:srgbClr val="056745"/>
                </a:solidFill>
                <a:latin typeface="Calibri"/>
                <a:ea typeface="Calibri"/>
                <a:cs typeface="Calibri"/>
                <a:sym typeface="Calibri"/>
              </a:rPr>
              <a:t> </a:t>
            </a:r>
            <a:endParaRPr sz="2100"/>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Shape 918"/>
        <p:cNvGrpSpPr/>
        <p:nvPr/>
      </p:nvGrpSpPr>
      <p:grpSpPr>
        <a:xfrm>
          <a:off x="0" y="0"/>
          <a:ext cx="0" cy="0"/>
          <a:chOff x="0" y="0"/>
          <a:chExt cx="0" cy="0"/>
        </a:xfrm>
      </p:grpSpPr>
      <p:sp>
        <p:nvSpPr>
          <p:cNvPr id="919" name="Google Shape;919;g351e062781d_0_1278"/>
          <p:cNvSpPr txBox="1"/>
          <p:nvPr/>
        </p:nvSpPr>
        <p:spPr>
          <a:xfrm>
            <a:off x="13949514" y="9684671"/>
            <a:ext cx="4114800" cy="547800"/>
          </a:xfrm>
          <a:prstGeom prst="rect">
            <a:avLst/>
          </a:prstGeom>
          <a:noFill/>
          <a:ln>
            <a:noFill/>
          </a:ln>
        </p:spPr>
        <p:txBody>
          <a:bodyPr spcFirstLastPara="1" wrap="square" lIns="137150" tIns="68550" rIns="137150" bIns="68550" anchor="ctr" anchorCtr="0">
            <a:noAutofit/>
          </a:bodyPr>
          <a:lstStyle/>
          <a:p>
            <a:pPr marL="0" marR="0" lvl="0" indent="0" algn="r" rtl="0">
              <a:lnSpc>
                <a:spcPct val="100000"/>
              </a:lnSpc>
              <a:spcBef>
                <a:spcPts val="0"/>
              </a:spcBef>
              <a:spcAft>
                <a:spcPts val="0"/>
              </a:spcAft>
              <a:buClr>
                <a:srgbClr val="000000"/>
              </a:buClr>
              <a:buSzPts val="2100"/>
              <a:buFont typeface="Arial"/>
              <a:buNone/>
            </a:pPr>
            <a:endParaRPr sz="2200" b="0" i="0" u="none" strike="noStrike" cap="none">
              <a:solidFill>
                <a:srgbClr val="000000"/>
              </a:solidFill>
              <a:latin typeface="Candara"/>
              <a:ea typeface="Candara"/>
              <a:cs typeface="Candara"/>
              <a:sym typeface="Candara"/>
            </a:endParaRPr>
          </a:p>
        </p:txBody>
      </p:sp>
      <p:sp>
        <p:nvSpPr>
          <p:cNvPr id="920" name="Google Shape;920;g351e062781d_0_1278"/>
          <p:cNvSpPr txBox="1">
            <a:spLocks noGrp="1"/>
          </p:cNvSpPr>
          <p:nvPr>
            <p:ph type="body" idx="1"/>
          </p:nvPr>
        </p:nvSpPr>
        <p:spPr>
          <a:xfrm>
            <a:off x="11690891" y="62395"/>
            <a:ext cx="5765100" cy="184800"/>
          </a:xfrm>
          <a:prstGeom prst="rect">
            <a:avLst/>
          </a:prstGeom>
          <a:noFill/>
          <a:ln>
            <a:noFill/>
          </a:ln>
        </p:spPr>
        <p:txBody>
          <a:bodyPr spcFirstLastPara="1" wrap="square" lIns="0" tIns="0" rIns="0" bIns="0" anchor="t" anchorCtr="0">
            <a:spAutoFit/>
          </a:bodyPr>
          <a:lstStyle/>
          <a:p>
            <a:pPr marL="0" lvl="0" indent="0" algn="l" rtl="0">
              <a:lnSpc>
                <a:spcPct val="100000"/>
              </a:lnSpc>
              <a:spcBef>
                <a:spcPts val="0"/>
              </a:spcBef>
              <a:spcAft>
                <a:spcPts val="0"/>
              </a:spcAft>
              <a:buSzPts val="1200"/>
              <a:buNone/>
            </a:pPr>
            <a:endParaRPr>
              <a:latin typeface="Candara"/>
              <a:ea typeface="Candara"/>
              <a:cs typeface="Candara"/>
              <a:sym typeface="Candara"/>
            </a:endParaRPr>
          </a:p>
        </p:txBody>
      </p:sp>
      <p:sp>
        <p:nvSpPr>
          <p:cNvPr id="921" name="Google Shape;921;g351e062781d_0_1278"/>
          <p:cNvSpPr txBox="1"/>
          <p:nvPr/>
        </p:nvSpPr>
        <p:spPr>
          <a:xfrm>
            <a:off x="320628" y="-17814"/>
            <a:ext cx="5735700" cy="534600"/>
          </a:xfrm>
          <a:prstGeom prst="rect">
            <a:avLst/>
          </a:prstGeom>
          <a:solidFill>
            <a:srgbClr val="06640C"/>
          </a:solidFill>
          <a:ln>
            <a:noFill/>
          </a:ln>
          <a:effectLst>
            <a:outerShdw blurRad="57785" dist="33020" dir="3180000" algn="ctr">
              <a:srgbClr val="000000">
                <a:alpha val="29800"/>
              </a:srgbClr>
            </a:outerShdw>
          </a:effectLst>
        </p:spPr>
        <p:txBody>
          <a:bodyPr spcFirstLastPara="1" wrap="square" lIns="137150" tIns="68550" rIns="137150" bIns="68550" anchor="t" anchorCtr="0">
            <a:noAutofit/>
          </a:bodyPr>
          <a:lstStyle/>
          <a:p>
            <a:pPr marL="0" marR="0" lvl="0" indent="0" algn="l" rtl="0">
              <a:lnSpc>
                <a:spcPct val="90000"/>
              </a:lnSpc>
              <a:spcBef>
                <a:spcPts val="0"/>
              </a:spcBef>
              <a:spcAft>
                <a:spcPts val="0"/>
              </a:spcAft>
              <a:buClr>
                <a:srgbClr val="FFFFFF"/>
              </a:buClr>
              <a:buSzPts val="3600"/>
              <a:buFont typeface="Candara"/>
              <a:buNone/>
            </a:pPr>
            <a:r>
              <a:rPr lang="en-US" sz="3600" b="1" i="0" u="none" strike="noStrike" cap="none">
                <a:solidFill>
                  <a:srgbClr val="FFFFFF"/>
                </a:solidFill>
                <a:latin typeface="Candara"/>
                <a:ea typeface="Candara"/>
                <a:cs typeface="Candara"/>
                <a:sym typeface="Candara"/>
              </a:rPr>
              <a:t>Retirement</a:t>
            </a:r>
            <a:endParaRPr sz="2100"/>
          </a:p>
        </p:txBody>
      </p:sp>
      <p:sp>
        <p:nvSpPr>
          <p:cNvPr id="922" name="Google Shape;922;g351e062781d_0_1278"/>
          <p:cNvSpPr txBox="1"/>
          <p:nvPr/>
        </p:nvSpPr>
        <p:spPr>
          <a:xfrm>
            <a:off x="356259" y="9405255"/>
            <a:ext cx="12201600" cy="534600"/>
          </a:xfrm>
          <a:prstGeom prst="rect">
            <a:avLst/>
          </a:prstGeom>
          <a:solidFill>
            <a:srgbClr val="F2F2F2"/>
          </a:solidFill>
          <a:ln>
            <a:noFill/>
          </a:ln>
          <a:effectLst>
            <a:outerShdw blurRad="50800" dist="38100" dir="2700000" algn="tl" rotWithShape="0">
              <a:srgbClr val="000000">
                <a:alpha val="40000"/>
              </a:srgbClr>
            </a:outerShdw>
          </a:effectLst>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3000"/>
              <a:buFont typeface="Candara"/>
              <a:buNone/>
            </a:pPr>
            <a:r>
              <a:rPr lang="en-US" sz="3000" b="0" i="0" u="none" strike="noStrike" cap="none">
                <a:solidFill>
                  <a:srgbClr val="000000"/>
                </a:solidFill>
                <a:latin typeface="Candara"/>
                <a:ea typeface="Candara"/>
                <a:cs typeface="Candara"/>
                <a:sym typeface="Candara"/>
              </a:rPr>
              <a:t>Non-adherence to retirement deadlines will be sanctioned appropriately </a:t>
            </a:r>
            <a:endParaRPr sz="2100"/>
          </a:p>
          <a:p>
            <a:pPr marL="254000" marR="0" lvl="0" indent="-63500" algn="l" rtl="0">
              <a:lnSpc>
                <a:spcPct val="100000"/>
              </a:lnSpc>
              <a:spcBef>
                <a:spcPts val="900"/>
              </a:spcBef>
              <a:spcAft>
                <a:spcPts val="0"/>
              </a:spcAft>
              <a:buClr>
                <a:schemeClr val="dk1"/>
              </a:buClr>
              <a:buSzPts val="3000"/>
              <a:buFont typeface="Noto Sans Symbols"/>
              <a:buNone/>
            </a:pPr>
            <a:endParaRPr sz="3000" b="0" i="0" u="none" strike="noStrike" cap="none">
              <a:solidFill>
                <a:srgbClr val="000000"/>
              </a:solidFill>
              <a:latin typeface="Candara"/>
              <a:ea typeface="Candara"/>
              <a:cs typeface="Candara"/>
              <a:sym typeface="Candara"/>
            </a:endParaRPr>
          </a:p>
        </p:txBody>
      </p:sp>
      <p:grpSp>
        <p:nvGrpSpPr>
          <p:cNvPr id="923" name="Google Shape;923;g351e062781d_0_1278"/>
          <p:cNvGrpSpPr/>
          <p:nvPr/>
        </p:nvGrpSpPr>
        <p:grpSpPr>
          <a:xfrm>
            <a:off x="703282" y="1337469"/>
            <a:ext cx="16954158" cy="7680652"/>
            <a:chOff x="471235" y="1286252"/>
            <a:chExt cx="11156253" cy="5032203"/>
          </a:xfrm>
        </p:grpSpPr>
        <p:sp>
          <p:nvSpPr>
            <p:cNvPr id="924" name="Google Shape;924;g351e062781d_0_1278"/>
            <p:cNvSpPr/>
            <p:nvPr/>
          </p:nvSpPr>
          <p:spPr>
            <a:xfrm>
              <a:off x="7421342" y="3153053"/>
              <a:ext cx="4206146" cy="2314576"/>
            </a:xfrm>
            <a:custGeom>
              <a:avLst/>
              <a:gdLst/>
              <a:ahLst/>
              <a:cxnLst/>
              <a:rect l="l" t="t" r="r" b="b"/>
              <a:pathLst>
                <a:path w="3958726" h="1324507" extrusionOk="0">
                  <a:moveTo>
                    <a:pt x="0" y="0"/>
                  </a:moveTo>
                  <a:lnTo>
                    <a:pt x="3958727" y="0"/>
                  </a:lnTo>
                  <a:lnTo>
                    <a:pt x="3958727" y="1324508"/>
                  </a:lnTo>
                  <a:lnTo>
                    <a:pt x="0" y="1324508"/>
                  </a:lnTo>
                  <a:close/>
                </a:path>
              </a:pathLst>
            </a:custGeom>
            <a:solidFill>
              <a:schemeClr val="accent3"/>
            </a:solidFill>
            <a:ln w="9525" cap="flat" cmpd="sng">
              <a:solidFill>
                <a:schemeClr val="accent3"/>
              </a:solidFill>
              <a:prstDash val="solid"/>
              <a:miter lim="8000"/>
              <a:headEnd type="none" w="sm" len="sm"/>
              <a:tailEnd type="none" w="sm" len="sm"/>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sp>
          <p:nvSpPr>
            <p:cNvPr id="925" name="Google Shape;925;g351e062781d_0_1278"/>
            <p:cNvSpPr/>
            <p:nvPr/>
          </p:nvSpPr>
          <p:spPr>
            <a:xfrm>
              <a:off x="471235" y="4393657"/>
              <a:ext cx="5270077" cy="1902648"/>
            </a:xfrm>
            <a:custGeom>
              <a:avLst/>
              <a:gdLst/>
              <a:ahLst/>
              <a:cxnLst/>
              <a:rect l="l" t="t" r="r" b="b"/>
              <a:pathLst>
                <a:path w="5447108" h="1229498" extrusionOk="0">
                  <a:moveTo>
                    <a:pt x="0" y="0"/>
                  </a:moveTo>
                  <a:lnTo>
                    <a:pt x="5447108" y="0"/>
                  </a:lnTo>
                  <a:lnTo>
                    <a:pt x="5447108" y="1229499"/>
                  </a:lnTo>
                  <a:lnTo>
                    <a:pt x="0" y="1229499"/>
                  </a:lnTo>
                  <a:close/>
                </a:path>
              </a:pathLst>
            </a:custGeom>
            <a:solidFill>
              <a:srgbClr val="06640C"/>
            </a:solidFill>
            <a:ln w="9525" cap="flat" cmpd="sng">
              <a:solidFill>
                <a:srgbClr val="06640C"/>
              </a:solidFill>
              <a:prstDash val="solid"/>
              <a:miter lim="8000"/>
              <a:headEnd type="none" w="sm" len="sm"/>
              <a:tailEnd type="none" w="sm" len="sm"/>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sp>
          <p:nvSpPr>
            <p:cNvPr id="926" name="Google Shape;926;g351e062781d_0_1278"/>
            <p:cNvSpPr/>
            <p:nvPr/>
          </p:nvSpPr>
          <p:spPr>
            <a:xfrm>
              <a:off x="3532582" y="1872485"/>
              <a:ext cx="3793099" cy="4443890"/>
            </a:xfrm>
            <a:custGeom>
              <a:avLst/>
              <a:gdLst/>
              <a:ahLst/>
              <a:cxnLst/>
              <a:rect l="l" t="t" r="r" b="b"/>
              <a:pathLst>
                <a:path w="4168241" h="4883396" extrusionOk="0">
                  <a:moveTo>
                    <a:pt x="4168001" y="714639"/>
                  </a:moveTo>
                  <a:cubicBezTo>
                    <a:pt x="3214462" y="-238900"/>
                    <a:pt x="1668452" y="-238900"/>
                    <a:pt x="714913" y="714639"/>
                  </a:cubicBezTo>
                  <a:cubicBezTo>
                    <a:pt x="-238626" y="1668178"/>
                    <a:pt x="-238626" y="3214188"/>
                    <a:pt x="714913" y="4167727"/>
                  </a:cubicBezTo>
                  <a:cubicBezTo>
                    <a:pt x="1668452" y="5121266"/>
                    <a:pt x="3214462" y="5121266"/>
                    <a:pt x="4168001" y="4167727"/>
                  </a:cubicBezTo>
                  <a:lnTo>
                    <a:pt x="2441429" y="2441211"/>
                  </a:lnTo>
                  <a:close/>
                </a:path>
              </a:pathLst>
            </a:custGeom>
            <a:solidFill>
              <a:srgbClr val="06640C"/>
            </a:solidFill>
            <a:ln w="9525" cap="flat" cmpd="sng">
              <a:solidFill>
                <a:srgbClr val="06640C"/>
              </a:solidFill>
              <a:prstDash val="solid"/>
              <a:miter lim="8000"/>
              <a:headEnd type="none" w="sm" len="sm"/>
              <a:tailEnd type="none" w="sm" len="sm"/>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sp>
          <p:nvSpPr>
            <p:cNvPr id="927" name="Google Shape;927;g351e062781d_0_1278"/>
            <p:cNvSpPr/>
            <p:nvPr/>
          </p:nvSpPr>
          <p:spPr>
            <a:xfrm>
              <a:off x="5743029" y="2523121"/>
              <a:ext cx="2221970" cy="3142309"/>
            </a:xfrm>
            <a:custGeom>
              <a:avLst/>
              <a:gdLst/>
              <a:ahLst/>
              <a:cxnLst/>
              <a:rect l="l" t="t" r="r" b="b"/>
              <a:pathLst>
                <a:path w="2441725" h="3453087" extrusionOk="0">
                  <a:moveTo>
                    <a:pt x="1726330" y="-515"/>
                  </a:moveTo>
                  <a:lnTo>
                    <a:pt x="-241" y="1726056"/>
                  </a:lnTo>
                  <a:lnTo>
                    <a:pt x="1726330" y="3452573"/>
                  </a:lnTo>
                  <a:cubicBezTo>
                    <a:pt x="2679870" y="2499034"/>
                    <a:pt x="2679870" y="953024"/>
                    <a:pt x="1726330" y="-515"/>
                  </a:cubicBezTo>
                  <a:close/>
                </a:path>
              </a:pathLst>
            </a:custGeom>
            <a:solidFill>
              <a:schemeClr val="accent3"/>
            </a:solidFill>
            <a:ln w="9525" cap="flat" cmpd="sng">
              <a:solidFill>
                <a:schemeClr val="accent3"/>
              </a:solidFill>
              <a:prstDash val="solid"/>
              <a:miter lim="8000"/>
              <a:headEnd type="none" w="sm" len="sm"/>
              <a:tailEnd type="none" w="sm" len="sm"/>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sp>
          <p:nvSpPr>
            <p:cNvPr id="928" name="Google Shape;928;g351e062781d_0_1278"/>
            <p:cNvSpPr/>
            <p:nvPr/>
          </p:nvSpPr>
          <p:spPr>
            <a:xfrm>
              <a:off x="4183218" y="1883432"/>
              <a:ext cx="3142309" cy="2221970"/>
            </a:xfrm>
            <a:custGeom>
              <a:avLst/>
              <a:gdLst/>
              <a:ahLst/>
              <a:cxnLst/>
              <a:rect l="l" t="t" r="r" b="b"/>
              <a:pathLst>
                <a:path w="3453087" h="2441725" extrusionOk="0">
                  <a:moveTo>
                    <a:pt x="3452847" y="714639"/>
                  </a:moveTo>
                  <a:cubicBezTo>
                    <a:pt x="2499308" y="-238900"/>
                    <a:pt x="953298" y="-238900"/>
                    <a:pt x="-241" y="714639"/>
                  </a:cubicBezTo>
                  <a:lnTo>
                    <a:pt x="1726275" y="2441211"/>
                  </a:lnTo>
                  <a:close/>
                </a:path>
              </a:pathLst>
            </a:custGeom>
            <a:solidFill>
              <a:srgbClr val="92D050"/>
            </a:solidFill>
            <a:ln w="9525" cap="flat" cmpd="sng">
              <a:solidFill>
                <a:srgbClr val="92D050"/>
              </a:solidFill>
              <a:prstDash val="solid"/>
              <a:miter lim="8000"/>
              <a:headEnd type="none" w="sm" len="sm"/>
              <a:tailEnd type="none" w="sm" len="sm"/>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sp>
          <p:nvSpPr>
            <p:cNvPr id="929" name="Google Shape;929;g351e062781d_0_1278"/>
            <p:cNvSpPr/>
            <p:nvPr/>
          </p:nvSpPr>
          <p:spPr>
            <a:xfrm>
              <a:off x="4183167" y="2534068"/>
              <a:ext cx="3142360" cy="3142360"/>
            </a:xfrm>
            <a:custGeom>
              <a:avLst/>
              <a:gdLst/>
              <a:ahLst/>
              <a:cxnLst/>
              <a:rect l="l" t="t" r="r" b="b"/>
              <a:pathLst>
                <a:path w="3453143" h="3453143" extrusionOk="0">
                  <a:moveTo>
                    <a:pt x="3453143" y="1726572"/>
                  </a:moveTo>
                  <a:cubicBezTo>
                    <a:pt x="3453143" y="2680131"/>
                    <a:pt x="2680131" y="3453144"/>
                    <a:pt x="1726571" y="3453144"/>
                  </a:cubicBezTo>
                  <a:cubicBezTo>
                    <a:pt x="773012" y="3453144"/>
                    <a:pt x="0" y="2680131"/>
                    <a:pt x="0" y="1726572"/>
                  </a:cubicBezTo>
                  <a:cubicBezTo>
                    <a:pt x="0" y="773012"/>
                    <a:pt x="773012" y="0"/>
                    <a:pt x="1726571" y="0"/>
                  </a:cubicBezTo>
                  <a:cubicBezTo>
                    <a:pt x="2680131" y="0"/>
                    <a:pt x="3453143" y="773012"/>
                    <a:pt x="3453143" y="1726572"/>
                  </a:cubicBezTo>
                  <a:close/>
                </a:path>
              </a:pathLst>
            </a:custGeom>
            <a:solidFill>
              <a:srgbClr val="FFFFFF"/>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sp>
          <p:nvSpPr>
            <p:cNvPr id="930" name="Google Shape;930;g351e062781d_0_1278"/>
            <p:cNvSpPr/>
            <p:nvPr/>
          </p:nvSpPr>
          <p:spPr>
            <a:xfrm>
              <a:off x="4392557" y="2743407"/>
              <a:ext cx="2324677" cy="2723534"/>
            </a:xfrm>
            <a:custGeom>
              <a:avLst/>
              <a:gdLst/>
              <a:ahLst/>
              <a:cxnLst/>
              <a:rect l="l" t="t" r="r" b="b"/>
              <a:pathLst>
                <a:path w="2554590" h="2992894" extrusionOk="0">
                  <a:moveTo>
                    <a:pt x="2554349" y="437789"/>
                  </a:moveTo>
                  <a:cubicBezTo>
                    <a:pt x="1969944" y="-146616"/>
                    <a:pt x="1022468" y="-146616"/>
                    <a:pt x="438063" y="437789"/>
                  </a:cubicBezTo>
                  <a:cubicBezTo>
                    <a:pt x="-146343" y="1022195"/>
                    <a:pt x="-146343" y="1969670"/>
                    <a:pt x="438063" y="2554076"/>
                  </a:cubicBezTo>
                  <a:cubicBezTo>
                    <a:pt x="1022468" y="3138481"/>
                    <a:pt x="1969944" y="3138481"/>
                    <a:pt x="2554349" y="2554076"/>
                  </a:cubicBezTo>
                  <a:lnTo>
                    <a:pt x="1496178" y="1495960"/>
                  </a:lnTo>
                  <a:close/>
                </a:path>
              </a:pathLst>
            </a:custGeom>
            <a:solidFill>
              <a:srgbClr val="06640C"/>
            </a:solidFill>
            <a:ln w="9525" cap="flat" cmpd="sng">
              <a:solidFill>
                <a:srgbClr val="06640C"/>
              </a:solidFill>
              <a:prstDash val="solid"/>
              <a:miter lim="8000"/>
              <a:headEnd type="none" w="sm" len="sm"/>
              <a:tailEnd type="none" w="sm" len="sm"/>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sp>
          <p:nvSpPr>
            <p:cNvPr id="931" name="Google Shape;931;g351e062781d_0_1278"/>
            <p:cNvSpPr/>
            <p:nvPr/>
          </p:nvSpPr>
          <p:spPr>
            <a:xfrm>
              <a:off x="5753976" y="3142169"/>
              <a:ext cx="1361792" cy="1925820"/>
            </a:xfrm>
            <a:custGeom>
              <a:avLst/>
              <a:gdLst/>
              <a:ahLst/>
              <a:cxnLst/>
              <a:rect l="l" t="t" r="r" b="b"/>
              <a:pathLst>
                <a:path w="1496475" h="2116286" extrusionOk="0">
                  <a:moveTo>
                    <a:pt x="1057930" y="-515"/>
                  </a:moveTo>
                  <a:lnTo>
                    <a:pt x="-241" y="1057656"/>
                  </a:lnTo>
                  <a:lnTo>
                    <a:pt x="1057930" y="2115772"/>
                  </a:lnTo>
                  <a:cubicBezTo>
                    <a:pt x="1642336" y="1531366"/>
                    <a:pt x="1642336" y="583890"/>
                    <a:pt x="1057930" y="-515"/>
                  </a:cubicBezTo>
                  <a:close/>
                </a:path>
              </a:pathLst>
            </a:custGeom>
            <a:solidFill>
              <a:schemeClr val="accent3"/>
            </a:solidFill>
            <a:ln w="9525" cap="flat" cmpd="sng">
              <a:solidFill>
                <a:schemeClr val="accent3"/>
              </a:solidFill>
              <a:prstDash val="solid"/>
              <a:miter lim="8000"/>
              <a:headEnd type="none" w="sm" len="sm"/>
              <a:tailEnd type="none" w="sm" len="sm"/>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sp>
          <p:nvSpPr>
            <p:cNvPr id="932" name="Google Shape;932;g351e062781d_0_1278"/>
            <p:cNvSpPr/>
            <p:nvPr/>
          </p:nvSpPr>
          <p:spPr>
            <a:xfrm>
              <a:off x="4791319" y="2743407"/>
              <a:ext cx="1925820" cy="1361791"/>
            </a:xfrm>
            <a:custGeom>
              <a:avLst/>
              <a:gdLst/>
              <a:ahLst/>
              <a:cxnLst/>
              <a:rect l="l" t="t" r="r" b="b"/>
              <a:pathLst>
                <a:path w="2116286" h="1496474" extrusionOk="0">
                  <a:moveTo>
                    <a:pt x="2116045" y="437789"/>
                  </a:moveTo>
                  <a:cubicBezTo>
                    <a:pt x="1531640" y="-146616"/>
                    <a:pt x="584108" y="-146616"/>
                    <a:pt x="-241" y="437789"/>
                  </a:cubicBezTo>
                  <a:lnTo>
                    <a:pt x="1057874" y="1495960"/>
                  </a:lnTo>
                  <a:close/>
                </a:path>
              </a:pathLst>
            </a:custGeom>
            <a:solidFill>
              <a:srgbClr val="92D050"/>
            </a:solidFill>
            <a:ln w="9525" cap="flat" cmpd="sng">
              <a:solidFill>
                <a:srgbClr val="92D050"/>
              </a:solidFill>
              <a:prstDash val="solid"/>
              <a:miter lim="8000"/>
              <a:headEnd type="none" w="sm" len="sm"/>
              <a:tailEnd type="none" w="sm" len="sm"/>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sp>
          <p:nvSpPr>
            <p:cNvPr id="933" name="Google Shape;933;g351e062781d_0_1278"/>
            <p:cNvSpPr/>
            <p:nvPr/>
          </p:nvSpPr>
          <p:spPr>
            <a:xfrm>
              <a:off x="4790533" y="3142169"/>
              <a:ext cx="1925871" cy="1925871"/>
            </a:xfrm>
            <a:custGeom>
              <a:avLst/>
              <a:gdLst/>
              <a:ahLst/>
              <a:cxnLst/>
              <a:rect l="l" t="t" r="r" b="b"/>
              <a:pathLst>
                <a:path w="2116342" h="2116342" extrusionOk="0">
                  <a:moveTo>
                    <a:pt x="2116342" y="1058171"/>
                  </a:moveTo>
                  <a:cubicBezTo>
                    <a:pt x="2116342" y="1642583"/>
                    <a:pt x="1642583" y="2116342"/>
                    <a:pt x="1058171" y="2116342"/>
                  </a:cubicBezTo>
                  <a:cubicBezTo>
                    <a:pt x="473759" y="2116342"/>
                    <a:pt x="0" y="1642583"/>
                    <a:pt x="0" y="1058171"/>
                  </a:cubicBezTo>
                  <a:cubicBezTo>
                    <a:pt x="0" y="473759"/>
                    <a:pt x="473760" y="0"/>
                    <a:pt x="1058171" y="0"/>
                  </a:cubicBezTo>
                  <a:cubicBezTo>
                    <a:pt x="1642583" y="0"/>
                    <a:pt x="2116342" y="473759"/>
                    <a:pt x="2116342" y="1058171"/>
                  </a:cubicBezTo>
                  <a:close/>
                </a:path>
              </a:pathLst>
            </a:custGeom>
            <a:solidFill>
              <a:srgbClr val="FFFFFF"/>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sp>
          <p:nvSpPr>
            <p:cNvPr id="934" name="Google Shape;934;g351e062781d_0_1278"/>
            <p:cNvSpPr/>
            <p:nvPr/>
          </p:nvSpPr>
          <p:spPr>
            <a:xfrm rot="-2700000">
              <a:off x="7362065" y="3619024"/>
              <a:ext cx="1205260" cy="1205260"/>
            </a:xfrm>
            <a:custGeom>
              <a:avLst/>
              <a:gdLst/>
              <a:ahLst/>
              <a:cxnLst/>
              <a:rect l="l" t="t" r="r" b="b"/>
              <a:pathLst>
                <a:path w="1326455" h="1326455" extrusionOk="0">
                  <a:moveTo>
                    <a:pt x="1326214" y="662712"/>
                  </a:moveTo>
                  <a:cubicBezTo>
                    <a:pt x="1326214" y="1029003"/>
                    <a:pt x="1029277" y="1325940"/>
                    <a:pt x="662987" y="1325940"/>
                  </a:cubicBezTo>
                  <a:cubicBezTo>
                    <a:pt x="296696" y="1325940"/>
                    <a:pt x="-241" y="1029003"/>
                    <a:pt x="-241" y="662712"/>
                  </a:cubicBezTo>
                  <a:cubicBezTo>
                    <a:pt x="-241" y="296422"/>
                    <a:pt x="296696" y="-515"/>
                    <a:pt x="662987" y="-515"/>
                  </a:cubicBezTo>
                  <a:cubicBezTo>
                    <a:pt x="1029277" y="-515"/>
                    <a:pt x="1326214" y="296422"/>
                    <a:pt x="1326214" y="662712"/>
                  </a:cubicBezTo>
                  <a:close/>
                </a:path>
              </a:pathLst>
            </a:custGeom>
            <a:solidFill>
              <a:srgbClr val="FFFFFF"/>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grpSp>
          <p:nvGrpSpPr>
            <p:cNvPr id="935" name="Google Shape;935;g351e062781d_0_1278"/>
            <p:cNvGrpSpPr/>
            <p:nvPr/>
          </p:nvGrpSpPr>
          <p:grpSpPr>
            <a:xfrm>
              <a:off x="7465993" y="3721811"/>
              <a:ext cx="999837" cy="999837"/>
              <a:chOff x="7465993" y="3721811"/>
              <a:chExt cx="999837" cy="999837"/>
            </a:xfrm>
          </p:grpSpPr>
          <p:sp>
            <p:nvSpPr>
              <p:cNvPr id="936" name="Google Shape;936;g351e062781d_0_1278"/>
              <p:cNvSpPr/>
              <p:nvPr/>
            </p:nvSpPr>
            <p:spPr>
              <a:xfrm>
                <a:off x="7465993" y="3721811"/>
                <a:ext cx="999837" cy="999837"/>
              </a:xfrm>
              <a:custGeom>
                <a:avLst/>
                <a:gdLst/>
                <a:ahLst/>
                <a:cxnLst/>
                <a:rect l="l" t="t" r="r" b="b"/>
                <a:pathLst>
                  <a:path w="1098722" h="1098722" extrusionOk="0">
                    <a:moveTo>
                      <a:pt x="1098722" y="549361"/>
                    </a:moveTo>
                    <a:cubicBezTo>
                      <a:pt x="1098722" y="852765"/>
                      <a:pt x="852765" y="1098722"/>
                      <a:pt x="549361" y="1098722"/>
                    </a:cubicBezTo>
                    <a:cubicBezTo>
                      <a:pt x="245957" y="1098722"/>
                      <a:pt x="0" y="852765"/>
                      <a:pt x="0" y="549361"/>
                    </a:cubicBezTo>
                    <a:cubicBezTo>
                      <a:pt x="0" y="245957"/>
                      <a:pt x="245957" y="0"/>
                      <a:pt x="549361" y="0"/>
                    </a:cubicBezTo>
                    <a:cubicBezTo>
                      <a:pt x="852765" y="0"/>
                      <a:pt x="1098722" y="245957"/>
                      <a:pt x="1098722" y="549361"/>
                    </a:cubicBezTo>
                    <a:close/>
                  </a:path>
                </a:pathLst>
              </a:custGeom>
              <a:solidFill>
                <a:schemeClr val="accent3"/>
              </a:solidFill>
              <a:ln w="9525" cap="flat" cmpd="sng">
                <a:solidFill>
                  <a:schemeClr val="accent3"/>
                </a:solidFill>
                <a:prstDash val="solid"/>
                <a:miter lim="8000"/>
                <a:headEnd type="none" w="sm" len="sm"/>
                <a:tailEnd type="none" w="sm" len="sm"/>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sp>
            <p:nvSpPr>
              <p:cNvPr id="937" name="Google Shape;937;g351e062781d_0_1278"/>
              <p:cNvSpPr/>
              <p:nvPr/>
            </p:nvSpPr>
            <p:spPr>
              <a:xfrm>
                <a:off x="7965641" y="3721811"/>
                <a:ext cx="499930" cy="999786"/>
              </a:xfrm>
              <a:custGeom>
                <a:avLst/>
                <a:gdLst/>
                <a:ahLst/>
                <a:cxnLst/>
                <a:rect l="l" t="t" r="r" b="b"/>
                <a:pathLst>
                  <a:path w="549374" h="1098666" extrusionOk="0">
                    <a:moveTo>
                      <a:pt x="388250" y="937282"/>
                    </a:moveTo>
                    <a:cubicBezTo>
                      <a:pt x="602798" y="722732"/>
                      <a:pt x="602743" y="374904"/>
                      <a:pt x="388194" y="160366"/>
                    </a:cubicBezTo>
                    <a:cubicBezTo>
                      <a:pt x="285175" y="57353"/>
                      <a:pt x="145443" y="-521"/>
                      <a:pt x="-241" y="-515"/>
                    </a:cubicBezTo>
                    <a:lnTo>
                      <a:pt x="-241" y="1098152"/>
                    </a:lnTo>
                    <a:cubicBezTo>
                      <a:pt x="145498" y="1098319"/>
                      <a:pt x="285286" y="1040467"/>
                      <a:pt x="388250" y="937282"/>
                    </a:cubicBezTo>
                    <a:close/>
                  </a:path>
                </a:pathLst>
              </a:custGeom>
              <a:solidFill>
                <a:schemeClr val="accent3"/>
              </a:solidFill>
              <a:ln w="9525" cap="flat" cmpd="sng">
                <a:solidFill>
                  <a:schemeClr val="accent3"/>
                </a:solidFill>
                <a:prstDash val="solid"/>
                <a:miter lim="8000"/>
                <a:headEnd type="none" w="sm" len="sm"/>
                <a:tailEnd type="none" w="sm" len="sm"/>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grpSp>
        <p:sp>
          <p:nvSpPr>
            <p:cNvPr id="938" name="Google Shape;938;g351e062781d_0_1278"/>
            <p:cNvSpPr/>
            <p:nvPr/>
          </p:nvSpPr>
          <p:spPr>
            <a:xfrm rot="-2700000">
              <a:off x="3353322" y="4799636"/>
              <a:ext cx="1117112" cy="1117112"/>
            </a:xfrm>
            <a:custGeom>
              <a:avLst/>
              <a:gdLst/>
              <a:ahLst/>
              <a:cxnLst/>
              <a:rect l="l" t="t" r="r" b="b"/>
              <a:pathLst>
                <a:path w="1229443" h="1229443" extrusionOk="0">
                  <a:moveTo>
                    <a:pt x="1229202" y="614207"/>
                  </a:moveTo>
                  <a:cubicBezTo>
                    <a:pt x="1229202" y="953708"/>
                    <a:pt x="953982" y="1228928"/>
                    <a:pt x="614481" y="1228928"/>
                  </a:cubicBezTo>
                  <a:cubicBezTo>
                    <a:pt x="274979" y="1228928"/>
                    <a:pt x="-241" y="953708"/>
                    <a:pt x="-241" y="614207"/>
                  </a:cubicBezTo>
                  <a:cubicBezTo>
                    <a:pt x="-241" y="274705"/>
                    <a:pt x="274979" y="-515"/>
                    <a:pt x="614481" y="-515"/>
                  </a:cubicBezTo>
                  <a:cubicBezTo>
                    <a:pt x="953982" y="-515"/>
                    <a:pt x="1229202" y="274705"/>
                    <a:pt x="1229202" y="614207"/>
                  </a:cubicBezTo>
                  <a:close/>
                </a:path>
              </a:pathLst>
            </a:custGeom>
            <a:solidFill>
              <a:srgbClr val="FFFFFF"/>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grpSp>
          <p:nvGrpSpPr>
            <p:cNvPr id="939" name="Google Shape;939;g351e062781d_0_1278"/>
            <p:cNvGrpSpPr/>
            <p:nvPr/>
          </p:nvGrpSpPr>
          <p:grpSpPr>
            <a:xfrm>
              <a:off x="3370871" y="4824057"/>
              <a:ext cx="1075609" cy="1075609"/>
              <a:chOff x="3370871" y="4824057"/>
              <a:chExt cx="1075609" cy="1075609"/>
            </a:xfrm>
          </p:grpSpPr>
          <p:sp>
            <p:nvSpPr>
              <p:cNvPr id="940" name="Google Shape;940;g351e062781d_0_1278"/>
              <p:cNvSpPr/>
              <p:nvPr/>
            </p:nvSpPr>
            <p:spPr>
              <a:xfrm rot="-4773263">
                <a:off x="3446934" y="4900119"/>
                <a:ext cx="923483" cy="923483"/>
              </a:xfrm>
              <a:custGeom>
                <a:avLst/>
                <a:gdLst/>
                <a:ahLst/>
                <a:cxnLst/>
                <a:rect l="l" t="t" r="r" b="b"/>
                <a:pathLst>
                  <a:path w="1014725" h="1014725" extrusionOk="0">
                    <a:moveTo>
                      <a:pt x="1014479" y="506850"/>
                    </a:moveTo>
                    <a:cubicBezTo>
                      <a:pt x="1014479" y="787059"/>
                      <a:pt x="787326" y="1014213"/>
                      <a:pt x="507117" y="1014213"/>
                    </a:cubicBezTo>
                    <a:cubicBezTo>
                      <a:pt x="226908" y="1014213"/>
                      <a:pt x="-246" y="787059"/>
                      <a:pt x="-246" y="506850"/>
                    </a:cubicBezTo>
                    <a:cubicBezTo>
                      <a:pt x="-246" y="226641"/>
                      <a:pt x="226908" y="-513"/>
                      <a:pt x="507117" y="-513"/>
                    </a:cubicBezTo>
                    <a:cubicBezTo>
                      <a:pt x="787326" y="-513"/>
                      <a:pt x="1014479" y="226641"/>
                      <a:pt x="1014479" y="506850"/>
                    </a:cubicBezTo>
                    <a:close/>
                  </a:path>
                </a:pathLst>
              </a:custGeom>
              <a:solidFill>
                <a:srgbClr val="06640C"/>
              </a:solidFill>
              <a:ln w="9525" cap="flat" cmpd="sng">
                <a:solidFill>
                  <a:srgbClr val="06640C"/>
                </a:solidFill>
                <a:prstDash val="solid"/>
                <a:miter lim="8000"/>
                <a:headEnd type="none" w="sm" len="sm"/>
                <a:tailEnd type="none" w="sm" len="sm"/>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sp>
            <p:nvSpPr>
              <p:cNvPr id="941" name="Google Shape;941;g351e062781d_0_1278"/>
              <p:cNvSpPr/>
              <p:nvPr/>
            </p:nvSpPr>
            <p:spPr>
              <a:xfrm>
                <a:off x="3912873" y="4916767"/>
                <a:ext cx="468216" cy="893657"/>
              </a:xfrm>
              <a:custGeom>
                <a:avLst/>
                <a:gdLst/>
                <a:ahLst/>
                <a:cxnLst/>
                <a:rect l="l" t="t" r="r" b="b"/>
                <a:pathLst>
                  <a:path w="514523" h="1018413" extrusionOk="0">
                    <a:moveTo>
                      <a:pt x="-241" y="-473"/>
                    </a:moveTo>
                    <a:lnTo>
                      <a:pt x="-241" y="1017869"/>
                    </a:lnTo>
                    <a:cubicBezTo>
                      <a:pt x="280964" y="1020818"/>
                      <a:pt x="511311" y="795255"/>
                      <a:pt x="514254" y="514010"/>
                    </a:cubicBezTo>
                    <a:cubicBezTo>
                      <a:pt x="517191" y="232821"/>
                      <a:pt x="291611" y="2474"/>
                      <a:pt x="10406" y="-473"/>
                    </a:cubicBezTo>
                    <a:cubicBezTo>
                      <a:pt x="6857" y="-529"/>
                      <a:pt x="3308" y="-529"/>
                      <a:pt x="-241" y="-473"/>
                    </a:cubicBezTo>
                    <a:close/>
                  </a:path>
                </a:pathLst>
              </a:custGeom>
              <a:solidFill>
                <a:srgbClr val="06640C"/>
              </a:solidFill>
              <a:ln w="9525" cap="flat" cmpd="sng">
                <a:solidFill>
                  <a:srgbClr val="06640C"/>
                </a:solidFill>
                <a:prstDash val="solid"/>
                <a:miter lim="8000"/>
                <a:headEnd type="none" w="sm" len="sm"/>
                <a:tailEnd type="none" w="sm" len="sm"/>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grpSp>
        <p:sp>
          <p:nvSpPr>
            <p:cNvPr id="942" name="Google Shape;942;g351e062781d_0_1278"/>
            <p:cNvSpPr/>
            <p:nvPr/>
          </p:nvSpPr>
          <p:spPr>
            <a:xfrm>
              <a:off x="890061" y="1298185"/>
              <a:ext cx="3871858" cy="1546502"/>
            </a:xfrm>
            <a:custGeom>
              <a:avLst/>
              <a:gdLst/>
              <a:ahLst/>
              <a:cxnLst/>
              <a:rect l="l" t="t" r="r" b="b"/>
              <a:pathLst>
                <a:path w="3544035" h="994535" extrusionOk="0">
                  <a:moveTo>
                    <a:pt x="0" y="0"/>
                  </a:moveTo>
                  <a:lnTo>
                    <a:pt x="3544036" y="0"/>
                  </a:lnTo>
                  <a:lnTo>
                    <a:pt x="3544036" y="994535"/>
                  </a:lnTo>
                  <a:lnTo>
                    <a:pt x="0" y="994535"/>
                  </a:lnTo>
                  <a:close/>
                </a:path>
              </a:pathLst>
            </a:custGeom>
            <a:solidFill>
              <a:srgbClr val="92D050"/>
            </a:solidFill>
            <a:ln w="9525" cap="flat" cmpd="sng">
              <a:solidFill>
                <a:srgbClr val="92D050"/>
              </a:solidFill>
              <a:prstDash val="solid"/>
              <a:miter lim="8000"/>
              <a:headEnd type="none" w="sm" len="sm"/>
              <a:tailEnd type="none" w="sm" len="sm"/>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sp>
          <p:nvSpPr>
            <p:cNvPr id="943" name="Google Shape;943;g351e062781d_0_1278"/>
            <p:cNvSpPr/>
            <p:nvPr/>
          </p:nvSpPr>
          <p:spPr>
            <a:xfrm rot="-5116866">
              <a:off x="5242343" y="1285551"/>
              <a:ext cx="1057733" cy="1150024"/>
            </a:xfrm>
            <a:custGeom>
              <a:avLst/>
              <a:gdLst/>
              <a:ahLst/>
              <a:cxnLst/>
              <a:rect l="l" t="t" r="r" b="b"/>
              <a:pathLst>
                <a:path w="994479" h="994479" extrusionOk="0">
                  <a:moveTo>
                    <a:pt x="994238" y="496724"/>
                  </a:moveTo>
                  <a:cubicBezTo>
                    <a:pt x="994238" y="771342"/>
                    <a:pt x="771616" y="993964"/>
                    <a:pt x="496998" y="993964"/>
                  </a:cubicBezTo>
                  <a:cubicBezTo>
                    <a:pt x="222380" y="993964"/>
                    <a:pt x="-241" y="771342"/>
                    <a:pt x="-241" y="496724"/>
                  </a:cubicBezTo>
                  <a:cubicBezTo>
                    <a:pt x="-241" y="222107"/>
                    <a:pt x="222380" y="-515"/>
                    <a:pt x="496998" y="-515"/>
                  </a:cubicBezTo>
                  <a:cubicBezTo>
                    <a:pt x="771616" y="-515"/>
                    <a:pt x="994238" y="222106"/>
                    <a:pt x="994238" y="496724"/>
                  </a:cubicBezTo>
                  <a:close/>
                </a:path>
              </a:pathLst>
            </a:custGeom>
            <a:solidFill>
              <a:srgbClr val="FFFFFF"/>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sp>
          <p:nvSpPr>
            <p:cNvPr id="944" name="Google Shape;944;g351e062781d_0_1278"/>
            <p:cNvSpPr/>
            <p:nvPr/>
          </p:nvSpPr>
          <p:spPr>
            <a:xfrm>
              <a:off x="5297757" y="1419280"/>
              <a:ext cx="951511" cy="875308"/>
            </a:xfrm>
            <a:custGeom>
              <a:avLst/>
              <a:gdLst/>
              <a:ahLst/>
              <a:cxnLst/>
              <a:rect l="l" t="t" r="r" b="b"/>
              <a:pathLst>
                <a:path w="823819" h="823819" extrusionOk="0">
                  <a:moveTo>
                    <a:pt x="823819" y="411910"/>
                  </a:moveTo>
                  <a:cubicBezTo>
                    <a:pt x="823819" y="639401"/>
                    <a:pt x="639401" y="823819"/>
                    <a:pt x="411910" y="823819"/>
                  </a:cubicBezTo>
                  <a:cubicBezTo>
                    <a:pt x="184418" y="823819"/>
                    <a:pt x="0" y="639401"/>
                    <a:pt x="0" y="411910"/>
                  </a:cubicBezTo>
                  <a:cubicBezTo>
                    <a:pt x="0" y="184418"/>
                    <a:pt x="184418" y="0"/>
                    <a:pt x="411910" y="0"/>
                  </a:cubicBezTo>
                  <a:cubicBezTo>
                    <a:pt x="639401" y="0"/>
                    <a:pt x="823819" y="184418"/>
                    <a:pt x="823819" y="411910"/>
                  </a:cubicBezTo>
                  <a:close/>
                </a:path>
              </a:pathLst>
            </a:custGeom>
            <a:solidFill>
              <a:srgbClr val="92D050"/>
            </a:solidFill>
            <a:ln w="9525" cap="flat" cmpd="sng">
              <a:solidFill>
                <a:srgbClr val="92D050"/>
              </a:solidFill>
              <a:prstDash val="solid"/>
              <a:miter lim="8000"/>
              <a:headEnd type="none" w="sm" len="sm"/>
              <a:tailEnd type="none" w="sm" len="sm"/>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sp>
          <p:nvSpPr>
            <p:cNvPr id="945" name="Google Shape;945;g351e062781d_0_1278"/>
            <p:cNvSpPr/>
            <p:nvPr/>
          </p:nvSpPr>
          <p:spPr>
            <a:xfrm>
              <a:off x="5734566" y="1419337"/>
              <a:ext cx="476141" cy="875249"/>
            </a:xfrm>
            <a:custGeom>
              <a:avLst/>
              <a:gdLst/>
              <a:ahLst/>
              <a:cxnLst/>
              <a:rect l="l" t="t" r="r" b="b"/>
              <a:pathLst>
                <a:path w="412243" h="823764" extrusionOk="0">
                  <a:moveTo>
                    <a:pt x="291016" y="702597"/>
                  </a:moveTo>
                  <a:cubicBezTo>
                    <a:pt x="451997" y="542071"/>
                    <a:pt x="452387" y="281442"/>
                    <a:pt x="291850" y="120460"/>
                  </a:cubicBezTo>
                  <a:cubicBezTo>
                    <a:pt x="214475" y="42868"/>
                    <a:pt x="109342" y="-676"/>
                    <a:pt x="-241" y="-515"/>
                  </a:cubicBezTo>
                  <a:lnTo>
                    <a:pt x="-241" y="823249"/>
                  </a:lnTo>
                  <a:cubicBezTo>
                    <a:pt x="109008" y="823388"/>
                    <a:pt x="213863" y="779967"/>
                    <a:pt x="291016" y="702597"/>
                  </a:cubicBezTo>
                  <a:close/>
                </a:path>
              </a:pathLst>
            </a:custGeom>
            <a:solidFill>
              <a:srgbClr val="92D050"/>
            </a:solidFill>
            <a:ln w="9525" cap="flat" cmpd="sng">
              <a:solidFill>
                <a:srgbClr val="92D050"/>
              </a:solidFill>
              <a:prstDash val="solid"/>
              <a:miter lim="8000"/>
              <a:headEnd type="none" w="sm" len="sm"/>
              <a:tailEnd type="none" w="sm" len="sm"/>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sp>
          <p:nvSpPr>
            <p:cNvPr id="946" name="Google Shape;946;g351e062781d_0_1278"/>
            <p:cNvSpPr txBox="1"/>
            <p:nvPr/>
          </p:nvSpPr>
          <p:spPr>
            <a:xfrm>
              <a:off x="1264247" y="1359619"/>
              <a:ext cx="3471300" cy="1391700"/>
            </a:xfrm>
            <a:prstGeom prst="rect">
              <a:avLst/>
            </a:prstGeom>
            <a:noFill/>
            <a:ln>
              <a:noFill/>
            </a:ln>
          </p:spPr>
          <p:txBody>
            <a:bodyPr spcFirstLastPara="1" wrap="square" lIns="137150" tIns="68550" rIns="137150" bIns="68550" anchor="t" anchorCtr="0">
              <a:spAutoFit/>
            </a:bodyPr>
            <a:lstStyle/>
            <a:p>
              <a:pPr marL="0" marR="0" lvl="0" indent="0" algn="l" rtl="0">
                <a:lnSpc>
                  <a:spcPct val="100000"/>
                </a:lnSpc>
                <a:spcBef>
                  <a:spcPts val="0"/>
                </a:spcBef>
                <a:spcAft>
                  <a:spcPts val="0"/>
                </a:spcAft>
                <a:buClr>
                  <a:srgbClr val="FFFFFF"/>
                </a:buClr>
                <a:buSzPts val="2400"/>
                <a:buFont typeface="Candara"/>
                <a:buNone/>
              </a:pPr>
              <a:r>
                <a:rPr lang="en-US" sz="2400" b="1" i="0" u="none" strike="noStrike" cap="none">
                  <a:solidFill>
                    <a:srgbClr val="FFFFFF"/>
                  </a:solidFill>
                  <a:latin typeface="Candara"/>
                  <a:ea typeface="Candara"/>
                  <a:cs typeface="Candara"/>
                  <a:sym typeface="Candara"/>
                </a:rPr>
                <a:t>Timeliness:</a:t>
              </a:r>
              <a:endParaRPr sz="2100"/>
            </a:p>
            <a:p>
              <a:pPr marL="254000" marR="0" lvl="0" indent="-254000" algn="l" rtl="0">
                <a:lnSpc>
                  <a:spcPct val="100000"/>
                </a:lnSpc>
                <a:spcBef>
                  <a:spcPts val="900"/>
                </a:spcBef>
                <a:spcAft>
                  <a:spcPts val="0"/>
                </a:spcAft>
                <a:buClr>
                  <a:srgbClr val="FFFFFF"/>
                </a:buClr>
                <a:buSzPts val="1800"/>
                <a:buFont typeface="Noto Sans Symbols"/>
                <a:buChar char="▪"/>
              </a:pPr>
              <a:r>
                <a:rPr lang="en-US" sz="1800" b="0" i="0" u="none" strike="noStrike" cap="none">
                  <a:solidFill>
                    <a:srgbClr val="FFFFFF"/>
                  </a:solidFill>
                  <a:latin typeface="Candara"/>
                  <a:ea typeface="Candara"/>
                  <a:cs typeface="Candara"/>
                  <a:sym typeface="Candara"/>
                </a:rPr>
                <a:t>Retirement must be submitted on time in line with the published schedule and timeline.</a:t>
              </a:r>
              <a:endParaRPr sz="2100"/>
            </a:p>
            <a:p>
              <a:pPr marL="254000" marR="0" lvl="0" indent="-254000" algn="l" rtl="0">
                <a:lnSpc>
                  <a:spcPct val="100000"/>
                </a:lnSpc>
                <a:spcBef>
                  <a:spcPts val="900"/>
                </a:spcBef>
                <a:spcAft>
                  <a:spcPts val="0"/>
                </a:spcAft>
                <a:buClr>
                  <a:srgbClr val="FFFFFF"/>
                </a:buClr>
                <a:buSzPts val="1800"/>
                <a:buFont typeface="Noto Sans Symbols"/>
                <a:buChar char="▪"/>
              </a:pPr>
              <a:r>
                <a:rPr lang="en-US" sz="1800" b="0" i="0" u="none" strike="noStrike" cap="none">
                  <a:solidFill>
                    <a:srgbClr val="FFFFFF"/>
                  </a:solidFill>
                  <a:latin typeface="Candara"/>
                  <a:ea typeface="Candara"/>
                  <a:cs typeface="Candara"/>
                  <a:sym typeface="Candara"/>
                </a:rPr>
                <a:t> One quarter Lag is still maintained to allow seamless implementation  and prevent service disruption</a:t>
              </a:r>
              <a:endParaRPr sz="2100"/>
            </a:p>
          </p:txBody>
        </p:sp>
        <p:sp>
          <p:nvSpPr>
            <p:cNvPr id="947" name="Google Shape;947;g351e062781d_0_1278"/>
            <p:cNvSpPr txBox="1"/>
            <p:nvPr/>
          </p:nvSpPr>
          <p:spPr>
            <a:xfrm>
              <a:off x="8529448" y="3199428"/>
              <a:ext cx="3094500" cy="2087400"/>
            </a:xfrm>
            <a:prstGeom prst="rect">
              <a:avLst/>
            </a:prstGeom>
            <a:noFill/>
            <a:ln>
              <a:noFill/>
            </a:ln>
          </p:spPr>
          <p:txBody>
            <a:bodyPr spcFirstLastPara="1" wrap="square" lIns="137150" tIns="68550" rIns="137150" bIns="68550" anchor="t" anchorCtr="0">
              <a:spAutoFit/>
            </a:bodyPr>
            <a:lstStyle/>
            <a:p>
              <a:pPr marL="0" marR="0" lvl="0" indent="0" algn="l" rtl="0">
                <a:lnSpc>
                  <a:spcPct val="100000"/>
                </a:lnSpc>
                <a:spcBef>
                  <a:spcPts val="0"/>
                </a:spcBef>
                <a:spcAft>
                  <a:spcPts val="0"/>
                </a:spcAft>
                <a:buClr>
                  <a:srgbClr val="FFFFFF"/>
                </a:buClr>
                <a:buSzPts val="2400"/>
                <a:buFont typeface="Candara"/>
                <a:buNone/>
              </a:pPr>
              <a:r>
                <a:rPr lang="en-US" sz="2400" b="1" i="0" u="none" strike="noStrike" cap="none">
                  <a:solidFill>
                    <a:srgbClr val="FFFFFF"/>
                  </a:solidFill>
                  <a:latin typeface="Candara"/>
                  <a:ea typeface="Candara"/>
                  <a:cs typeface="Candara"/>
                  <a:sym typeface="Candara"/>
                </a:rPr>
                <a:t>Completeness:</a:t>
              </a:r>
              <a:endParaRPr sz="2100"/>
            </a:p>
            <a:p>
              <a:pPr marL="254000" marR="0" lvl="0" indent="-254000" algn="l" rtl="0">
                <a:lnSpc>
                  <a:spcPct val="100000"/>
                </a:lnSpc>
                <a:spcBef>
                  <a:spcPts val="900"/>
                </a:spcBef>
                <a:spcAft>
                  <a:spcPts val="0"/>
                </a:spcAft>
                <a:buClr>
                  <a:srgbClr val="FFFFFF"/>
                </a:buClr>
                <a:buSzPts val="1800"/>
                <a:buFont typeface="Noto Sans Symbols"/>
                <a:buChar char="▪"/>
              </a:pPr>
              <a:r>
                <a:rPr lang="en-US" sz="1800" b="0" i="0" u="none" strike="noStrike" cap="none">
                  <a:solidFill>
                    <a:srgbClr val="FFFFFF"/>
                  </a:solidFill>
                  <a:latin typeface="Candara"/>
                  <a:ea typeface="Candara"/>
                  <a:cs typeface="Candara"/>
                  <a:sym typeface="Candara"/>
                </a:rPr>
                <a:t>Programmatic and financial reports, </a:t>
              </a:r>
              <a:endParaRPr sz="2100"/>
            </a:p>
            <a:p>
              <a:pPr marL="254000" marR="0" lvl="0" indent="-254000" algn="l" rtl="0">
                <a:lnSpc>
                  <a:spcPct val="100000"/>
                </a:lnSpc>
                <a:spcBef>
                  <a:spcPts val="900"/>
                </a:spcBef>
                <a:spcAft>
                  <a:spcPts val="0"/>
                </a:spcAft>
                <a:buClr>
                  <a:srgbClr val="FFFFFF"/>
                </a:buClr>
                <a:buSzPts val="1800"/>
                <a:buFont typeface="Noto Sans Symbols"/>
                <a:buChar char="▪"/>
              </a:pPr>
              <a:r>
                <a:rPr lang="en-US" sz="1800" b="0" i="0" u="none" strike="noStrike" cap="none">
                  <a:solidFill>
                    <a:srgbClr val="FFFFFF"/>
                  </a:solidFill>
                  <a:latin typeface="Candara"/>
                  <a:ea typeface="Candara"/>
                  <a:cs typeface="Candara"/>
                  <a:sym typeface="Candara"/>
                </a:rPr>
                <a:t>Receipts from state level operations, </a:t>
              </a:r>
              <a:endParaRPr sz="2100"/>
            </a:p>
            <a:p>
              <a:pPr marL="254000" marR="0" lvl="0" indent="-254000" algn="l" rtl="0">
                <a:lnSpc>
                  <a:spcPct val="100000"/>
                </a:lnSpc>
                <a:spcBef>
                  <a:spcPts val="900"/>
                </a:spcBef>
                <a:spcAft>
                  <a:spcPts val="0"/>
                </a:spcAft>
                <a:buClr>
                  <a:srgbClr val="FFFFFF"/>
                </a:buClr>
                <a:buSzPts val="1800"/>
                <a:buFont typeface="Noto Sans Symbols"/>
                <a:buChar char="▪"/>
              </a:pPr>
              <a:r>
                <a:rPr lang="en-US" sz="1800" b="0" i="0" u="none" strike="noStrike" cap="none">
                  <a:solidFill>
                    <a:srgbClr val="FFFFFF"/>
                  </a:solidFill>
                  <a:latin typeface="Candara"/>
                  <a:ea typeface="Candara"/>
                  <a:cs typeface="Candara"/>
                  <a:sym typeface="Candara"/>
                </a:rPr>
                <a:t>Completed Quarterly financial summary forms(LGA and State) reports, in accordance with the shared  templates with the states.</a:t>
              </a:r>
              <a:endParaRPr sz="2100"/>
            </a:p>
            <a:p>
              <a:pPr marL="254000" marR="0" lvl="0" indent="-254000" algn="l" rtl="0">
                <a:lnSpc>
                  <a:spcPct val="100000"/>
                </a:lnSpc>
                <a:spcBef>
                  <a:spcPts val="900"/>
                </a:spcBef>
                <a:spcAft>
                  <a:spcPts val="0"/>
                </a:spcAft>
                <a:buClr>
                  <a:srgbClr val="FFFFFF"/>
                </a:buClr>
                <a:buSzPts val="1800"/>
                <a:buFont typeface="Noto Sans Symbols"/>
                <a:buChar char="▪"/>
              </a:pPr>
              <a:r>
                <a:rPr lang="en-US" sz="1800" b="0" i="0" u="none" strike="noStrike" cap="none">
                  <a:solidFill>
                    <a:srgbClr val="FFFFFF"/>
                  </a:solidFill>
                  <a:latin typeface="Candara"/>
                  <a:ea typeface="Candara"/>
                  <a:cs typeface="Candara"/>
                  <a:sym typeface="Candara"/>
                </a:rPr>
                <a:t>Bank statements for all PHCs reflecting the quarter (corresponding 3 months)</a:t>
              </a:r>
              <a:endParaRPr sz="2100"/>
            </a:p>
          </p:txBody>
        </p:sp>
        <p:sp>
          <p:nvSpPr>
            <p:cNvPr id="948" name="Google Shape;948;g351e062781d_0_1278"/>
            <p:cNvSpPr txBox="1"/>
            <p:nvPr/>
          </p:nvSpPr>
          <p:spPr>
            <a:xfrm>
              <a:off x="500531" y="4382255"/>
              <a:ext cx="2945400" cy="1936200"/>
            </a:xfrm>
            <a:prstGeom prst="rect">
              <a:avLst/>
            </a:prstGeom>
            <a:noFill/>
            <a:ln>
              <a:noFill/>
            </a:ln>
          </p:spPr>
          <p:txBody>
            <a:bodyPr spcFirstLastPara="1" wrap="square" lIns="137150" tIns="68550" rIns="137150" bIns="68550" anchor="t" anchorCtr="0">
              <a:spAutoFit/>
            </a:bodyPr>
            <a:lstStyle/>
            <a:p>
              <a:pPr marL="0" marR="0" lvl="0" indent="0" algn="l" rtl="0">
                <a:lnSpc>
                  <a:spcPct val="100000"/>
                </a:lnSpc>
                <a:spcBef>
                  <a:spcPts val="0"/>
                </a:spcBef>
                <a:spcAft>
                  <a:spcPts val="0"/>
                </a:spcAft>
                <a:buClr>
                  <a:srgbClr val="FFFFFF"/>
                </a:buClr>
                <a:buSzPts val="2400"/>
                <a:buFont typeface="Candara"/>
                <a:buNone/>
              </a:pPr>
              <a:r>
                <a:rPr lang="en-US" sz="2400" b="1" i="0" u="none" strike="noStrike" cap="none">
                  <a:solidFill>
                    <a:srgbClr val="FFFFFF"/>
                  </a:solidFill>
                  <a:latin typeface="Candara"/>
                  <a:ea typeface="Candara"/>
                  <a:cs typeface="Candara"/>
                  <a:sym typeface="Candara"/>
                </a:rPr>
                <a:t>Validation:</a:t>
              </a:r>
              <a:endParaRPr sz="1800" b="0" i="0" u="none" strike="noStrike" cap="none">
                <a:solidFill>
                  <a:srgbClr val="FFFFFF"/>
                </a:solidFill>
                <a:latin typeface="Candara"/>
                <a:ea typeface="Candara"/>
                <a:cs typeface="Candara"/>
                <a:sym typeface="Candara"/>
              </a:endParaRPr>
            </a:p>
            <a:p>
              <a:pPr marL="254000" marR="0" lvl="0" indent="-254000" algn="l" rtl="0">
                <a:lnSpc>
                  <a:spcPct val="100000"/>
                </a:lnSpc>
                <a:spcBef>
                  <a:spcPts val="900"/>
                </a:spcBef>
                <a:spcAft>
                  <a:spcPts val="0"/>
                </a:spcAft>
                <a:buClr>
                  <a:srgbClr val="FFFFFF"/>
                </a:buClr>
                <a:buSzPts val="1800"/>
                <a:buFont typeface="Noto Sans Symbols"/>
                <a:buChar char="▪"/>
              </a:pPr>
              <a:r>
                <a:rPr lang="en-US" sz="1800" b="0" i="0" u="none" strike="noStrike" cap="none">
                  <a:solidFill>
                    <a:srgbClr val="FFFFFF"/>
                  </a:solidFill>
                  <a:latin typeface="Candara"/>
                  <a:ea typeface="Candara"/>
                  <a:cs typeface="Candara"/>
                  <a:sym typeface="Candara"/>
                </a:rPr>
                <a:t>Based on timeliness and completeness of submissions, states will be initially cleared and authorized for disbursement pending validation of the retirement submissions</a:t>
              </a:r>
              <a:endParaRPr sz="2100"/>
            </a:p>
            <a:p>
              <a:pPr marL="254000" marR="0" lvl="0" indent="-254000" algn="l" rtl="0">
                <a:lnSpc>
                  <a:spcPct val="100000"/>
                </a:lnSpc>
                <a:spcBef>
                  <a:spcPts val="900"/>
                </a:spcBef>
                <a:spcAft>
                  <a:spcPts val="0"/>
                </a:spcAft>
                <a:buClr>
                  <a:srgbClr val="FFFFFF"/>
                </a:buClr>
                <a:buSzPts val="1800"/>
                <a:buFont typeface="Noto Sans Symbols"/>
                <a:buChar char="▪"/>
              </a:pPr>
              <a:r>
                <a:rPr lang="en-US" sz="1800" b="0" i="0" u="none" strike="noStrike" cap="none">
                  <a:solidFill>
                    <a:srgbClr val="FFFFFF"/>
                  </a:solidFill>
                  <a:latin typeface="Candara"/>
                  <a:ea typeface="Candara"/>
                  <a:cs typeface="Candara"/>
                  <a:sym typeface="Candara"/>
                </a:rPr>
                <a:t>Retirement documents will be validated through continuous audit’ by the OAGF in collaboration with NPHCDA</a:t>
              </a:r>
              <a:endParaRPr sz="2100"/>
            </a:p>
          </p:txBody>
        </p:sp>
        <p:sp>
          <p:nvSpPr>
            <p:cNvPr id="949" name="Google Shape;949;g351e062781d_0_1278"/>
            <p:cNvSpPr txBox="1"/>
            <p:nvPr/>
          </p:nvSpPr>
          <p:spPr>
            <a:xfrm>
              <a:off x="5544091" y="1646198"/>
              <a:ext cx="446400" cy="453900"/>
            </a:xfrm>
            <a:prstGeom prst="rect">
              <a:avLst/>
            </a:prstGeom>
            <a:noFill/>
            <a:ln>
              <a:noFill/>
            </a:ln>
          </p:spPr>
          <p:txBody>
            <a:bodyPr spcFirstLastPara="1" wrap="square" lIns="137150" tIns="68550" rIns="137150" bIns="68550" anchor="t" anchorCtr="0">
              <a:spAutoFit/>
            </a:bodyPr>
            <a:lstStyle/>
            <a:p>
              <a:pPr marL="0" marR="0" lvl="0" indent="0" algn="l" rtl="0">
                <a:lnSpc>
                  <a:spcPct val="100000"/>
                </a:lnSpc>
                <a:spcBef>
                  <a:spcPts val="0"/>
                </a:spcBef>
                <a:spcAft>
                  <a:spcPts val="0"/>
                </a:spcAft>
                <a:buClr>
                  <a:srgbClr val="FFFFFF"/>
                </a:buClr>
                <a:buSzPts val="3600"/>
                <a:buFont typeface="Candara"/>
                <a:buNone/>
              </a:pPr>
              <a:r>
                <a:rPr lang="en-US" sz="3600" b="1" i="0" u="none" strike="noStrike" cap="none">
                  <a:solidFill>
                    <a:srgbClr val="FFFFFF"/>
                  </a:solidFill>
                  <a:latin typeface="Candara"/>
                  <a:ea typeface="Candara"/>
                  <a:cs typeface="Candara"/>
                  <a:sym typeface="Candara"/>
                </a:rPr>
                <a:t>01</a:t>
              </a:r>
              <a:endParaRPr sz="2700" b="1" i="0" u="none" strike="noStrike" cap="none">
                <a:solidFill>
                  <a:srgbClr val="FFFFFF"/>
                </a:solidFill>
                <a:latin typeface="Candara"/>
                <a:ea typeface="Candara"/>
                <a:cs typeface="Candara"/>
                <a:sym typeface="Candara"/>
              </a:endParaRPr>
            </a:p>
          </p:txBody>
        </p:sp>
        <p:sp>
          <p:nvSpPr>
            <p:cNvPr id="950" name="Google Shape;950;g351e062781d_0_1278"/>
            <p:cNvSpPr txBox="1"/>
            <p:nvPr/>
          </p:nvSpPr>
          <p:spPr>
            <a:xfrm>
              <a:off x="7693923" y="3990779"/>
              <a:ext cx="490800" cy="453900"/>
            </a:xfrm>
            <a:prstGeom prst="rect">
              <a:avLst/>
            </a:prstGeom>
            <a:noFill/>
            <a:ln>
              <a:noFill/>
            </a:ln>
          </p:spPr>
          <p:txBody>
            <a:bodyPr spcFirstLastPara="1" wrap="square" lIns="137150" tIns="68550" rIns="137150" bIns="68550" anchor="t" anchorCtr="0">
              <a:spAutoFit/>
            </a:bodyPr>
            <a:lstStyle/>
            <a:p>
              <a:pPr marL="0" marR="0" lvl="0" indent="0" algn="l" rtl="0">
                <a:lnSpc>
                  <a:spcPct val="100000"/>
                </a:lnSpc>
                <a:spcBef>
                  <a:spcPts val="0"/>
                </a:spcBef>
                <a:spcAft>
                  <a:spcPts val="0"/>
                </a:spcAft>
                <a:buClr>
                  <a:srgbClr val="FFFFFF"/>
                </a:buClr>
                <a:buSzPts val="3600"/>
                <a:buFont typeface="Candara"/>
                <a:buNone/>
              </a:pPr>
              <a:r>
                <a:rPr lang="en-US" sz="3600" b="1" i="0" u="none" strike="noStrike" cap="none">
                  <a:solidFill>
                    <a:srgbClr val="FFFFFF"/>
                  </a:solidFill>
                  <a:latin typeface="Candara"/>
                  <a:ea typeface="Candara"/>
                  <a:cs typeface="Candara"/>
                  <a:sym typeface="Candara"/>
                </a:rPr>
                <a:t>02</a:t>
              </a:r>
              <a:endParaRPr sz="2700" b="1" i="0" u="none" strike="noStrike" cap="none">
                <a:solidFill>
                  <a:srgbClr val="FFFFFF"/>
                </a:solidFill>
                <a:latin typeface="Candara"/>
                <a:ea typeface="Candara"/>
                <a:cs typeface="Candara"/>
                <a:sym typeface="Candara"/>
              </a:endParaRPr>
            </a:p>
          </p:txBody>
        </p:sp>
        <p:sp>
          <p:nvSpPr>
            <p:cNvPr id="951" name="Google Shape;951;g351e062781d_0_1278"/>
            <p:cNvSpPr txBox="1"/>
            <p:nvPr/>
          </p:nvSpPr>
          <p:spPr>
            <a:xfrm>
              <a:off x="3636202" y="5127360"/>
              <a:ext cx="487800" cy="453900"/>
            </a:xfrm>
            <a:prstGeom prst="rect">
              <a:avLst/>
            </a:prstGeom>
            <a:noFill/>
            <a:ln>
              <a:noFill/>
            </a:ln>
          </p:spPr>
          <p:txBody>
            <a:bodyPr spcFirstLastPara="1" wrap="square" lIns="137150" tIns="68550" rIns="137150" bIns="68550" anchor="t" anchorCtr="0">
              <a:spAutoFit/>
            </a:bodyPr>
            <a:lstStyle/>
            <a:p>
              <a:pPr marL="0" marR="0" lvl="0" indent="0" algn="l" rtl="0">
                <a:lnSpc>
                  <a:spcPct val="100000"/>
                </a:lnSpc>
                <a:spcBef>
                  <a:spcPts val="0"/>
                </a:spcBef>
                <a:spcAft>
                  <a:spcPts val="0"/>
                </a:spcAft>
                <a:buClr>
                  <a:srgbClr val="FFFFFF"/>
                </a:buClr>
                <a:buSzPts val="3600"/>
                <a:buFont typeface="Candara"/>
                <a:buNone/>
              </a:pPr>
              <a:r>
                <a:rPr lang="en-US" sz="3600" b="1" i="0" u="none" strike="noStrike" cap="none">
                  <a:solidFill>
                    <a:srgbClr val="FFFFFF"/>
                  </a:solidFill>
                  <a:latin typeface="Candara"/>
                  <a:ea typeface="Candara"/>
                  <a:cs typeface="Candara"/>
                  <a:sym typeface="Candara"/>
                </a:rPr>
                <a:t>03</a:t>
              </a:r>
              <a:endParaRPr sz="2700" b="1" i="0" u="none" strike="noStrike" cap="none">
                <a:solidFill>
                  <a:srgbClr val="FFFFFF"/>
                </a:solidFill>
                <a:latin typeface="Candara"/>
                <a:ea typeface="Candara"/>
                <a:cs typeface="Candara"/>
                <a:sym typeface="Candara"/>
              </a:endParaRPr>
            </a:p>
          </p:txBody>
        </p:sp>
      </p:grpSp>
      <p:pic>
        <p:nvPicPr>
          <p:cNvPr id="952" name="Google Shape;952;g351e062781d_0_1278" descr="Treasure chest with solid fill"/>
          <p:cNvPicPr preferRelativeResize="0"/>
          <p:nvPr/>
        </p:nvPicPr>
        <p:blipFill rotWithShape="1">
          <a:blip r:embed="rId3">
            <a:alphaModFix/>
          </a:blip>
          <a:srcRect/>
          <a:stretch/>
        </p:blipFill>
        <p:spPr>
          <a:xfrm>
            <a:off x="7946348" y="4642230"/>
            <a:ext cx="1630506" cy="1630506"/>
          </a:xfrm>
          <a:prstGeom prst="rect">
            <a:avLst/>
          </a:prstGeom>
          <a:noFill/>
          <a:ln>
            <a:noFill/>
          </a:ln>
        </p:spPr>
      </p:pic>
      <p:sp>
        <p:nvSpPr>
          <p:cNvPr id="953" name="Google Shape;953;g351e062781d_0_1278"/>
          <p:cNvSpPr/>
          <p:nvPr/>
        </p:nvSpPr>
        <p:spPr>
          <a:xfrm>
            <a:off x="177084" y="671540"/>
            <a:ext cx="16808400" cy="554100"/>
          </a:xfrm>
          <a:prstGeom prst="rect">
            <a:avLst/>
          </a:pr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rgbClr val="000000"/>
              </a:buClr>
              <a:buSzPts val="2700"/>
              <a:buFont typeface="Candara"/>
              <a:buNone/>
            </a:pPr>
            <a:r>
              <a:rPr lang="en-US" sz="2700" b="1" i="0" u="none" strike="noStrike" cap="none">
                <a:solidFill>
                  <a:srgbClr val="000000"/>
                </a:solidFill>
                <a:latin typeface="Candara"/>
                <a:ea typeface="Candara"/>
                <a:cs typeface="Candara"/>
                <a:sym typeface="Candara"/>
              </a:rPr>
              <a:t>Under the new reforms the following three criteria must be met during the quarterly retirement process: </a:t>
            </a:r>
            <a:endParaRPr sz="210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Shape 957"/>
        <p:cNvGrpSpPr/>
        <p:nvPr/>
      </p:nvGrpSpPr>
      <p:grpSpPr>
        <a:xfrm>
          <a:off x="0" y="0"/>
          <a:ext cx="0" cy="0"/>
          <a:chOff x="0" y="0"/>
          <a:chExt cx="0" cy="0"/>
        </a:xfrm>
      </p:grpSpPr>
      <p:pic>
        <p:nvPicPr>
          <p:cNvPr id="958" name="Google Shape;958;g351e062781d_0_1451"/>
          <p:cNvPicPr preferRelativeResize="0"/>
          <p:nvPr/>
        </p:nvPicPr>
        <p:blipFill rotWithShape="1">
          <a:blip r:embed="rId3">
            <a:alphaModFix/>
          </a:blip>
          <a:srcRect/>
          <a:stretch/>
        </p:blipFill>
        <p:spPr>
          <a:xfrm>
            <a:off x="374071" y="1269465"/>
            <a:ext cx="17385476" cy="8742684"/>
          </a:xfrm>
          <a:prstGeom prst="rect">
            <a:avLst/>
          </a:prstGeom>
          <a:noFill/>
          <a:ln>
            <a:noFill/>
          </a:ln>
        </p:spPr>
      </p:pic>
      <p:sp>
        <p:nvSpPr>
          <p:cNvPr id="959" name="Google Shape;959;g351e062781d_0_1451"/>
          <p:cNvSpPr txBox="1"/>
          <p:nvPr/>
        </p:nvSpPr>
        <p:spPr>
          <a:xfrm>
            <a:off x="35622" y="93381"/>
            <a:ext cx="16209900" cy="690300"/>
          </a:xfrm>
          <a:prstGeom prst="rect">
            <a:avLst/>
          </a:prstGeom>
          <a:solidFill>
            <a:srgbClr val="06640C"/>
          </a:solidFill>
          <a:ln>
            <a:noFill/>
          </a:ln>
          <a:effectLst>
            <a:outerShdw blurRad="57785" dist="33020" dir="3180000" algn="ctr">
              <a:srgbClr val="000000">
                <a:alpha val="29800"/>
              </a:srgbClr>
            </a:outerShdw>
          </a:effectLst>
        </p:spPr>
        <p:txBody>
          <a:bodyPr spcFirstLastPara="1" wrap="square" lIns="137150" tIns="68550" rIns="137150" bIns="68550" anchor="t" anchorCtr="0">
            <a:normAutofit fontScale="92500" lnSpcReduction="20000"/>
          </a:bodyPr>
          <a:lstStyle/>
          <a:p>
            <a:pPr marL="0" marR="0" lvl="0" indent="0" algn="l" rtl="0">
              <a:lnSpc>
                <a:spcPct val="90000"/>
              </a:lnSpc>
              <a:spcBef>
                <a:spcPts val="0"/>
              </a:spcBef>
              <a:spcAft>
                <a:spcPts val="0"/>
              </a:spcAft>
              <a:buClr>
                <a:srgbClr val="FFFFFF"/>
              </a:buClr>
              <a:buSzPct val="100000"/>
              <a:buFont typeface="Candara"/>
              <a:buNone/>
            </a:pPr>
            <a:r>
              <a:rPr lang="en-US" sz="4200" b="1" i="0" u="none" strike="noStrike" cap="none">
                <a:solidFill>
                  <a:srgbClr val="FFFFFF"/>
                </a:solidFill>
                <a:latin typeface="Candara"/>
                <a:ea typeface="Candara"/>
                <a:cs typeface="Candara"/>
                <a:sym typeface="Candara"/>
              </a:rPr>
              <a:t>Quarterly Process flow for Fund Disbursement, Expenditure and Retirement</a:t>
            </a:r>
            <a:endParaRPr sz="210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Shape 963"/>
        <p:cNvGrpSpPr/>
        <p:nvPr/>
      </p:nvGrpSpPr>
      <p:grpSpPr>
        <a:xfrm>
          <a:off x="0" y="0"/>
          <a:ext cx="0" cy="0"/>
          <a:chOff x="0" y="0"/>
          <a:chExt cx="0" cy="0"/>
        </a:xfrm>
      </p:grpSpPr>
      <p:sp>
        <p:nvSpPr>
          <p:cNvPr id="964" name="Google Shape;964;g351e062781d_0_1456"/>
          <p:cNvSpPr txBox="1"/>
          <p:nvPr/>
        </p:nvSpPr>
        <p:spPr>
          <a:xfrm>
            <a:off x="1263721" y="515131"/>
            <a:ext cx="15538500" cy="1246800"/>
          </a:xfrm>
          <a:prstGeom prst="rect">
            <a:avLst/>
          </a:prstGeom>
          <a:noFill/>
          <a:ln>
            <a:noFill/>
          </a:ln>
        </p:spPr>
        <p:txBody>
          <a:bodyPr spcFirstLastPara="1" wrap="square" lIns="137150" tIns="68550" rIns="137150" bIns="68550" anchor="t" anchorCtr="0">
            <a:spAutoFit/>
          </a:bodyPr>
          <a:lstStyle/>
          <a:p>
            <a:pPr marL="0" marR="0" lvl="0" indent="0" algn="l" rtl="0">
              <a:lnSpc>
                <a:spcPct val="100000"/>
              </a:lnSpc>
              <a:spcBef>
                <a:spcPts val="0"/>
              </a:spcBef>
              <a:spcAft>
                <a:spcPts val="0"/>
              </a:spcAft>
              <a:buClr>
                <a:srgbClr val="000000"/>
              </a:buClr>
              <a:buSzPts val="3600"/>
              <a:buFont typeface="Candara"/>
              <a:buNone/>
            </a:pPr>
            <a:r>
              <a:rPr lang="en-US" sz="3600" b="1" i="0" u="none" strike="noStrike" cap="none">
                <a:solidFill>
                  <a:srgbClr val="000000"/>
                </a:solidFill>
                <a:latin typeface="Candara"/>
                <a:ea typeface="Candara"/>
                <a:cs typeface="Candara"/>
                <a:sym typeface="Candara"/>
              </a:rPr>
              <a:t>Improved accountability tracking mechanism have also been identified, to ensure more value for money and enable BHCPF realise its full potentials</a:t>
            </a:r>
            <a:endParaRPr sz="2100"/>
          </a:p>
        </p:txBody>
      </p:sp>
      <p:graphicFrame>
        <p:nvGraphicFramePr>
          <p:cNvPr id="965" name="Google Shape;965;g351e062781d_0_1456"/>
          <p:cNvGraphicFramePr/>
          <p:nvPr/>
        </p:nvGraphicFramePr>
        <p:xfrm>
          <a:off x="1263722" y="2419563"/>
          <a:ext cx="3000000" cy="3000000"/>
        </p:xfrm>
        <a:graphic>
          <a:graphicData uri="http://schemas.openxmlformats.org/drawingml/2006/table">
            <a:tbl>
              <a:tblPr firstRow="1" bandRow="1">
                <a:noFill/>
              </a:tblPr>
              <a:tblGrid>
                <a:gridCol w="1235625">
                  <a:extLst>
                    <a:ext uri="{9D8B030D-6E8A-4147-A177-3AD203B41FA5}">
                      <a16:colId xmlns:a16="http://schemas.microsoft.com/office/drawing/2014/main" val="20000"/>
                    </a:ext>
                  </a:extLst>
                </a:gridCol>
                <a:gridCol w="14497850">
                  <a:extLst>
                    <a:ext uri="{9D8B030D-6E8A-4147-A177-3AD203B41FA5}">
                      <a16:colId xmlns:a16="http://schemas.microsoft.com/office/drawing/2014/main" val="20001"/>
                    </a:ext>
                  </a:extLst>
                </a:gridCol>
              </a:tblGrid>
              <a:tr h="568350">
                <a:tc>
                  <a:txBody>
                    <a:bodyPr/>
                    <a:lstStyle/>
                    <a:p>
                      <a:pPr marL="0" marR="0" lvl="0" indent="0" algn="ctr" rtl="0">
                        <a:spcBef>
                          <a:spcPts val="0"/>
                        </a:spcBef>
                        <a:spcAft>
                          <a:spcPts val="0"/>
                        </a:spcAft>
                        <a:buNone/>
                      </a:pPr>
                      <a:r>
                        <a:rPr lang="en-US" sz="2900" u="none" strike="noStrike" cap="none">
                          <a:latin typeface="Candara"/>
                          <a:ea typeface="Candara"/>
                          <a:cs typeface="Candara"/>
                          <a:sym typeface="Candara"/>
                        </a:rPr>
                        <a:t>SN</a:t>
                      </a:r>
                      <a:endParaRPr sz="2100"/>
                    </a:p>
                  </a:txBody>
                  <a:tcPr marL="137175" marR="137175" marT="68600" marB="68600"/>
                </a:tc>
                <a:tc>
                  <a:txBody>
                    <a:bodyPr/>
                    <a:lstStyle/>
                    <a:p>
                      <a:pPr marL="0" marR="0" lvl="0" indent="0" algn="l" rtl="0">
                        <a:spcBef>
                          <a:spcPts val="0"/>
                        </a:spcBef>
                        <a:spcAft>
                          <a:spcPts val="0"/>
                        </a:spcAft>
                        <a:buNone/>
                      </a:pPr>
                      <a:r>
                        <a:rPr lang="en-US" sz="2900" u="none" strike="noStrike" cap="none">
                          <a:latin typeface="Candara"/>
                          <a:ea typeface="Candara"/>
                          <a:cs typeface="Candara"/>
                          <a:sym typeface="Candara"/>
                        </a:rPr>
                        <a:t>Tracking Mechanism</a:t>
                      </a:r>
                      <a:endParaRPr sz="2100"/>
                    </a:p>
                  </a:txBody>
                  <a:tcPr marL="137175" marR="137175" marT="68600" marB="68600"/>
                </a:tc>
                <a:extLst>
                  <a:ext uri="{0D108BD9-81ED-4DB2-BD59-A6C34878D82A}">
                    <a16:rowId xmlns:a16="http://schemas.microsoft.com/office/drawing/2014/main" val="10000"/>
                  </a:ext>
                </a:extLst>
              </a:tr>
              <a:tr h="1000275">
                <a:tc>
                  <a:txBody>
                    <a:bodyPr/>
                    <a:lstStyle/>
                    <a:p>
                      <a:pPr marL="0" marR="0" lvl="0" indent="0" algn="ctr" rtl="0">
                        <a:spcBef>
                          <a:spcPts val="0"/>
                        </a:spcBef>
                        <a:spcAft>
                          <a:spcPts val="0"/>
                        </a:spcAft>
                        <a:buNone/>
                      </a:pPr>
                      <a:r>
                        <a:rPr lang="en-US" sz="2900">
                          <a:latin typeface="Candara"/>
                          <a:ea typeface="Candara"/>
                          <a:cs typeface="Candara"/>
                          <a:sym typeface="Candara"/>
                        </a:rPr>
                        <a:t>1</a:t>
                      </a:r>
                      <a:endParaRPr sz="2900">
                        <a:latin typeface="Candara"/>
                        <a:ea typeface="Candara"/>
                        <a:cs typeface="Candara"/>
                        <a:sym typeface="Candara"/>
                      </a:endParaRPr>
                    </a:p>
                  </a:txBody>
                  <a:tcPr marL="137175" marR="137175" marT="68600" marB="68600"/>
                </a:tc>
                <a:tc>
                  <a:txBody>
                    <a:bodyPr/>
                    <a:lstStyle/>
                    <a:p>
                      <a:pPr marL="0" marR="0" lvl="0" indent="0" algn="l" rtl="0">
                        <a:spcBef>
                          <a:spcPts val="0"/>
                        </a:spcBef>
                        <a:spcAft>
                          <a:spcPts val="0"/>
                        </a:spcAft>
                        <a:buNone/>
                      </a:pPr>
                      <a:r>
                        <a:rPr lang="en-US" sz="2900">
                          <a:latin typeface="Candara"/>
                          <a:ea typeface="Candara"/>
                          <a:cs typeface="Candara"/>
                          <a:sym typeface="Candara"/>
                        </a:rPr>
                        <a:t>Continuous auditing from both internal and external bodies like Office of the Auditor General of the Federation</a:t>
                      </a:r>
                      <a:endParaRPr sz="2900">
                        <a:latin typeface="Candara"/>
                        <a:ea typeface="Candara"/>
                        <a:cs typeface="Candara"/>
                        <a:sym typeface="Candara"/>
                      </a:endParaRPr>
                    </a:p>
                  </a:txBody>
                  <a:tcPr marL="137175" marR="137175" marT="68600" marB="68600"/>
                </a:tc>
                <a:extLst>
                  <a:ext uri="{0D108BD9-81ED-4DB2-BD59-A6C34878D82A}">
                    <a16:rowId xmlns:a16="http://schemas.microsoft.com/office/drawing/2014/main" val="10001"/>
                  </a:ext>
                </a:extLst>
              </a:tr>
              <a:tr h="1122125">
                <a:tc>
                  <a:txBody>
                    <a:bodyPr/>
                    <a:lstStyle/>
                    <a:p>
                      <a:pPr marL="0" marR="0" lvl="0" indent="0" algn="ctr" rtl="0">
                        <a:spcBef>
                          <a:spcPts val="0"/>
                        </a:spcBef>
                        <a:spcAft>
                          <a:spcPts val="0"/>
                        </a:spcAft>
                        <a:buNone/>
                      </a:pPr>
                      <a:r>
                        <a:rPr lang="en-US" sz="2900">
                          <a:latin typeface="Candara"/>
                          <a:ea typeface="Candara"/>
                          <a:cs typeface="Candara"/>
                          <a:sym typeface="Candara"/>
                        </a:rPr>
                        <a:t>2</a:t>
                      </a:r>
                      <a:endParaRPr sz="2900">
                        <a:latin typeface="Candara"/>
                        <a:ea typeface="Candara"/>
                        <a:cs typeface="Candara"/>
                        <a:sym typeface="Candara"/>
                      </a:endParaRPr>
                    </a:p>
                  </a:txBody>
                  <a:tcPr marL="137175" marR="137175" marT="68600" marB="68600"/>
                </a:tc>
                <a:tc>
                  <a:txBody>
                    <a:bodyPr/>
                    <a:lstStyle/>
                    <a:p>
                      <a:pPr marL="0" marR="0" lvl="0" indent="0" algn="l" rtl="0">
                        <a:lnSpc>
                          <a:spcPct val="100000"/>
                        </a:lnSpc>
                        <a:spcBef>
                          <a:spcPts val="0"/>
                        </a:spcBef>
                        <a:spcAft>
                          <a:spcPts val="0"/>
                        </a:spcAft>
                        <a:buClr>
                          <a:schemeClr val="dk1"/>
                        </a:buClr>
                        <a:buSzPts val="2900"/>
                        <a:buFont typeface="Candara"/>
                        <a:buNone/>
                      </a:pPr>
                      <a:r>
                        <a:rPr lang="en-US" sz="2900">
                          <a:latin typeface="Candara"/>
                          <a:ea typeface="Candara"/>
                          <a:cs typeface="Candara"/>
                          <a:sym typeface="Candara"/>
                        </a:rPr>
                        <a:t>Digitalization of financial processes that </a:t>
                      </a:r>
                      <a:r>
                        <a:rPr lang="en-US" sz="2900" b="0" i="0" u="none" strike="noStrike" cap="none">
                          <a:solidFill>
                            <a:srgbClr val="000000"/>
                          </a:solidFill>
                          <a:latin typeface="Candara"/>
                          <a:ea typeface="Candara"/>
                          <a:cs typeface="Candara"/>
                          <a:sym typeface="Candara"/>
                        </a:rPr>
                        <a:t>will enable end to end tracking (across PHC, LGHA, SPHCB and National) and visibility of disbursement and expenditure </a:t>
                      </a:r>
                      <a:endParaRPr sz="2900">
                        <a:latin typeface="Candara"/>
                        <a:ea typeface="Candara"/>
                        <a:cs typeface="Candara"/>
                        <a:sym typeface="Candara"/>
                      </a:endParaRPr>
                    </a:p>
                  </a:txBody>
                  <a:tcPr marL="137175" marR="137175" marT="68600" marB="68600"/>
                </a:tc>
                <a:extLst>
                  <a:ext uri="{0D108BD9-81ED-4DB2-BD59-A6C34878D82A}">
                    <a16:rowId xmlns:a16="http://schemas.microsoft.com/office/drawing/2014/main" val="10002"/>
                  </a:ext>
                </a:extLst>
              </a:tr>
              <a:tr h="958500">
                <a:tc>
                  <a:txBody>
                    <a:bodyPr/>
                    <a:lstStyle/>
                    <a:p>
                      <a:pPr marL="0" marR="0" lvl="0" indent="0" algn="ctr" rtl="0">
                        <a:spcBef>
                          <a:spcPts val="0"/>
                        </a:spcBef>
                        <a:spcAft>
                          <a:spcPts val="0"/>
                        </a:spcAft>
                        <a:buNone/>
                      </a:pPr>
                      <a:r>
                        <a:rPr lang="en-US" sz="2900">
                          <a:latin typeface="Candara"/>
                          <a:ea typeface="Candara"/>
                          <a:cs typeface="Candara"/>
                          <a:sym typeface="Candara"/>
                        </a:rPr>
                        <a:t>3</a:t>
                      </a:r>
                      <a:endParaRPr sz="2900">
                        <a:latin typeface="Candara"/>
                        <a:ea typeface="Candara"/>
                        <a:cs typeface="Candara"/>
                        <a:sym typeface="Candara"/>
                      </a:endParaRPr>
                    </a:p>
                  </a:txBody>
                  <a:tcPr marL="137175" marR="137175" marT="68600" marB="68600"/>
                </a:tc>
                <a:tc>
                  <a:txBody>
                    <a:bodyPr/>
                    <a:lstStyle/>
                    <a:p>
                      <a:pPr marL="0" marR="0" lvl="0" indent="0" algn="l" rtl="0">
                        <a:lnSpc>
                          <a:spcPct val="100000"/>
                        </a:lnSpc>
                        <a:spcBef>
                          <a:spcPts val="0"/>
                        </a:spcBef>
                        <a:spcAft>
                          <a:spcPts val="0"/>
                        </a:spcAft>
                        <a:buClr>
                          <a:schemeClr val="dk1"/>
                        </a:buClr>
                        <a:buSzPts val="2900"/>
                        <a:buFont typeface="Candara"/>
                        <a:buNone/>
                      </a:pPr>
                      <a:r>
                        <a:rPr lang="en-US" sz="2900">
                          <a:latin typeface="Candara"/>
                          <a:ea typeface="Candara"/>
                          <a:cs typeface="Candara"/>
                          <a:sym typeface="Candara"/>
                        </a:rPr>
                        <a:t>Engagement of PFMOs to be deployed to 774 LGAs across the country</a:t>
                      </a:r>
                      <a:endParaRPr sz="2900">
                        <a:latin typeface="Candara"/>
                        <a:ea typeface="Candara"/>
                        <a:cs typeface="Candara"/>
                        <a:sym typeface="Candara"/>
                      </a:endParaRPr>
                    </a:p>
                  </a:txBody>
                  <a:tcPr marL="137175" marR="137175" marT="68600" marB="68600"/>
                </a:tc>
                <a:extLst>
                  <a:ext uri="{0D108BD9-81ED-4DB2-BD59-A6C34878D82A}">
                    <a16:rowId xmlns:a16="http://schemas.microsoft.com/office/drawing/2014/main" val="10003"/>
                  </a:ext>
                </a:extLst>
              </a:tr>
              <a:tr h="568350">
                <a:tc>
                  <a:txBody>
                    <a:bodyPr/>
                    <a:lstStyle/>
                    <a:p>
                      <a:pPr marL="0" marR="0" lvl="0" indent="0" algn="ctr" rtl="0">
                        <a:spcBef>
                          <a:spcPts val="0"/>
                        </a:spcBef>
                        <a:spcAft>
                          <a:spcPts val="0"/>
                        </a:spcAft>
                        <a:buNone/>
                      </a:pPr>
                      <a:r>
                        <a:rPr lang="en-US" sz="2900">
                          <a:latin typeface="Candara"/>
                          <a:ea typeface="Candara"/>
                          <a:cs typeface="Candara"/>
                          <a:sym typeface="Candara"/>
                        </a:rPr>
                        <a:t>4</a:t>
                      </a:r>
                      <a:endParaRPr sz="2900">
                        <a:latin typeface="Candara"/>
                        <a:ea typeface="Candara"/>
                        <a:cs typeface="Candara"/>
                        <a:sym typeface="Candara"/>
                      </a:endParaRPr>
                    </a:p>
                  </a:txBody>
                  <a:tcPr marL="137175" marR="137175" marT="68600" marB="68600"/>
                </a:tc>
                <a:tc>
                  <a:txBody>
                    <a:bodyPr/>
                    <a:lstStyle/>
                    <a:p>
                      <a:pPr marL="0" marR="0" lvl="0" indent="0" algn="l" rtl="0">
                        <a:spcBef>
                          <a:spcPts val="0"/>
                        </a:spcBef>
                        <a:spcAft>
                          <a:spcPts val="0"/>
                        </a:spcAft>
                        <a:buNone/>
                      </a:pPr>
                      <a:r>
                        <a:rPr lang="en-US" sz="2900">
                          <a:latin typeface="Candara"/>
                          <a:ea typeface="Candara"/>
                          <a:cs typeface="Candara"/>
                          <a:sym typeface="Candara"/>
                        </a:rPr>
                        <a:t>Community involvement, Ward Development Committees</a:t>
                      </a:r>
                      <a:endParaRPr sz="2900">
                        <a:latin typeface="Candara"/>
                        <a:ea typeface="Candara"/>
                        <a:cs typeface="Candara"/>
                        <a:sym typeface="Candara"/>
                      </a:endParaRPr>
                    </a:p>
                  </a:txBody>
                  <a:tcPr marL="137175" marR="137175" marT="68600" marB="68600"/>
                </a:tc>
                <a:extLst>
                  <a:ext uri="{0D108BD9-81ED-4DB2-BD59-A6C34878D82A}">
                    <a16:rowId xmlns:a16="http://schemas.microsoft.com/office/drawing/2014/main" val="10004"/>
                  </a:ext>
                </a:extLst>
              </a:tr>
              <a:tr h="568350">
                <a:tc>
                  <a:txBody>
                    <a:bodyPr/>
                    <a:lstStyle/>
                    <a:p>
                      <a:pPr marL="0" marR="0" lvl="0" indent="0" algn="ctr" rtl="0">
                        <a:spcBef>
                          <a:spcPts val="0"/>
                        </a:spcBef>
                        <a:spcAft>
                          <a:spcPts val="0"/>
                        </a:spcAft>
                        <a:buNone/>
                      </a:pPr>
                      <a:r>
                        <a:rPr lang="en-US" sz="2900">
                          <a:latin typeface="Candara"/>
                          <a:ea typeface="Candara"/>
                          <a:cs typeface="Candara"/>
                          <a:sym typeface="Candara"/>
                        </a:rPr>
                        <a:t>5</a:t>
                      </a:r>
                      <a:endParaRPr sz="2900">
                        <a:latin typeface="Candara"/>
                        <a:ea typeface="Candara"/>
                        <a:cs typeface="Candara"/>
                        <a:sym typeface="Candara"/>
                      </a:endParaRPr>
                    </a:p>
                  </a:txBody>
                  <a:tcPr marL="137175" marR="137175" marT="68600" marB="68600"/>
                </a:tc>
                <a:tc>
                  <a:txBody>
                    <a:bodyPr/>
                    <a:lstStyle/>
                    <a:p>
                      <a:pPr marL="0" marR="0" lvl="0" indent="0" algn="l" rtl="0">
                        <a:lnSpc>
                          <a:spcPct val="100000"/>
                        </a:lnSpc>
                        <a:spcBef>
                          <a:spcPts val="0"/>
                        </a:spcBef>
                        <a:spcAft>
                          <a:spcPts val="0"/>
                        </a:spcAft>
                        <a:buClr>
                          <a:schemeClr val="dk1"/>
                        </a:buClr>
                        <a:buSzPts val="2900"/>
                        <a:buFont typeface="Candara"/>
                        <a:buNone/>
                      </a:pPr>
                      <a:r>
                        <a:rPr lang="en-US" sz="2900">
                          <a:latin typeface="Candara"/>
                          <a:ea typeface="Candara"/>
                          <a:cs typeface="Candara"/>
                          <a:sym typeface="Candara"/>
                        </a:rPr>
                        <a:t>Civil Society Organizations (CSOs)</a:t>
                      </a:r>
                      <a:endParaRPr sz="2900">
                        <a:latin typeface="Candara"/>
                        <a:ea typeface="Candara"/>
                        <a:cs typeface="Candara"/>
                        <a:sym typeface="Candara"/>
                      </a:endParaRPr>
                    </a:p>
                  </a:txBody>
                  <a:tcPr marL="137175" marR="137175" marT="68600" marB="68600"/>
                </a:tc>
                <a:extLst>
                  <a:ext uri="{0D108BD9-81ED-4DB2-BD59-A6C34878D82A}">
                    <a16:rowId xmlns:a16="http://schemas.microsoft.com/office/drawing/2014/main" val="10005"/>
                  </a:ext>
                </a:extLst>
              </a:tr>
              <a:tr h="568350">
                <a:tc>
                  <a:txBody>
                    <a:bodyPr/>
                    <a:lstStyle/>
                    <a:p>
                      <a:pPr marL="0" marR="0" lvl="0" indent="0" algn="ctr" rtl="0">
                        <a:spcBef>
                          <a:spcPts val="0"/>
                        </a:spcBef>
                        <a:spcAft>
                          <a:spcPts val="0"/>
                        </a:spcAft>
                        <a:buNone/>
                      </a:pPr>
                      <a:r>
                        <a:rPr lang="en-US" sz="2900">
                          <a:latin typeface="Candara"/>
                          <a:ea typeface="Candara"/>
                          <a:cs typeface="Candara"/>
                          <a:sym typeface="Candara"/>
                        </a:rPr>
                        <a:t>6</a:t>
                      </a:r>
                      <a:endParaRPr sz="2900">
                        <a:latin typeface="Candara"/>
                        <a:ea typeface="Candara"/>
                        <a:cs typeface="Candara"/>
                        <a:sym typeface="Candara"/>
                      </a:endParaRPr>
                    </a:p>
                  </a:txBody>
                  <a:tcPr marL="137175" marR="137175" marT="68600" marB="68600"/>
                </a:tc>
                <a:tc>
                  <a:txBody>
                    <a:bodyPr/>
                    <a:lstStyle/>
                    <a:p>
                      <a:pPr marL="0" marR="0" lvl="0" indent="0" algn="l" rtl="0">
                        <a:spcBef>
                          <a:spcPts val="0"/>
                        </a:spcBef>
                        <a:spcAft>
                          <a:spcPts val="0"/>
                        </a:spcAft>
                        <a:buNone/>
                      </a:pPr>
                      <a:r>
                        <a:rPr lang="en-US" sz="2900">
                          <a:latin typeface="Candara"/>
                          <a:ea typeface="Candara"/>
                          <a:cs typeface="Candara"/>
                          <a:sym typeface="Candara"/>
                        </a:rPr>
                        <a:t>Collaboration with ICPC on fund tracking</a:t>
                      </a:r>
                      <a:endParaRPr sz="2100"/>
                    </a:p>
                  </a:txBody>
                  <a:tcPr marL="137175" marR="137175" marT="68600" marB="68600"/>
                </a:tc>
                <a:extLst>
                  <a:ext uri="{0D108BD9-81ED-4DB2-BD59-A6C34878D82A}">
                    <a16:rowId xmlns:a16="http://schemas.microsoft.com/office/drawing/2014/main" val="10006"/>
                  </a:ext>
                </a:extLst>
              </a:tr>
              <a:tr h="568350">
                <a:tc>
                  <a:txBody>
                    <a:bodyPr/>
                    <a:lstStyle/>
                    <a:p>
                      <a:pPr marL="0" marR="0" lvl="0" indent="0" algn="ctr" rtl="0">
                        <a:spcBef>
                          <a:spcPts val="0"/>
                        </a:spcBef>
                        <a:spcAft>
                          <a:spcPts val="0"/>
                        </a:spcAft>
                        <a:buNone/>
                      </a:pPr>
                      <a:r>
                        <a:rPr lang="en-US" sz="2900">
                          <a:latin typeface="Candara"/>
                          <a:ea typeface="Candara"/>
                          <a:cs typeface="Candara"/>
                          <a:sym typeface="Candara"/>
                        </a:rPr>
                        <a:t>7</a:t>
                      </a:r>
                      <a:endParaRPr sz="2100"/>
                    </a:p>
                  </a:txBody>
                  <a:tcPr marL="137175" marR="137175" marT="68600" marB="68600"/>
                </a:tc>
                <a:tc>
                  <a:txBody>
                    <a:bodyPr/>
                    <a:lstStyle/>
                    <a:p>
                      <a:pPr marL="0" marR="0" lvl="0" indent="0" algn="l" rtl="0">
                        <a:spcBef>
                          <a:spcPts val="0"/>
                        </a:spcBef>
                        <a:spcAft>
                          <a:spcPts val="0"/>
                        </a:spcAft>
                        <a:buNone/>
                      </a:pPr>
                      <a:r>
                        <a:rPr lang="en-US" sz="2900">
                          <a:latin typeface="Candara"/>
                          <a:ea typeface="Candara"/>
                          <a:cs typeface="Candara"/>
                          <a:sym typeface="Candara"/>
                        </a:rPr>
                        <a:t>Media</a:t>
                      </a:r>
                      <a:endParaRPr sz="2100"/>
                    </a:p>
                  </a:txBody>
                  <a:tcPr marL="137175" marR="137175" marT="68600" marB="68600"/>
                </a:tc>
                <a:extLst>
                  <a:ext uri="{0D108BD9-81ED-4DB2-BD59-A6C34878D82A}">
                    <a16:rowId xmlns:a16="http://schemas.microsoft.com/office/drawing/2014/main" val="10007"/>
                  </a:ext>
                </a:extLst>
              </a:tr>
            </a:tbl>
          </a:graphicData>
        </a:graphic>
      </p:graphicFrame>
      <p:sp>
        <p:nvSpPr>
          <p:cNvPr id="966" name="Google Shape;966;g351e062781d_0_1456"/>
          <p:cNvSpPr txBox="1"/>
          <p:nvPr/>
        </p:nvSpPr>
        <p:spPr>
          <a:xfrm>
            <a:off x="554805" y="9909422"/>
            <a:ext cx="14239800" cy="3237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r>
              <a:rPr lang="en-US" sz="1500" b="1" i="0" u="none" strike="noStrike" cap="none">
                <a:solidFill>
                  <a:srgbClr val="000000"/>
                </a:solidFill>
                <a:latin typeface="Arial"/>
                <a:ea typeface="Arial"/>
                <a:cs typeface="Arial"/>
                <a:sym typeface="Arial"/>
              </a:rPr>
              <a:t>PFMO</a:t>
            </a:r>
            <a:r>
              <a:rPr lang="en-US" sz="1500" b="0" i="0" u="none" strike="noStrike" cap="none">
                <a:solidFill>
                  <a:srgbClr val="000000"/>
                </a:solidFill>
                <a:latin typeface="Arial"/>
                <a:ea typeface="Arial"/>
                <a:cs typeface="Arial"/>
                <a:sym typeface="Arial"/>
              </a:rPr>
              <a:t>: Performance and Financial Management Officers,</a:t>
            </a:r>
            <a:endParaRPr sz="210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Shape 971"/>
        <p:cNvGrpSpPr/>
        <p:nvPr/>
      </p:nvGrpSpPr>
      <p:grpSpPr>
        <a:xfrm>
          <a:off x="0" y="0"/>
          <a:ext cx="0" cy="0"/>
          <a:chOff x="0" y="0"/>
          <a:chExt cx="0" cy="0"/>
        </a:xfrm>
      </p:grpSpPr>
      <p:sp>
        <p:nvSpPr>
          <p:cNvPr id="972" name="Google Shape;972;g351e062781d_0_1462"/>
          <p:cNvSpPr txBox="1"/>
          <p:nvPr/>
        </p:nvSpPr>
        <p:spPr>
          <a:xfrm>
            <a:off x="249382" y="570027"/>
            <a:ext cx="17634900" cy="4927500"/>
          </a:xfrm>
          <a:prstGeom prst="rect">
            <a:avLst/>
          </a:prstGeom>
          <a:solidFill>
            <a:schemeClr val="lt1"/>
          </a:solidFill>
          <a:ln>
            <a:noFill/>
          </a:ln>
        </p:spPr>
        <p:txBody>
          <a:bodyPr spcFirstLastPara="1" wrap="square" lIns="110175" tIns="110175" rIns="110175" bIns="110175" anchor="ctr" anchorCtr="0">
            <a:noAutofit/>
          </a:bodyPr>
          <a:lstStyle/>
          <a:p>
            <a:pPr marL="431800" marR="0" lvl="0" indent="-431800" algn="just" rtl="0">
              <a:lnSpc>
                <a:spcPct val="100000"/>
              </a:lnSpc>
              <a:spcBef>
                <a:spcPts val="300"/>
              </a:spcBef>
              <a:spcAft>
                <a:spcPts val="0"/>
              </a:spcAft>
              <a:buClr>
                <a:srgbClr val="000000"/>
              </a:buClr>
              <a:buSzPts val="2400"/>
              <a:buFont typeface="Noto Sans Symbols"/>
              <a:buChar char="▪"/>
            </a:pPr>
            <a:r>
              <a:rPr lang="en-US" sz="2400" b="0" i="0" u="none" strike="noStrike" cap="none">
                <a:solidFill>
                  <a:srgbClr val="000000"/>
                </a:solidFill>
                <a:latin typeface="Candara"/>
                <a:ea typeface="Candara"/>
                <a:cs typeface="Candara"/>
                <a:sym typeface="Candara"/>
              </a:rPr>
              <a:t>All major infractions ( such as non-disbursement of funds to PHC resulting from misuse and/or embezzlements at any level will lead to suspension of State which will be reported by the NPHCDA to the Executive Governor.</a:t>
            </a:r>
            <a:endParaRPr sz="2100"/>
          </a:p>
          <a:p>
            <a:pPr marL="0" marR="0" lvl="0" indent="0" algn="just" rtl="0">
              <a:lnSpc>
                <a:spcPct val="100000"/>
              </a:lnSpc>
              <a:spcBef>
                <a:spcPts val="600"/>
              </a:spcBef>
              <a:spcAft>
                <a:spcPts val="0"/>
              </a:spcAft>
              <a:buClr>
                <a:schemeClr val="dk1"/>
              </a:buClr>
              <a:buSzPts val="2400"/>
              <a:buFont typeface="Arial"/>
              <a:buNone/>
            </a:pPr>
            <a:endParaRPr sz="2400" b="0" i="0" u="none" strike="noStrike" cap="none">
              <a:solidFill>
                <a:srgbClr val="000000"/>
              </a:solidFill>
              <a:latin typeface="Candara"/>
              <a:ea typeface="Candara"/>
              <a:cs typeface="Candara"/>
              <a:sym typeface="Candara"/>
            </a:endParaRPr>
          </a:p>
          <a:p>
            <a:pPr marL="431800" marR="0" lvl="0" indent="-431800" algn="just" rtl="0">
              <a:lnSpc>
                <a:spcPct val="100000"/>
              </a:lnSpc>
              <a:spcBef>
                <a:spcPts val="600"/>
              </a:spcBef>
              <a:spcAft>
                <a:spcPts val="0"/>
              </a:spcAft>
              <a:buClr>
                <a:srgbClr val="000000"/>
              </a:buClr>
              <a:buSzPts val="2400"/>
              <a:buFont typeface="Noto Sans Symbols"/>
              <a:buChar char="▪"/>
            </a:pPr>
            <a:r>
              <a:rPr lang="en-US" sz="2400" b="0" i="0" u="none" strike="noStrike" cap="none">
                <a:solidFill>
                  <a:srgbClr val="000000"/>
                </a:solidFill>
                <a:latin typeface="Candara"/>
                <a:ea typeface="Candara"/>
                <a:cs typeface="Candara"/>
                <a:sym typeface="Candara"/>
              </a:rPr>
              <a:t>Financial infractions that are not embezzlement involving breach in guidelines or public financial rules at LGA and facility level are to be dealt with by the SPHCB and SMOH in line with the state civil service rules and financial regulation and report same to the SOC and the NPHCDA. </a:t>
            </a:r>
            <a:endParaRPr sz="2100"/>
          </a:p>
          <a:p>
            <a:pPr marL="431800" marR="0" lvl="0" indent="-279400" algn="just" rtl="0">
              <a:lnSpc>
                <a:spcPct val="100000"/>
              </a:lnSpc>
              <a:spcBef>
                <a:spcPts val="600"/>
              </a:spcBef>
              <a:spcAft>
                <a:spcPts val="0"/>
              </a:spcAft>
              <a:buClr>
                <a:schemeClr val="dk1"/>
              </a:buClr>
              <a:buSzPts val="2400"/>
              <a:buFont typeface="Noto Sans Symbols"/>
              <a:buNone/>
            </a:pPr>
            <a:endParaRPr sz="2400" b="0" i="0" u="none" strike="noStrike" cap="none">
              <a:solidFill>
                <a:srgbClr val="000000"/>
              </a:solidFill>
              <a:latin typeface="Candara"/>
              <a:ea typeface="Candara"/>
              <a:cs typeface="Candara"/>
              <a:sym typeface="Candara"/>
            </a:endParaRPr>
          </a:p>
          <a:p>
            <a:pPr marL="431800" marR="0" lvl="0" indent="-431800" algn="just" rtl="0">
              <a:lnSpc>
                <a:spcPct val="100000"/>
              </a:lnSpc>
              <a:spcBef>
                <a:spcPts val="600"/>
              </a:spcBef>
              <a:spcAft>
                <a:spcPts val="0"/>
              </a:spcAft>
              <a:buClr>
                <a:srgbClr val="000000"/>
              </a:buClr>
              <a:buSzPts val="2400"/>
              <a:buFont typeface="Noto Sans Symbols"/>
              <a:buChar char="▪"/>
            </a:pPr>
            <a:r>
              <a:rPr lang="en-US" sz="2400" b="0" i="0" u="none" strike="noStrike" cap="none">
                <a:solidFill>
                  <a:srgbClr val="000000"/>
                </a:solidFill>
                <a:latin typeface="Candara"/>
                <a:ea typeface="Candara"/>
                <a:cs typeface="Candara"/>
                <a:sym typeface="Candara"/>
              </a:rPr>
              <a:t>Suspended states may only be re-admitted into the Gateway following full  remediation including refund of all the BHCPF funds deemed to be misused to the main Gateway BHCPF TSA not state TSA. </a:t>
            </a:r>
            <a:endParaRPr sz="2100"/>
          </a:p>
          <a:p>
            <a:pPr marL="431800" marR="0" lvl="0" indent="-431800" algn="just" rtl="0">
              <a:lnSpc>
                <a:spcPct val="100000"/>
              </a:lnSpc>
              <a:spcBef>
                <a:spcPts val="600"/>
              </a:spcBef>
              <a:spcAft>
                <a:spcPts val="300"/>
              </a:spcAft>
              <a:buClr>
                <a:srgbClr val="000000"/>
              </a:buClr>
              <a:buSzPts val="2400"/>
              <a:buFont typeface="Noto Sans Symbols"/>
              <a:buChar char="▪"/>
            </a:pPr>
            <a:r>
              <a:rPr lang="en-US" sz="2400" b="0" i="0" u="none" strike="noStrike" cap="none">
                <a:solidFill>
                  <a:srgbClr val="000000"/>
                </a:solidFill>
                <a:latin typeface="Candara"/>
                <a:ea typeface="Candara"/>
                <a:cs typeface="Candara"/>
                <a:sym typeface="Candara"/>
              </a:rPr>
              <a:t>Major incidents involving financial loss or embezzlement may be referred to relevant agencies (such as ICPC) post audit evidence. </a:t>
            </a:r>
            <a:endParaRPr sz="2100"/>
          </a:p>
        </p:txBody>
      </p:sp>
      <p:sp>
        <p:nvSpPr>
          <p:cNvPr id="973" name="Google Shape;973;g351e062781d_0_1462"/>
          <p:cNvSpPr txBox="1"/>
          <p:nvPr/>
        </p:nvSpPr>
        <p:spPr>
          <a:xfrm>
            <a:off x="13949514" y="9684671"/>
            <a:ext cx="4114800" cy="547800"/>
          </a:xfrm>
          <a:prstGeom prst="rect">
            <a:avLst/>
          </a:prstGeom>
          <a:noFill/>
          <a:ln>
            <a:noFill/>
          </a:ln>
        </p:spPr>
        <p:txBody>
          <a:bodyPr spcFirstLastPara="1" wrap="square" lIns="137150" tIns="68550" rIns="137150" bIns="68550" anchor="ctr" anchorCtr="0">
            <a:noAutofit/>
          </a:bodyPr>
          <a:lstStyle/>
          <a:p>
            <a:pPr marL="0" marR="0" lvl="0" indent="0" algn="r" rtl="0">
              <a:lnSpc>
                <a:spcPct val="100000"/>
              </a:lnSpc>
              <a:spcBef>
                <a:spcPts val="0"/>
              </a:spcBef>
              <a:spcAft>
                <a:spcPts val="0"/>
              </a:spcAft>
              <a:buClr>
                <a:srgbClr val="000000"/>
              </a:buClr>
              <a:buSzPts val="2100"/>
              <a:buFont typeface="Arial"/>
              <a:buNone/>
            </a:pPr>
            <a:endParaRPr sz="2200" b="0" i="0" u="none" strike="noStrike" cap="none">
              <a:solidFill>
                <a:srgbClr val="000000"/>
              </a:solidFill>
              <a:latin typeface="Candara"/>
              <a:ea typeface="Candara"/>
              <a:cs typeface="Candara"/>
              <a:sym typeface="Candara"/>
            </a:endParaRPr>
          </a:p>
        </p:txBody>
      </p:sp>
      <p:sp>
        <p:nvSpPr>
          <p:cNvPr id="974" name="Google Shape;974;g351e062781d_0_1462"/>
          <p:cNvSpPr txBox="1"/>
          <p:nvPr/>
        </p:nvSpPr>
        <p:spPr>
          <a:xfrm>
            <a:off x="89060" y="75567"/>
            <a:ext cx="8211600" cy="654900"/>
          </a:xfrm>
          <a:prstGeom prst="rect">
            <a:avLst/>
          </a:prstGeom>
          <a:solidFill>
            <a:srgbClr val="06640C"/>
          </a:solidFill>
          <a:ln>
            <a:noFill/>
          </a:ln>
          <a:effectLst>
            <a:outerShdw blurRad="57785" dist="33020" dir="3180000" algn="ctr">
              <a:srgbClr val="000000">
                <a:alpha val="29800"/>
              </a:srgbClr>
            </a:outerShdw>
          </a:effectLst>
        </p:spPr>
        <p:txBody>
          <a:bodyPr spcFirstLastPara="1" wrap="square" lIns="137150" tIns="68550" rIns="137150" bIns="68550" anchor="t" anchorCtr="0">
            <a:noAutofit/>
          </a:bodyPr>
          <a:lstStyle/>
          <a:p>
            <a:pPr marL="0" marR="0" lvl="0" indent="0" algn="l" rtl="0">
              <a:lnSpc>
                <a:spcPct val="90000"/>
              </a:lnSpc>
              <a:spcBef>
                <a:spcPts val="0"/>
              </a:spcBef>
              <a:spcAft>
                <a:spcPts val="0"/>
              </a:spcAft>
              <a:buClr>
                <a:srgbClr val="FFFFFF"/>
              </a:buClr>
              <a:buSzPts val="3000"/>
              <a:buFont typeface="Candara"/>
              <a:buNone/>
            </a:pPr>
            <a:r>
              <a:rPr lang="en-US" sz="3000" b="1" i="0" u="none" strike="noStrike" cap="none">
                <a:solidFill>
                  <a:srgbClr val="FFFFFF"/>
                </a:solidFill>
                <a:latin typeface="Candara"/>
                <a:ea typeface="Candara"/>
                <a:cs typeface="Candara"/>
                <a:sym typeface="Candara"/>
              </a:rPr>
              <a:t>Fiduciary Controls  and Sanctions</a:t>
            </a:r>
            <a:endParaRPr sz="2100"/>
          </a:p>
        </p:txBody>
      </p:sp>
      <p:sp>
        <p:nvSpPr>
          <p:cNvPr id="975" name="Google Shape;975;g351e062781d_0_1462"/>
          <p:cNvSpPr/>
          <p:nvPr/>
        </p:nvSpPr>
        <p:spPr>
          <a:xfrm>
            <a:off x="391888" y="5308272"/>
            <a:ext cx="17492400" cy="4747200"/>
          </a:xfrm>
          <a:prstGeom prst="rect">
            <a:avLst/>
          </a:prstGeom>
          <a:solidFill>
            <a:srgbClr val="F2F2F2"/>
          </a:solidFill>
          <a:ln>
            <a:noFill/>
          </a:ln>
        </p:spPr>
        <p:txBody>
          <a:bodyPr spcFirstLastPara="1" wrap="square" lIns="137150" tIns="68550" rIns="137150" bIns="68550" anchor="t" anchorCtr="0">
            <a:noAutofit/>
          </a:bodyPr>
          <a:lstStyle/>
          <a:p>
            <a:pPr marL="1384300" marR="0" lvl="2" indent="-12700" algn="just" rtl="0">
              <a:lnSpc>
                <a:spcPct val="100000"/>
              </a:lnSpc>
              <a:spcBef>
                <a:spcPts val="0"/>
              </a:spcBef>
              <a:spcAft>
                <a:spcPts val="0"/>
              </a:spcAft>
              <a:buClr>
                <a:srgbClr val="000000"/>
              </a:buClr>
              <a:buSzPts val="2700"/>
              <a:buFont typeface="Candara"/>
              <a:buNone/>
            </a:pPr>
            <a:r>
              <a:rPr lang="en-US" sz="2700" b="1" i="0" u="none" strike="noStrike" cap="none">
                <a:solidFill>
                  <a:srgbClr val="000000"/>
                </a:solidFill>
                <a:latin typeface="Candara"/>
                <a:ea typeface="Candara"/>
                <a:cs typeface="Candara"/>
                <a:sym typeface="Candara"/>
              </a:rPr>
              <a:t>Penalties for Late OR Non-submission of Quarterly  Retirement Documentation: </a:t>
            </a:r>
            <a:endParaRPr sz="2100"/>
          </a:p>
          <a:p>
            <a:pPr marL="12700" marR="76200" lvl="0" indent="-12700" algn="just" rtl="0">
              <a:lnSpc>
                <a:spcPct val="153000"/>
              </a:lnSpc>
              <a:spcBef>
                <a:spcPts val="1100"/>
              </a:spcBef>
              <a:spcAft>
                <a:spcPts val="0"/>
              </a:spcAft>
              <a:buClr>
                <a:srgbClr val="000000"/>
              </a:buClr>
              <a:buSzPts val="2700"/>
              <a:buFont typeface="Candara"/>
              <a:buNone/>
            </a:pPr>
            <a:r>
              <a:rPr lang="en-US" sz="2700" b="0" i="0" u="none" strike="noStrike" cap="none">
                <a:solidFill>
                  <a:srgbClr val="000000"/>
                </a:solidFill>
                <a:latin typeface="Candara"/>
                <a:ea typeface="Candara"/>
                <a:cs typeface="Candara"/>
                <a:sym typeface="Candara"/>
              </a:rPr>
              <a:t>In the event a state submits </a:t>
            </a:r>
            <a:r>
              <a:rPr lang="en-US" sz="2700" b="1" i="0" u="none" strike="noStrike" cap="none">
                <a:solidFill>
                  <a:srgbClr val="000000"/>
                </a:solidFill>
                <a:latin typeface="Candara"/>
                <a:ea typeface="Candara"/>
                <a:cs typeface="Candara"/>
                <a:sym typeface="Candara"/>
              </a:rPr>
              <a:t>late </a:t>
            </a:r>
            <a:r>
              <a:rPr lang="en-US" sz="2700" b="0" i="0" u="none" strike="noStrike" cap="none">
                <a:solidFill>
                  <a:srgbClr val="000000"/>
                </a:solidFill>
                <a:latin typeface="Candara"/>
                <a:ea typeface="Candara"/>
                <a:cs typeface="Candara"/>
                <a:sym typeface="Candara"/>
              </a:rPr>
              <a:t>or </a:t>
            </a:r>
            <a:r>
              <a:rPr lang="en-US" sz="2700" b="1" i="0" u="none" strike="noStrike" cap="none">
                <a:solidFill>
                  <a:srgbClr val="000000"/>
                </a:solidFill>
                <a:latin typeface="Candara"/>
                <a:ea typeface="Candara"/>
                <a:cs typeface="Candara"/>
                <a:sym typeface="Candara"/>
              </a:rPr>
              <a:t>incomplete</a:t>
            </a:r>
            <a:r>
              <a:rPr lang="en-US" sz="2700" b="0" i="0" u="none" strike="noStrike" cap="none">
                <a:solidFill>
                  <a:srgbClr val="000000"/>
                </a:solidFill>
                <a:latin typeface="Candara"/>
                <a:ea typeface="Candara"/>
                <a:cs typeface="Candara"/>
                <a:sym typeface="Candara"/>
              </a:rPr>
              <a:t> retirement documentation beyond the stipulated quarterly deadline the following sanctions shall apply: </a:t>
            </a:r>
            <a:endParaRPr sz="2100"/>
          </a:p>
          <a:p>
            <a:pPr marL="1206500" marR="76200" lvl="1" indent="-520700" algn="just" rtl="0">
              <a:lnSpc>
                <a:spcPct val="153000"/>
              </a:lnSpc>
              <a:spcBef>
                <a:spcPts val="0"/>
              </a:spcBef>
              <a:spcAft>
                <a:spcPts val="0"/>
              </a:spcAft>
              <a:buClr>
                <a:srgbClr val="000000"/>
              </a:buClr>
              <a:buSzPts val="2400"/>
              <a:buFont typeface="Noto Sans Symbols"/>
              <a:buChar char="∙"/>
            </a:pPr>
            <a:r>
              <a:rPr lang="en-US" sz="2400" b="0" i="0" u="none" strike="noStrike" cap="none">
                <a:solidFill>
                  <a:srgbClr val="000000"/>
                </a:solidFill>
                <a:latin typeface="Candara"/>
                <a:ea typeface="Candara"/>
                <a:cs typeface="Candara"/>
                <a:sym typeface="Candara"/>
              </a:rPr>
              <a:t>Late submission by state of retirement reports (inclusive as required programme reports and conduct of remediation activities if applicable), but within the ‘</a:t>
            </a:r>
            <a:r>
              <a:rPr lang="en-US" sz="2400" b="1" i="0" u="none" strike="noStrike" cap="none">
                <a:solidFill>
                  <a:srgbClr val="000000"/>
                </a:solidFill>
                <a:latin typeface="Candara"/>
                <a:ea typeface="Candara"/>
                <a:cs typeface="Candara"/>
                <a:sym typeface="Candara"/>
              </a:rPr>
              <a:t>grace period</a:t>
            </a:r>
            <a:r>
              <a:rPr lang="en-US" sz="2400" b="0" i="0" u="none" strike="noStrike" cap="none">
                <a:solidFill>
                  <a:srgbClr val="000000"/>
                </a:solidFill>
                <a:latin typeface="Candara"/>
                <a:ea typeface="Candara"/>
                <a:cs typeface="Candara"/>
                <a:sym typeface="Candara"/>
              </a:rPr>
              <a:t>’ the state </a:t>
            </a:r>
            <a:r>
              <a:rPr lang="en-US" sz="2400" b="1" i="0" u="none" strike="noStrike" cap="none">
                <a:solidFill>
                  <a:srgbClr val="000000"/>
                </a:solidFill>
                <a:latin typeface="Candara"/>
                <a:ea typeface="Candara"/>
                <a:cs typeface="Candara"/>
                <a:sym typeface="Candara"/>
              </a:rPr>
              <a:t>shall forfeit 10% of its total funds for the quarter to the central Gateway pool</a:t>
            </a:r>
            <a:r>
              <a:rPr lang="en-US" sz="2400" b="0" i="0" u="none" strike="noStrike" cap="none">
                <a:solidFill>
                  <a:srgbClr val="000000"/>
                </a:solidFill>
                <a:latin typeface="Candara"/>
                <a:ea typeface="Candara"/>
                <a:cs typeface="Candara"/>
                <a:sym typeface="Candara"/>
              </a:rPr>
              <a:t>.</a:t>
            </a:r>
            <a:endParaRPr sz="2100"/>
          </a:p>
          <a:p>
            <a:pPr marL="1206500" marR="76200" lvl="1" indent="-520700" algn="just" rtl="0">
              <a:lnSpc>
                <a:spcPct val="153000"/>
              </a:lnSpc>
              <a:spcBef>
                <a:spcPts val="0"/>
              </a:spcBef>
              <a:spcAft>
                <a:spcPts val="0"/>
              </a:spcAft>
              <a:buClr>
                <a:srgbClr val="000000"/>
              </a:buClr>
              <a:buSzPts val="2400"/>
              <a:buFont typeface="Noto Sans Symbols"/>
              <a:buChar char="∙"/>
            </a:pPr>
            <a:r>
              <a:rPr lang="en-US" sz="2400" b="0" i="0" u="none" strike="noStrike" cap="none">
                <a:solidFill>
                  <a:srgbClr val="000000"/>
                </a:solidFill>
                <a:latin typeface="Candara"/>
                <a:ea typeface="Candara"/>
                <a:cs typeface="Candara"/>
                <a:sym typeface="Candara"/>
              </a:rPr>
              <a:t>Should the state further miss the final </a:t>
            </a:r>
            <a:r>
              <a:rPr lang="en-US" sz="2400" b="1" i="0" u="none" strike="noStrike" cap="none">
                <a:solidFill>
                  <a:srgbClr val="000000"/>
                </a:solidFill>
                <a:latin typeface="Candara"/>
                <a:ea typeface="Candara"/>
                <a:cs typeface="Candara"/>
                <a:sym typeface="Candara"/>
              </a:rPr>
              <a:t>deadline</a:t>
            </a:r>
            <a:r>
              <a:rPr lang="en-US" sz="2400" b="0" i="0" u="none" strike="noStrike" cap="none">
                <a:solidFill>
                  <a:srgbClr val="000000"/>
                </a:solidFill>
                <a:latin typeface="Candara"/>
                <a:ea typeface="Candara"/>
                <a:cs typeface="Candara"/>
                <a:sym typeface="Candara"/>
              </a:rPr>
              <a:t> stipulated, there would be no authorization for disbursement to the state for that quarter and the funds shall be forfeited to the central pool of the NPHCDA Gateway TSA Account. </a:t>
            </a:r>
            <a:endParaRPr sz="210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Shape 979"/>
        <p:cNvGrpSpPr/>
        <p:nvPr/>
      </p:nvGrpSpPr>
      <p:grpSpPr>
        <a:xfrm>
          <a:off x="0" y="0"/>
          <a:ext cx="0" cy="0"/>
          <a:chOff x="0" y="0"/>
          <a:chExt cx="0" cy="0"/>
        </a:xfrm>
      </p:grpSpPr>
      <p:pic>
        <p:nvPicPr>
          <p:cNvPr id="980" name="Google Shape;980;p12"/>
          <p:cNvPicPr preferRelativeResize="0"/>
          <p:nvPr/>
        </p:nvPicPr>
        <p:blipFill rotWithShape="1">
          <a:blip r:embed="rId3">
            <a:alphaModFix/>
          </a:blip>
          <a:srcRect l="29923" r="29922"/>
          <a:stretch/>
        </p:blipFill>
        <p:spPr>
          <a:xfrm>
            <a:off x="11516764" y="2207207"/>
            <a:ext cx="5822140" cy="8130247"/>
          </a:xfrm>
          <a:prstGeom prst="rect">
            <a:avLst/>
          </a:prstGeom>
          <a:noFill/>
          <a:ln>
            <a:noFill/>
          </a:ln>
        </p:spPr>
      </p:pic>
      <p:sp>
        <p:nvSpPr>
          <p:cNvPr id="981" name="Google Shape;981;p12"/>
          <p:cNvSpPr/>
          <p:nvPr/>
        </p:nvSpPr>
        <p:spPr>
          <a:xfrm>
            <a:off x="315936" y="2431103"/>
            <a:ext cx="565875" cy="522020"/>
          </a:xfrm>
          <a:custGeom>
            <a:avLst/>
            <a:gdLst/>
            <a:ahLst/>
            <a:cxnLst/>
            <a:rect l="l" t="t" r="r" b="b"/>
            <a:pathLst>
              <a:path w="560378" h="516949" extrusionOk="0">
                <a:moveTo>
                  <a:pt x="0" y="0"/>
                </a:moveTo>
                <a:lnTo>
                  <a:pt x="560378" y="0"/>
                </a:lnTo>
                <a:lnTo>
                  <a:pt x="560378" y="516949"/>
                </a:lnTo>
                <a:lnTo>
                  <a:pt x="0" y="516949"/>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982" name="Google Shape;982;p12"/>
          <p:cNvSpPr/>
          <p:nvPr/>
        </p:nvSpPr>
        <p:spPr>
          <a:xfrm>
            <a:off x="315936" y="5062453"/>
            <a:ext cx="565875" cy="522020"/>
          </a:xfrm>
          <a:custGeom>
            <a:avLst/>
            <a:gdLst/>
            <a:ahLst/>
            <a:cxnLst/>
            <a:rect l="l" t="t" r="r" b="b"/>
            <a:pathLst>
              <a:path w="560378" h="516949" extrusionOk="0">
                <a:moveTo>
                  <a:pt x="0" y="0"/>
                </a:moveTo>
                <a:lnTo>
                  <a:pt x="560378" y="0"/>
                </a:lnTo>
                <a:lnTo>
                  <a:pt x="560378" y="516948"/>
                </a:lnTo>
                <a:lnTo>
                  <a:pt x="0" y="51694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983" name="Google Shape;983;p12"/>
          <p:cNvSpPr/>
          <p:nvPr/>
        </p:nvSpPr>
        <p:spPr>
          <a:xfrm>
            <a:off x="315936" y="7856965"/>
            <a:ext cx="565875" cy="522020"/>
          </a:xfrm>
          <a:custGeom>
            <a:avLst/>
            <a:gdLst/>
            <a:ahLst/>
            <a:cxnLst/>
            <a:rect l="l" t="t" r="r" b="b"/>
            <a:pathLst>
              <a:path w="560378" h="516949" extrusionOk="0">
                <a:moveTo>
                  <a:pt x="0" y="0"/>
                </a:moveTo>
                <a:lnTo>
                  <a:pt x="560378" y="0"/>
                </a:lnTo>
                <a:lnTo>
                  <a:pt x="560378" y="516949"/>
                </a:lnTo>
                <a:lnTo>
                  <a:pt x="0" y="516949"/>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984" name="Google Shape;984;p12"/>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985" name="Google Shape;985;p12"/>
          <p:cNvSpPr txBox="1"/>
          <p:nvPr/>
        </p:nvSpPr>
        <p:spPr>
          <a:xfrm>
            <a:off x="609866" y="1158107"/>
            <a:ext cx="13457298" cy="621591"/>
          </a:xfrm>
          <a:prstGeom prst="rect">
            <a:avLst/>
          </a:prstGeom>
          <a:noFill/>
          <a:ln>
            <a:noFill/>
          </a:ln>
        </p:spPr>
        <p:txBody>
          <a:bodyPr spcFirstLastPara="1" wrap="square" lIns="0" tIns="0" rIns="0" bIns="0" anchor="t" anchorCtr="0">
            <a:spAutoFit/>
          </a:bodyPr>
          <a:lstStyle/>
          <a:p>
            <a:pPr marL="0" marR="0" lvl="0" indent="0" algn="l" rtl="0">
              <a:lnSpc>
                <a:spcPct val="120009"/>
              </a:lnSpc>
              <a:spcBef>
                <a:spcPts val="0"/>
              </a:spcBef>
              <a:spcAft>
                <a:spcPts val="0"/>
              </a:spcAft>
              <a:buNone/>
            </a:pPr>
            <a:r>
              <a:rPr lang="en-US" sz="4038">
                <a:solidFill>
                  <a:srgbClr val="1C5C2B"/>
                </a:solidFill>
                <a:latin typeface="Century Gothic"/>
                <a:ea typeface="Century Gothic"/>
                <a:cs typeface="Century Gothic"/>
                <a:sym typeface="Century Gothic"/>
              </a:rPr>
              <a:t>ENSURING MONEY IS USED FOR APPROVED PURPOSES</a:t>
            </a:r>
            <a:endParaRPr/>
          </a:p>
        </p:txBody>
      </p:sp>
      <p:sp>
        <p:nvSpPr>
          <p:cNvPr id="986" name="Google Shape;986;p12"/>
          <p:cNvSpPr txBox="1"/>
          <p:nvPr/>
        </p:nvSpPr>
        <p:spPr>
          <a:xfrm>
            <a:off x="1295361" y="2373393"/>
            <a:ext cx="9079799" cy="1864773"/>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en-US" sz="2020" b="1">
                <a:solidFill>
                  <a:srgbClr val="353839"/>
                </a:solidFill>
                <a:latin typeface="Century Gothic"/>
                <a:ea typeface="Century Gothic"/>
                <a:cs typeface="Century Gothic"/>
                <a:sym typeface="Century Gothic"/>
              </a:rPr>
              <a:t>Understand the PHC Budget and Allowed Expenses</a:t>
            </a:r>
            <a:endParaRPr/>
          </a:p>
          <a:p>
            <a:pPr marL="348836" marR="0" lvl="1" indent="-174417" algn="l" rtl="0">
              <a:lnSpc>
                <a:spcPct val="120000"/>
              </a:lnSpc>
              <a:spcBef>
                <a:spcPts val="0"/>
              </a:spcBef>
              <a:spcAft>
                <a:spcPts val="0"/>
              </a:spcAft>
              <a:buClr>
                <a:srgbClr val="353839"/>
              </a:buClr>
              <a:buSzPts val="2020"/>
              <a:buFont typeface="Arial"/>
              <a:buChar char="•"/>
            </a:pPr>
            <a:r>
              <a:rPr lang="en-US" sz="2020" b="0" i="0" u="none" strike="noStrike" cap="none">
                <a:solidFill>
                  <a:srgbClr val="353839"/>
                </a:solidFill>
                <a:latin typeface="Century Gothic"/>
                <a:ea typeface="Century Gothic"/>
                <a:cs typeface="Century Gothic"/>
                <a:sym typeface="Century Gothic"/>
              </a:rPr>
              <a:t>PFMOs must review the PHC budget to know which expenses are approved and how much can be spent. This helps ensure funds are used correctly.</a:t>
            </a:r>
            <a:endParaRPr/>
          </a:p>
          <a:p>
            <a:pPr marL="348836" marR="0" lvl="1" indent="-174417" algn="l" rtl="0">
              <a:lnSpc>
                <a:spcPct val="120000"/>
              </a:lnSpc>
              <a:spcBef>
                <a:spcPts val="0"/>
              </a:spcBef>
              <a:spcAft>
                <a:spcPts val="0"/>
              </a:spcAft>
              <a:buClr>
                <a:srgbClr val="1C5C2B"/>
              </a:buClr>
              <a:buSzPts val="2020"/>
              <a:buFont typeface="Arial"/>
              <a:buChar char="•"/>
            </a:pPr>
            <a:r>
              <a:rPr lang="en-US" sz="2020" b="1" i="0" u="none" strike="noStrike" cap="none">
                <a:solidFill>
                  <a:srgbClr val="1C5C2B"/>
                </a:solidFill>
                <a:latin typeface="Century Gothic"/>
                <a:ea typeface="Century Gothic"/>
                <a:cs typeface="Century Gothic"/>
                <a:sym typeface="Century Gothic"/>
              </a:rPr>
              <a:t>Example: If ₦20,000 is allocated for stationery, any spending beyond this amount should be noted and reported.</a:t>
            </a:r>
            <a:endParaRPr/>
          </a:p>
        </p:txBody>
      </p:sp>
      <p:sp>
        <p:nvSpPr>
          <p:cNvPr id="987" name="Google Shape;987;p12"/>
          <p:cNvSpPr txBox="1"/>
          <p:nvPr/>
        </p:nvSpPr>
        <p:spPr>
          <a:xfrm>
            <a:off x="1295361" y="4995125"/>
            <a:ext cx="9079799" cy="2175569"/>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en-US" sz="2020" b="1">
                <a:solidFill>
                  <a:srgbClr val="353839"/>
                </a:solidFill>
                <a:latin typeface="Century Gothic"/>
                <a:ea typeface="Century Gothic"/>
                <a:cs typeface="Century Gothic"/>
                <a:sym typeface="Century Gothic"/>
              </a:rPr>
              <a:t>Monitor and Flag Overspending</a:t>
            </a:r>
            <a:endParaRPr/>
          </a:p>
          <a:p>
            <a:pPr marL="348836" marR="0" lvl="1" indent="-174417" algn="l" rtl="0">
              <a:lnSpc>
                <a:spcPct val="120000"/>
              </a:lnSpc>
              <a:spcBef>
                <a:spcPts val="0"/>
              </a:spcBef>
              <a:spcAft>
                <a:spcPts val="0"/>
              </a:spcAft>
              <a:buClr>
                <a:srgbClr val="353839"/>
              </a:buClr>
              <a:buSzPts val="2020"/>
              <a:buFont typeface="Arial"/>
              <a:buChar char="•"/>
            </a:pPr>
            <a:r>
              <a:rPr lang="en-US" sz="2020" b="0" i="0" u="none" strike="noStrike" cap="none">
                <a:solidFill>
                  <a:srgbClr val="353839"/>
                </a:solidFill>
                <a:latin typeface="Century Gothic"/>
                <a:ea typeface="Century Gothic"/>
                <a:cs typeface="Century Gothic"/>
                <a:sym typeface="Century Gothic"/>
              </a:rPr>
              <a:t>All expenses should be checked against the budget to make sure they do not exceed the approved limits. If spending goes over the budgeted amount, the issue must be reported to the State Leads.</a:t>
            </a:r>
            <a:endParaRPr/>
          </a:p>
          <a:p>
            <a:pPr marL="348836" marR="0" lvl="1" indent="-174417" algn="l" rtl="0">
              <a:lnSpc>
                <a:spcPct val="120000"/>
              </a:lnSpc>
              <a:spcBef>
                <a:spcPts val="0"/>
              </a:spcBef>
              <a:spcAft>
                <a:spcPts val="0"/>
              </a:spcAft>
              <a:buClr>
                <a:srgbClr val="1C5C2B"/>
              </a:buClr>
              <a:buSzPts val="2020"/>
              <a:buFont typeface="Arial"/>
              <a:buChar char="•"/>
            </a:pPr>
            <a:r>
              <a:rPr lang="en-US" sz="2020" b="1" i="0" u="none" strike="noStrike" cap="none">
                <a:solidFill>
                  <a:srgbClr val="1C5C2B"/>
                </a:solidFill>
                <a:latin typeface="Century Gothic"/>
                <a:ea typeface="Century Gothic"/>
                <a:cs typeface="Century Gothic"/>
                <a:sym typeface="Century Gothic"/>
              </a:rPr>
              <a:t>Example: If ₦100,000 is budgeted for medicine but ₦150,000 is spent, the PFMO must flag and report this difference.</a:t>
            </a:r>
            <a:endParaRPr/>
          </a:p>
          <a:p>
            <a:pPr marL="0" marR="0" lvl="0" indent="0" algn="l" rtl="0">
              <a:lnSpc>
                <a:spcPct val="120000"/>
              </a:lnSpc>
              <a:spcBef>
                <a:spcPts val="0"/>
              </a:spcBef>
              <a:spcAft>
                <a:spcPts val="0"/>
              </a:spcAft>
              <a:buNone/>
            </a:pPr>
            <a:endParaRPr sz="2020" b="1">
              <a:solidFill>
                <a:srgbClr val="1C5C2B"/>
              </a:solidFill>
              <a:latin typeface="Century Gothic"/>
              <a:ea typeface="Century Gothic"/>
              <a:cs typeface="Century Gothic"/>
              <a:sym typeface="Century Gothic"/>
            </a:endParaRPr>
          </a:p>
        </p:txBody>
      </p:sp>
      <p:sp>
        <p:nvSpPr>
          <p:cNvPr id="988" name="Google Shape;988;p12"/>
          <p:cNvSpPr txBox="1"/>
          <p:nvPr/>
        </p:nvSpPr>
        <p:spPr>
          <a:xfrm>
            <a:off x="1295361" y="7799256"/>
            <a:ext cx="9079799" cy="2486365"/>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en-US" sz="2020" b="1">
                <a:solidFill>
                  <a:srgbClr val="353839"/>
                </a:solidFill>
                <a:latin typeface="Century Gothic"/>
                <a:ea typeface="Century Gothic"/>
                <a:cs typeface="Century Gothic"/>
                <a:sym typeface="Century Gothic"/>
              </a:rPr>
              <a:t>Verify Spending Without Questioning PHC Staff Directly</a:t>
            </a:r>
            <a:endParaRPr/>
          </a:p>
          <a:p>
            <a:pPr marL="348836" marR="0" lvl="1" indent="-174417" algn="l" rtl="0">
              <a:lnSpc>
                <a:spcPct val="120000"/>
              </a:lnSpc>
              <a:spcBef>
                <a:spcPts val="0"/>
              </a:spcBef>
              <a:spcAft>
                <a:spcPts val="0"/>
              </a:spcAft>
              <a:buClr>
                <a:srgbClr val="353839"/>
              </a:buClr>
              <a:buSzPts val="2020"/>
              <a:buFont typeface="Arial"/>
              <a:buChar char="•"/>
            </a:pPr>
            <a:r>
              <a:rPr lang="en-US" sz="2020" b="0" i="0" u="none" strike="noStrike" cap="none">
                <a:solidFill>
                  <a:srgbClr val="353839"/>
                </a:solidFill>
                <a:latin typeface="Century Gothic"/>
                <a:ea typeface="Century Gothic"/>
                <a:cs typeface="Century Gothic"/>
                <a:sym typeface="Century Gothic"/>
              </a:rPr>
              <a:t>PFMOs compare financial records with actual supplies and services to ensure accurate spending. Any differences are documented and reported to the NPHCDA.</a:t>
            </a:r>
            <a:endParaRPr/>
          </a:p>
          <a:p>
            <a:pPr marL="348836" marR="0" lvl="1" indent="-174417" algn="l" rtl="0">
              <a:lnSpc>
                <a:spcPct val="120000"/>
              </a:lnSpc>
              <a:spcBef>
                <a:spcPts val="0"/>
              </a:spcBef>
              <a:spcAft>
                <a:spcPts val="0"/>
              </a:spcAft>
              <a:buClr>
                <a:srgbClr val="1C5C2B"/>
              </a:buClr>
              <a:buSzPts val="2020"/>
              <a:buFont typeface="Arial"/>
              <a:buChar char="•"/>
            </a:pPr>
            <a:r>
              <a:rPr lang="en-US" sz="2020" b="1" i="0" u="none" strike="noStrike" cap="none">
                <a:solidFill>
                  <a:srgbClr val="1C5C2B"/>
                </a:solidFill>
                <a:latin typeface="Century Gothic"/>
                <a:ea typeface="Century Gothic"/>
                <a:cs typeface="Century Gothic"/>
                <a:sym typeface="Century Gothic"/>
              </a:rPr>
              <a:t>Example: If a facility reports buying medical supplies but stock records show less than what was purchased, the PFMO records the issue for review.</a:t>
            </a:r>
            <a:endParaRPr/>
          </a:p>
          <a:p>
            <a:pPr marL="0" marR="0" lvl="0" indent="0" algn="l" rtl="0">
              <a:lnSpc>
                <a:spcPct val="120000"/>
              </a:lnSpc>
              <a:spcBef>
                <a:spcPts val="0"/>
              </a:spcBef>
              <a:spcAft>
                <a:spcPts val="0"/>
              </a:spcAft>
              <a:buNone/>
            </a:pPr>
            <a:endParaRPr sz="2020" b="1">
              <a:solidFill>
                <a:srgbClr val="1C5C2B"/>
              </a:solidFill>
              <a:latin typeface="Century Gothic"/>
              <a:ea typeface="Century Gothic"/>
              <a:cs typeface="Century Gothic"/>
              <a:sym typeface="Century Gothic"/>
            </a:endParaRPr>
          </a:p>
        </p:txBody>
      </p:sp>
      <p:sp>
        <p:nvSpPr>
          <p:cNvPr id="989" name="Google Shape;989;p12"/>
          <p:cNvSpPr txBox="1"/>
          <p:nvPr/>
        </p:nvSpPr>
        <p:spPr>
          <a:xfrm>
            <a:off x="13683901" y="1211460"/>
            <a:ext cx="1299601" cy="546353"/>
          </a:xfrm>
          <a:prstGeom prst="rect">
            <a:avLst/>
          </a:prstGeom>
          <a:noFill/>
          <a:ln>
            <a:noFill/>
          </a:ln>
        </p:spPr>
        <p:txBody>
          <a:bodyPr spcFirstLastPara="1" wrap="square" lIns="0" tIns="0" rIns="0" bIns="0" anchor="t" anchorCtr="0">
            <a:spAutoFit/>
          </a:bodyPr>
          <a:lstStyle/>
          <a:p>
            <a:pPr marL="0" marR="0" lvl="0" indent="0" algn="l" rtl="0">
              <a:lnSpc>
                <a:spcPct val="199917"/>
              </a:lnSpc>
              <a:spcBef>
                <a:spcPts val="0"/>
              </a:spcBef>
              <a:spcAft>
                <a:spcPts val="0"/>
              </a:spcAft>
              <a:buNone/>
            </a:pPr>
            <a:r>
              <a:rPr lang="en-US" sz="2424" b="1">
                <a:solidFill>
                  <a:srgbClr val="1C5C2B"/>
                </a:solidFill>
                <a:latin typeface="Century Gothic"/>
                <a:ea typeface="Century Gothic"/>
                <a:cs typeface="Century Gothic"/>
                <a:sym typeface="Century Gothic"/>
              </a:rPr>
              <a:t>1/2</a:t>
            </a:r>
            <a:endParaRPr/>
          </a:p>
        </p:txBody>
      </p:sp>
      <p:sp>
        <p:nvSpPr>
          <p:cNvPr id="990" name="Google Shape;990;p12"/>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104</a:t>
            </a:fld>
            <a:endParaRPr/>
          </a:p>
        </p:txBody>
      </p:sp>
      <p:pic>
        <p:nvPicPr>
          <p:cNvPr id="991" name="Google Shape;991;p12"/>
          <p:cNvPicPr preferRelativeResize="0"/>
          <p:nvPr/>
        </p:nvPicPr>
        <p:blipFill rotWithShape="1">
          <a:blip r:embed="rId6">
            <a:alphaModFix/>
          </a:blip>
          <a:srcRect/>
          <a:stretch/>
        </p:blipFill>
        <p:spPr>
          <a:xfrm>
            <a:off x="151067" y="96599"/>
            <a:ext cx="1601533" cy="641178"/>
          </a:xfrm>
          <a:prstGeom prst="rect">
            <a:avLst/>
          </a:prstGeom>
          <a:noFill/>
          <a:ln>
            <a:noFill/>
          </a:ln>
        </p:spPr>
      </p:pic>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Shape 995"/>
        <p:cNvGrpSpPr/>
        <p:nvPr/>
      </p:nvGrpSpPr>
      <p:grpSpPr>
        <a:xfrm>
          <a:off x="0" y="0"/>
          <a:ext cx="0" cy="0"/>
          <a:chOff x="0" y="0"/>
          <a:chExt cx="0" cy="0"/>
        </a:xfrm>
      </p:grpSpPr>
      <p:pic>
        <p:nvPicPr>
          <p:cNvPr id="996" name="Google Shape;996;p13"/>
          <p:cNvPicPr preferRelativeResize="0"/>
          <p:nvPr/>
        </p:nvPicPr>
        <p:blipFill rotWithShape="1">
          <a:blip r:embed="rId3">
            <a:alphaModFix/>
          </a:blip>
          <a:srcRect l="26148" r="26147"/>
          <a:stretch/>
        </p:blipFill>
        <p:spPr>
          <a:xfrm>
            <a:off x="11516764" y="2207207"/>
            <a:ext cx="5822140" cy="8130247"/>
          </a:xfrm>
          <a:prstGeom prst="rect">
            <a:avLst/>
          </a:prstGeom>
          <a:noFill/>
          <a:ln>
            <a:noFill/>
          </a:ln>
        </p:spPr>
      </p:pic>
      <p:sp>
        <p:nvSpPr>
          <p:cNvPr id="997" name="Google Shape;997;p13"/>
          <p:cNvSpPr/>
          <p:nvPr/>
        </p:nvSpPr>
        <p:spPr>
          <a:xfrm>
            <a:off x="624022" y="2584998"/>
            <a:ext cx="565875" cy="522020"/>
          </a:xfrm>
          <a:custGeom>
            <a:avLst/>
            <a:gdLst/>
            <a:ahLst/>
            <a:cxnLst/>
            <a:rect l="l" t="t" r="r" b="b"/>
            <a:pathLst>
              <a:path w="560378" h="516949" extrusionOk="0">
                <a:moveTo>
                  <a:pt x="0" y="0"/>
                </a:moveTo>
                <a:lnTo>
                  <a:pt x="560378" y="0"/>
                </a:lnTo>
                <a:lnTo>
                  <a:pt x="560378" y="516949"/>
                </a:lnTo>
                <a:lnTo>
                  <a:pt x="0" y="516949"/>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998" name="Google Shape;998;p13"/>
          <p:cNvSpPr/>
          <p:nvPr/>
        </p:nvSpPr>
        <p:spPr>
          <a:xfrm>
            <a:off x="624022" y="5169339"/>
            <a:ext cx="565875" cy="522020"/>
          </a:xfrm>
          <a:custGeom>
            <a:avLst/>
            <a:gdLst/>
            <a:ahLst/>
            <a:cxnLst/>
            <a:rect l="l" t="t" r="r" b="b"/>
            <a:pathLst>
              <a:path w="560378" h="516949" extrusionOk="0">
                <a:moveTo>
                  <a:pt x="0" y="0"/>
                </a:moveTo>
                <a:lnTo>
                  <a:pt x="560378" y="0"/>
                </a:lnTo>
                <a:lnTo>
                  <a:pt x="560378" y="516949"/>
                </a:lnTo>
                <a:lnTo>
                  <a:pt x="0" y="516949"/>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999" name="Google Shape;999;p13"/>
          <p:cNvSpPr txBox="1"/>
          <p:nvPr/>
        </p:nvSpPr>
        <p:spPr>
          <a:xfrm>
            <a:off x="591044" y="1158107"/>
            <a:ext cx="13400646" cy="621591"/>
          </a:xfrm>
          <a:prstGeom prst="rect">
            <a:avLst/>
          </a:prstGeom>
          <a:noFill/>
          <a:ln>
            <a:noFill/>
          </a:ln>
        </p:spPr>
        <p:txBody>
          <a:bodyPr spcFirstLastPara="1" wrap="square" lIns="0" tIns="0" rIns="0" bIns="0" anchor="t" anchorCtr="0">
            <a:spAutoFit/>
          </a:bodyPr>
          <a:lstStyle/>
          <a:p>
            <a:pPr marL="0" marR="0" lvl="0" indent="0" algn="l" rtl="0">
              <a:lnSpc>
                <a:spcPct val="120009"/>
              </a:lnSpc>
              <a:spcBef>
                <a:spcPts val="0"/>
              </a:spcBef>
              <a:spcAft>
                <a:spcPts val="0"/>
              </a:spcAft>
              <a:buNone/>
            </a:pPr>
            <a:r>
              <a:rPr lang="en-US" sz="4038">
                <a:solidFill>
                  <a:srgbClr val="1C5C2B"/>
                </a:solidFill>
                <a:latin typeface="Century Gothic"/>
                <a:ea typeface="Century Gothic"/>
                <a:cs typeface="Century Gothic"/>
                <a:sym typeface="Century Gothic"/>
              </a:rPr>
              <a:t>ENSURING MONEY IS USED FOR APPROVED PURPOSES</a:t>
            </a:r>
            <a:endParaRPr/>
          </a:p>
        </p:txBody>
      </p:sp>
      <p:sp>
        <p:nvSpPr>
          <p:cNvPr id="1000" name="Google Shape;1000;p13"/>
          <p:cNvSpPr txBox="1"/>
          <p:nvPr/>
        </p:nvSpPr>
        <p:spPr>
          <a:xfrm>
            <a:off x="1603447" y="2527287"/>
            <a:ext cx="8047413" cy="1719586"/>
          </a:xfrm>
          <a:prstGeom prst="rect">
            <a:avLst/>
          </a:prstGeom>
          <a:noFill/>
          <a:ln>
            <a:noFill/>
          </a:ln>
        </p:spPr>
        <p:txBody>
          <a:bodyPr spcFirstLastPara="1" wrap="square" lIns="0" tIns="0" rIns="0" bIns="0" anchor="t" anchorCtr="0">
            <a:spAutoFit/>
          </a:bodyPr>
          <a:lstStyle/>
          <a:p>
            <a:pPr marL="0" marR="0" lvl="0" indent="0" algn="l" rtl="0">
              <a:lnSpc>
                <a:spcPct val="134950"/>
              </a:lnSpc>
              <a:spcBef>
                <a:spcPts val="0"/>
              </a:spcBef>
              <a:spcAft>
                <a:spcPts val="0"/>
              </a:spcAft>
              <a:buNone/>
            </a:pPr>
            <a:r>
              <a:rPr lang="en-US" sz="2020" b="1">
                <a:solidFill>
                  <a:srgbClr val="353839"/>
                </a:solidFill>
                <a:latin typeface="Century Gothic"/>
                <a:ea typeface="Century Gothic"/>
                <a:cs typeface="Century Gothic"/>
                <a:sym typeface="Century Gothic"/>
              </a:rPr>
              <a:t>Monitor Purchases and Deliveries</a:t>
            </a:r>
            <a:endParaRPr/>
          </a:p>
          <a:p>
            <a:pPr marL="392439" marR="0" lvl="1" indent="-196219" algn="l" rtl="0">
              <a:lnSpc>
                <a:spcPct val="134950"/>
              </a:lnSpc>
              <a:spcBef>
                <a:spcPts val="0"/>
              </a:spcBef>
              <a:spcAft>
                <a:spcPts val="0"/>
              </a:spcAft>
              <a:buClr>
                <a:srgbClr val="353839"/>
              </a:buClr>
              <a:buSzPts val="2020"/>
              <a:buFont typeface="Arial"/>
              <a:buChar char="•"/>
            </a:pPr>
            <a:r>
              <a:rPr lang="en-US" sz="2020" b="0" i="0" u="none" strike="noStrike" cap="none">
                <a:solidFill>
                  <a:srgbClr val="353839"/>
                </a:solidFill>
                <a:latin typeface="Century Gothic"/>
                <a:ea typeface="Century Gothic"/>
                <a:cs typeface="Century Gothic"/>
                <a:sym typeface="Century Gothic"/>
              </a:rPr>
              <a:t>PFMOs must confirm that all items paid for are delivered and being used at the PHC.</a:t>
            </a:r>
            <a:endParaRPr/>
          </a:p>
          <a:p>
            <a:pPr marL="392439" marR="0" lvl="1" indent="-196219" algn="l" rtl="0">
              <a:lnSpc>
                <a:spcPct val="134950"/>
              </a:lnSpc>
              <a:spcBef>
                <a:spcPts val="0"/>
              </a:spcBef>
              <a:spcAft>
                <a:spcPts val="0"/>
              </a:spcAft>
              <a:buClr>
                <a:srgbClr val="1C5C2B"/>
              </a:buClr>
              <a:buSzPts val="2020"/>
              <a:buFont typeface="Arial"/>
              <a:buChar char="•"/>
            </a:pPr>
            <a:r>
              <a:rPr lang="en-US" sz="2020" b="1" i="0" u="none" strike="noStrike" cap="none">
                <a:solidFill>
                  <a:srgbClr val="1C5C2B"/>
                </a:solidFill>
                <a:latin typeface="Century Gothic"/>
                <a:ea typeface="Century Gothic"/>
                <a:cs typeface="Century Gothic"/>
                <a:sym typeface="Century Gothic"/>
              </a:rPr>
              <a:t>Example: If ₦50,000 is spent on chairs, the PFMO checks that the chairs arrived and are in use at the facility.</a:t>
            </a:r>
            <a:endParaRPr/>
          </a:p>
        </p:txBody>
      </p:sp>
      <p:sp>
        <p:nvSpPr>
          <p:cNvPr id="1001" name="Google Shape;1001;p13"/>
          <p:cNvSpPr txBox="1"/>
          <p:nvPr/>
        </p:nvSpPr>
        <p:spPr>
          <a:xfrm>
            <a:off x="1603447" y="5102011"/>
            <a:ext cx="8047413" cy="2426861"/>
          </a:xfrm>
          <a:prstGeom prst="rect">
            <a:avLst/>
          </a:prstGeom>
          <a:noFill/>
          <a:ln>
            <a:noFill/>
          </a:ln>
        </p:spPr>
        <p:txBody>
          <a:bodyPr spcFirstLastPara="1" wrap="square" lIns="0" tIns="0" rIns="0" bIns="0" anchor="t" anchorCtr="0">
            <a:spAutoFit/>
          </a:bodyPr>
          <a:lstStyle/>
          <a:p>
            <a:pPr marL="0" marR="0" lvl="0" indent="0" algn="l" rtl="0">
              <a:lnSpc>
                <a:spcPct val="134950"/>
              </a:lnSpc>
              <a:spcBef>
                <a:spcPts val="0"/>
              </a:spcBef>
              <a:spcAft>
                <a:spcPts val="0"/>
              </a:spcAft>
              <a:buNone/>
            </a:pPr>
            <a:r>
              <a:rPr lang="en-US" sz="2020" b="1">
                <a:solidFill>
                  <a:srgbClr val="353839"/>
                </a:solidFill>
                <a:latin typeface="Century Gothic"/>
                <a:ea typeface="Century Gothic"/>
                <a:cs typeface="Century Gothic"/>
                <a:sym typeface="Century Gothic"/>
              </a:rPr>
              <a:t>Report Any Unapproved Spending</a:t>
            </a:r>
            <a:endParaRPr/>
          </a:p>
          <a:p>
            <a:pPr marL="392439" marR="0" lvl="1" indent="-196219" algn="l" rtl="0">
              <a:lnSpc>
                <a:spcPct val="134950"/>
              </a:lnSpc>
              <a:spcBef>
                <a:spcPts val="0"/>
              </a:spcBef>
              <a:spcAft>
                <a:spcPts val="0"/>
              </a:spcAft>
              <a:buClr>
                <a:srgbClr val="353839"/>
              </a:buClr>
              <a:buSzPts val="2020"/>
              <a:buFont typeface="Arial"/>
              <a:buChar char="•"/>
            </a:pPr>
            <a:r>
              <a:rPr lang="en-US" sz="2020" b="0" i="0" u="none" strike="noStrike" cap="none">
                <a:solidFill>
                  <a:srgbClr val="353839"/>
                </a:solidFill>
                <a:latin typeface="Century Gothic"/>
                <a:ea typeface="Century Gothic"/>
                <a:cs typeface="Century Gothic"/>
                <a:sym typeface="Century Gothic"/>
              </a:rPr>
              <a:t>If funds are used for unapproved or personal purchases, the PFMO must report it immediately.</a:t>
            </a:r>
            <a:endParaRPr/>
          </a:p>
          <a:p>
            <a:pPr marL="392439" marR="0" lvl="1" indent="-196219" algn="l" rtl="0">
              <a:lnSpc>
                <a:spcPct val="134950"/>
              </a:lnSpc>
              <a:spcBef>
                <a:spcPts val="0"/>
              </a:spcBef>
              <a:spcAft>
                <a:spcPts val="0"/>
              </a:spcAft>
              <a:buClr>
                <a:srgbClr val="1C5C2B"/>
              </a:buClr>
              <a:buSzPts val="2020"/>
              <a:buFont typeface="Arial"/>
              <a:buChar char="•"/>
            </a:pPr>
            <a:r>
              <a:rPr lang="en-US" sz="2020" b="1" i="0" u="none" strike="noStrike" cap="none">
                <a:solidFill>
                  <a:srgbClr val="1C5C2B"/>
                </a:solidFill>
                <a:latin typeface="Century Gothic"/>
                <a:ea typeface="Century Gothic"/>
                <a:cs typeface="Century Gothic"/>
                <a:sym typeface="Century Gothic"/>
              </a:rPr>
              <a:t>Example: If PHC funds are used to buy a personal laptop for the PHC manager, the PFMO must document and report this misuse.</a:t>
            </a:r>
            <a:endParaRPr/>
          </a:p>
          <a:p>
            <a:pPr marL="0" marR="0" lvl="0" indent="0" algn="l" rtl="0">
              <a:lnSpc>
                <a:spcPct val="134950"/>
              </a:lnSpc>
              <a:spcBef>
                <a:spcPts val="0"/>
              </a:spcBef>
              <a:spcAft>
                <a:spcPts val="0"/>
              </a:spcAft>
              <a:buNone/>
            </a:pPr>
            <a:endParaRPr sz="2020" b="1">
              <a:solidFill>
                <a:srgbClr val="1C5C2B"/>
              </a:solidFill>
              <a:latin typeface="Century Gothic"/>
              <a:ea typeface="Century Gothic"/>
              <a:cs typeface="Century Gothic"/>
              <a:sym typeface="Century Gothic"/>
            </a:endParaRPr>
          </a:p>
        </p:txBody>
      </p:sp>
      <p:sp>
        <p:nvSpPr>
          <p:cNvPr id="1002" name="Google Shape;1002;p13"/>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003" name="Google Shape;1003;p13"/>
          <p:cNvSpPr txBox="1"/>
          <p:nvPr/>
        </p:nvSpPr>
        <p:spPr>
          <a:xfrm>
            <a:off x="13683901" y="1187063"/>
            <a:ext cx="1299601" cy="546353"/>
          </a:xfrm>
          <a:prstGeom prst="rect">
            <a:avLst/>
          </a:prstGeom>
          <a:noFill/>
          <a:ln>
            <a:noFill/>
          </a:ln>
        </p:spPr>
        <p:txBody>
          <a:bodyPr spcFirstLastPara="1" wrap="square" lIns="0" tIns="0" rIns="0" bIns="0" anchor="t" anchorCtr="0">
            <a:spAutoFit/>
          </a:bodyPr>
          <a:lstStyle/>
          <a:p>
            <a:pPr marL="0" marR="0" lvl="0" indent="0" algn="l" rtl="0">
              <a:lnSpc>
                <a:spcPct val="199917"/>
              </a:lnSpc>
              <a:spcBef>
                <a:spcPts val="0"/>
              </a:spcBef>
              <a:spcAft>
                <a:spcPts val="0"/>
              </a:spcAft>
              <a:buNone/>
            </a:pPr>
            <a:r>
              <a:rPr lang="en-US" sz="2424" b="1">
                <a:solidFill>
                  <a:srgbClr val="1C5C2B"/>
                </a:solidFill>
                <a:latin typeface="Century Gothic"/>
                <a:ea typeface="Century Gothic"/>
                <a:cs typeface="Century Gothic"/>
                <a:sym typeface="Century Gothic"/>
              </a:rPr>
              <a:t>2/2</a:t>
            </a:r>
            <a:endParaRPr/>
          </a:p>
        </p:txBody>
      </p:sp>
      <p:sp>
        <p:nvSpPr>
          <p:cNvPr id="1004" name="Google Shape;1004;p13"/>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105</a:t>
            </a:fld>
            <a:endParaRPr/>
          </a:p>
        </p:txBody>
      </p:sp>
      <p:pic>
        <p:nvPicPr>
          <p:cNvPr id="1005" name="Google Shape;1005;p13"/>
          <p:cNvPicPr preferRelativeResize="0"/>
          <p:nvPr/>
        </p:nvPicPr>
        <p:blipFill rotWithShape="1">
          <a:blip r:embed="rId6">
            <a:alphaModFix/>
          </a:blip>
          <a:srcRect/>
          <a:stretch/>
        </p:blipFill>
        <p:spPr>
          <a:xfrm>
            <a:off x="151067" y="96599"/>
            <a:ext cx="1601533" cy="641178"/>
          </a:xfrm>
          <a:prstGeom prst="rect">
            <a:avLst/>
          </a:prstGeom>
          <a:noFill/>
          <a:ln>
            <a:noFill/>
          </a:ln>
        </p:spPr>
      </p:pic>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Shape 1009"/>
        <p:cNvGrpSpPr/>
        <p:nvPr/>
      </p:nvGrpSpPr>
      <p:grpSpPr>
        <a:xfrm>
          <a:off x="0" y="0"/>
          <a:ext cx="0" cy="0"/>
          <a:chOff x="0" y="0"/>
          <a:chExt cx="0" cy="0"/>
        </a:xfrm>
      </p:grpSpPr>
      <p:grpSp>
        <p:nvGrpSpPr>
          <p:cNvPr id="1010" name="Google Shape;1010;p14"/>
          <p:cNvGrpSpPr/>
          <p:nvPr/>
        </p:nvGrpSpPr>
        <p:grpSpPr>
          <a:xfrm>
            <a:off x="4724652" y="6419941"/>
            <a:ext cx="2160956" cy="2160956"/>
            <a:chOff x="0" y="0"/>
            <a:chExt cx="812800" cy="812800"/>
          </a:xfrm>
        </p:grpSpPr>
        <p:sp>
          <p:nvSpPr>
            <p:cNvPr id="1011" name="Google Shape;1011;p14"/>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86931"/>
            </a:solidFill>
            <a:ln w="47625" cap="sq" cmpd="sng">
              <a:solidFill>
                <a:srgbClr val="022E18"/>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14"/>
            <p:cNvSpPr txBox="1"/>
            <p:nvPr/>
          </p:nvSpPr>
          <p:spPr>
            <a:xfrm>
              <a:off x="76200" y="19050"/>
              <a:ext cx="660400" cy="717550"/>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1013" name="Google Shape;1013;p14"/>
          <p:cNvGrpSpPr/>
          <p:nvPr/>
        </p:nvGrpSpPr>
        <p:grpSpPr>
          <a:xfrm>
            <a:off x="8091757" y="6419941"/>
            <a:ext cx="2160956" cy="2160956"/>
            <a:chOff x="0" y="0"/>
            <a:chExt cx="812800" cy="812800"/>
          </a:xfrm>
        </p:grpSpPr>
        <p:sp>
          <p:nvSpPr>
            <p:cNvPr id="1014" name="Google Shape;1014;p14"/>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86931"/>
            </a:solidFill>
            <a:ln w="47625" cap="sq" cmpd="sng">
              <a:solidFill>
                <a:srgbClr val="022E18"/>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14"/>
            <p:cNvSpPr txBox="1"/>
            <p:nvPr/>
          </p:nvSpPr>
          <p:spPr>
            <a:xfrm>
              <a:off x="76200" y="19050"/>
              <a:ext cx="660400" cy="717550"/>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1016" name="Google Shape;1016;p14"/>
          <p:cNvGrpSpPr/>
          <p:nvPr/>
        </p:nvGrpSpPr>
        <p:grpSpPr>
          <a:xfrm>
            <a:off x="1357548" y="6419941"/>
            <a:ext cx="2160956" cy="2160956"/>
            <a:chOff x="0" y="0"/>
            <a:chExt cx="812800" cy="812800"/>
          </a:xfrm>
        </p:grpSpPr>
        <p:sp>
          <p:nvSpPr>
            <p:cNvPr id="1017" name="Google Shape;1017;p14"/>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86931"/>
            </a:solidFill>
            <a:ln w="47625" cap="sq" cmpd="sng">
              <a:solidFill>
                <a:srgbClr val="022E18"/>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14"/>
            <p:cNvSpPr txBox="1"/>
            <p:nvPr/>
          </p:nvSpPr>
          <p:spPr>
            <a:xfrm>
              <a:off x="76200" y="19050"/>
              <a:ext cx="660400" cy="717550"/>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1019" name="Google Shape;1019;p14"/>
          <p:cNvGrpSpPr/>
          <p:nvPr/>
        </p:nvGrpSpPr>
        <p:grpSpPr>
          <a:xfrm>
            <a:off x="11458861" y="6419941"/>
            <a:ext cx="2160956" cy="2160956"/>
            <a:chOff x="0" y="0"/>
            <a:chExt cx="812800" cy="812800"/>
          </a:xfrm>
        </p:grpSpPr>
        <p:sp>
          <p:nvSpPr>
            <p:cNvPr id="1020" name="Google Shape;1020;p14"/>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86931"/>
            </a:solidFill>
            <a:ln w="47625" cap="sq" cmpd="sng">
              <a:solidFill>
                <a:srgbClr val="022E18"/>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14"/>
            <p:cNvSpPr txBox="1"/>
            <p:nvPr/>
          </p:nvSpPr>
          <p:spPr>
            <a:xfrm>
              <a:off x="76200" y="19050"/>
              <a:ext cx="660400" cy="717550"/>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1022" name="Google Shape;1022;p14"/>
          <p:cNvGrpSpPr/>
          <p:nvPr/>
        </p:nvGrpSpPr>
        <p:grpSpPr>
          <a:xfrm>
            <a:off x="14825966" y="6419941"/>
            <a:ext cx="2160956" cy="2160956"/>
            <a:chOff x="0" y="0"/>
            <a:chExt cx="812800" cy="812800"/>
          </a:xfrm>
        </p:grpSpPr>
        <p:sp>
          <p:nvSpPr>
            <p:cNvPr id="1023" name="Google Shape;1023;p14"/>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86931"/>
            </a:solidFill>
            <a:ln w="47625" cap="sq" cmpd="sng">
              <a:solidFill>
                <a:srgbClr val="022E18"/>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14"/>
            <p:cNvSpPr txBox="1"/>
            <p:nvPr/>
          </p:nvSpPr>
          <p:spPr>
            <a:xfrm>
              <a:off x="76200" y="19050"/>
              <a:ext cx="660400" cy="717550"/>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chemeClr val="dk1"/>
                </a:solidFill>
                <a:latin typeface="Calibri"/>
                <a:ea typeface="Calibri"/>
                <a:cs typeface="Calibri"/>
                <a:sym typeface="Calibri"/>
              </a:endParaRPr>
            </a:p>
          </p:txBody>
        </p:sp>
      </p:grpSp>
      <p:sp>
        <p:nvSpPr>
          <p:cNvPr id="1025" name="Google Shape;1025;p14"/>
          <p:cNvSpPr/>
          <p:nvPr/>
        </p:nvSpPr>
        <p:spPr>
          <a:xfrm>
            <a:off x="-240687" y="-50453"/>
            <a:ext cx="18618381" cy="10387905"/>
          </a:xfrm>
          <a:custGeom>
            <a:avLst/>
            <a:gdLst/>
            <a:ahLst/>
            <a:cxnLst/>
            <a:rect l="l" t="t" r="r" b="b"/>
            <a:pathLst>
              <a:path w="18437527" h="10287000" extrusionOk="0">
                <a:moveTo>
                  <a:pt x="0" y="0"/>
                </a:moveTo>
                <a:lnTo>
                  <a:pt x="18437527" y="0"/>
                </a:lnTo>
                <a:lnTo>
                  <a:pt x="18437527" y="10287000"/>
                </a:lnTo>
                <a:lnTo>
                  <a:pt x="0" y="10287000"/>
                </a:lnTo>
                <a:lnTo>
                  <a:pt x="0" y="0"/>
                </a:lnTo>
                <a:close/>
              </a:path>
            </a:pathLst>
          </a:custGeom>
          <a:blipFill rotWithShape="1">
            <a:blip r:embed="rId3">
              <a:alphaModFix amt="6999"/>
            </a:blip>
            <a:stretch>
              <a:fillRect t="-22994" b="-56232"/>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cxnSp>
        <p:nvCxnSpPr>
          <p:cNvPr id="1026" name="Google Shape;1026;p14"/>
          <p:cNvCxnSpPr/>
          <p:nvPr/>
        </p:nvCxnSpPr>
        <p:spPr>
          <a:xfrm>
            <a:off x="2425228" y="5194897"/>
            <a:ext cx="13437544" cy="0"/>
          </a:xfrm>
          <a:prstGeom prst="straightConnector1">
            <a:avLst/>
          </a:prstGeom>
          <a:noFill/>
          <a:ln w="47625" cap="flat" cmpd="sng">
            <a:solidFill>
              <a:srgbClr val="1C5C2B"/>
            </a:solidFill>
            <a:prstDash val="solid"/>
            <a:round/>
            <a:headEnd type="none" w="sm" len="sm"/>
            <a:tailEnd type="none" w="sm" len="sm"/>
          </a:ln>
        </p:spPr>
      </p:cxnSp>
      <p:cxnSp>
        <p:nvCxnSpPr>
          <p:cNvPr id="1027" name="Google Shape;1027;p14"/>
          <p:cNvCxnSpPr/>
          <p:nvPr/>
        </p:nvCxnSpPr>
        <p:spPr>
          <a:xfrm>
            <a:off x="2438026" y="5186749"/>
            <a:ext cx="0" cy="979909"/>
          </a:xfrm>
          <a:prstGeom prst="straightConnector1">
            <a:avLst/>
          </a:prstGeom>
          <a:noFill/>
          <a:ln w="47625" cap="flat" cmpd="sng">
            <a:solidFill>
              <a:srgbClr val="186931"/>
            </a:solidFill>
            <a:prstDash val="solid"/>
            <a:round/>
            <a:headEnd type="none" w="sm" len="sm"/>
            <a:tailEnd type="triangle" w="med" len="med"/>
          </a:ln>
        </p:spPr>
      </p:cxnSp>
      <p:cxnSp>
        <p:nvCxnSpPr>
          <p:cNvPr id="1028" name="Google Shape;1028;p14"/>
          <p:cNvCxnSpPr/>
          <p:nvPr/>
        </p:nvCxnSpPr>
        <p:spPr>
          <a:xfrm>
            <a:off x="5829176" y="5178800"/>
            <a:ext cx="0" cy="995805"/>
          </a:xfrm>
          <a:prstGeom prst="straightConnector1">
            <a:avLst/>
          </a:prstGeom>
          <a:noFill/>
          <a:ln w="47625" cap="flat" cmpd="sng">
            <a:solidFill>
              <a:srgbClr val="186931"/>
            </a:solidFill>
            <a:prstDash val="solid"/>
            <a:round/>
            <a:headEnd type="none" w="sm" len="sm"/>
            <a:tailEnd type="triangle" w="med" len="med"/>
          </a:ln>
        </p:spPr>
      </p:cxnSp>
      <p:cxnSp>
        <p:nvCxnSpPr>
          <p:cNvPr id="1029" name="Google Shape;1029;p14"/>
          <p:cNvCxnSpPr/>
          <p:nvPr/>
        </p:nvCxnSpPr>
        <p:spPr>
          <a:xfrm>
            <a:off x="9172234" y="5202847"/>
            <a:ext cx="0" cy="971759"/>
          </a:xfrm>
          <a:prstGeom prst="straightConnector1">
            <a:avLst/>
          </a:prstGeom>
          <a:noFill/>
          <a:ln w="47625" cap="flat" cmpd="sng">
            <a:solidFill>
              <a:srgbClr val="186931"/>
            </a:solidFill>
            <a:prstDash val="solid"/>
            <a:round/>
            <a:headEnd type="none" w="sm" len="sm"/>
            <a:tailEnd type="triangle" w="med" len="med"/>
          </a:ln>
        </p:spPr>
      </p:cxnSp>
      <p:cxnSp>
        <p:nvCxnSpPr>
          <p:cNvPr id="1030" name="Google Shape;1030;p14"/>
          <p:cNvCxnSpPr/>
          <p:nvPr/>
        </p:nvCxnSpPr>
        <p:spPr>
          <a:xfrm>
            <a:off x="12539338" y="5178800"/>
            <a:ext cx="0" cy="987857"/>
          </a:xfrm>
          <a:prstGeom prst="straightConnector1">
            <a:avLst/>
          </a:prstGeom>
          <a:noFill/>
          <a:ln w="47625" cap="flat" cmpd="sng">
            <a:solidFill>
              <a:srgbClr val="186931"/>
            </a:solidFill>
            <a:prstDash val="solid"/>
            <a:round/>
            <a:headEnd type="none" w="sm" len="sm"/>
            <a:tailEnd type="triangle" w="med" len="med"/>
          </a:ln>
        </p:spPr>
      </p:cxnSp>
      <p:cxnSp>
        <p:nvCxnSpPr>
          <p:cNvPr id="1031" name="Google Shape;1031;p14"/>
          <p:cNvCxnSpPr/>
          <p:nvPr/>
        </p:nvCxnSpPr>
        <p:spPr>
          <a:xfrm>
            <a:off x="15848343" y="5170851"/>
            <a:ext cx="0" cy="1003754"/>
          </a:xfrm>
          <a:prstGeom prst="straightConnector1">
            <a:avLst/>
          </a:prstGeom>
          <a:noFill/>
          <a:ln w="47625" cap="flat" cmpd="sng">
            <a:solidFill>
              <a:srgbClr val="186931"/>
            </a:solidFill>
            <a:prstDash val="solid"/>
            <a:round/>
            <a:headEnd type="none" w="sm" len="sm"/>
            <a:tailEnd type="triangle" w="med" len="med"/>
          </a:ln>
        </p:spPr>
      </p:cxnSp>
      <p:sp>
        <p:nvSpPr>
          <p:cNvPr id="1032" name="Google Shape;1032;p14"/>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033" name="Google Shape;1033;p14"/>
          <p:cNvSpPr/>
          <p:nvPr/>
        </p:nvSpPr>
        <p:spPr>
          <a:xfrm>
            <a:off x="1738238" y="6780976"/>
            <a:ext cx="1399576" cy="1422695"/>
          </a:xfrm>
          <a:custGeom>
            <a:avLst/>
            <a:gdLst/>
            <a:ahLst/>
            <a:cxnLst/>
            <a:rect l="l" t="t" r="r" b="b"/>
            <a:pathLst>
              <a:path w="1385981" h="1408875" extrusionOk="0">
                <a:moveTo>
                  <a:pt x="0" y="0"/>
                </a:moveTo>
                <a:lnTo>
                  <a:pt x="1385981" y="0"/>
                </a:lnTo>
                <a:lnTo>
                  <a:pt x="1385981" y="1408875"/>
                </a:lnTo>
                <a:lnTo>
                  <a:pt x="0" y="1408875"/>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034" name="Google Shape;1034;p14"/>
          <p:cNvSpPr/>
          <p:nvPr/>
        </p:nvSpPr>
        <p:spPr>
          <a:xfrm>
            <a:off x="4978498" y="6780977"/>
            <a:ext cx="1653264" cy="1572667"/>
          </a:xfrm>
          <a:custGeom>
            <a:avLst/>
            <a:gdLst/>
            <a:ahLst/>
            <a:cxnLst/>
            <a:rect l="l" t="t" r="r" b="b"/>
            <a:pathLst>
              <a:path w="1637205" h="1557391" extrusionOk="0">
                <a:moveTo>
                  <a:pt x="0" y="0"/>
                </a:moveTo>
                <a:lnTo>
                  <a:pt x="1637205" y="0"/>
                </a:lnTo>
                <a:lnTo>
                  <a:pt x="1637205" y="1557391"/>
                </a:lnTo>
                <a:lnTo>
                  <a:pt x="0" y="1557391"/>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035" name="Google Shape;1035;p14"/>
          <p:cNvSpPr/>
          <p:nvPr/>
        </p:nvSpPr>
        <p:spPr>
          <a:xfrm>
            <a:off x="8506000" y="6780977"/>
            <a:ext cx="1104799" cy="1572667"/>
          </a:xfrm>
          <a:custGeom>
            <a:avLst/>
            <a:gdLst/>
            <a:ahLst/>
            <a:cxnLst/>
            <a:rect l="l" t="t" r="r" b="b"/>
            <a:pathLst>
              <a:path w="1094067" h="1557391" extrusionOk="0">
                <a:moveTo>
                  <a:pt x="0" y="0"/>
                </a:moveTo>
                <a:lnTo>
                  <a:pt x="1094067" y="0"/>
                </a:lnTo>
                <a:lnTo>
                  <a:pt x="1094067" y="1557391"/>
                </a:lnTo>
                <a:lnTo>
                  <a:pt x="0" y="1557391"/>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036" name="Google Shape;1036;p14"/>
          <p:cNvSpPr/>
          <p:nvPr/>
        </p:nvSpPr>
        <p:spPr>
          <a:xfrm>
            <a:off x="11997695" y="6733899"/>
            <a:ext cx="1272423" cy="1533041"/>
          </a:xfrm>
          <a:custGeom>
            <a:avLst/>
            <a:gdLst/>
            <a:ahLst/>
            <a:cxnLst/>
            <a:rect l="l" t="t" r="r" b="b"/>
            <a:pathLst>
              <a:path w="1260063" h="1518149" extrusionOk="0">
                <a:moveTo>
                  <a:pt x="0" y="0"/>
                </a:moveTo>
                <a:lnTo>
                  <a:pt x="1260063" y="0"/>
                </a:lnTo>
                <a:lnTo>
                  <a:pt x="1260063" y="1518148"/>
                </a:lnTo>
                <a:lnTo>
                  <a:pt x="0" y="1518148"/>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037" name="Google Shape;1037;p14"/>
          <p:cNvSpPr/>
          <p:nvPr/>
        </p:nvSpPr>
        <p:spPr>
          <a:xfrm>
            <a:off x="14996256" y="6874415"/>
            <a:ext cx="1704174" cy="1329255"/>
          </a:xfrm>
          <a:custGeom>
            <a:avLst/>
            <a:gdLst/>
            <a:ahLst/>
            <a:cxnLst/>
            <a:rect l="l" t="t" r="r" b="b"/>
            <a:pathLst>
              <a:path w="1687620" h="1316343" extrusionOk="0">
                <a:moveTo>
                  <a:pt x="0" y="0"/>
                </a:moveTo>
                <a:lnTo>
                  <a:pt x="1687620" y="0"/>
                </a:lnTo>
                <a:lnTo>
                  <a:pt x="1687620" y="1316344"/>
                </a:lnTo>
                <a:lnTo>
                  <a:pt x="0" y="1316344"/>
                </a:lnTo>
                <a:lnTo>
                  <a:pt x="0" y="0"/>
                </a:lnTo>
                <a:close/>
              </a:path>
            </a:pathLst>
          </a:custGeom>
          <a:blipFill rotWithShape="1">
            <a:blip r:embed="rId9">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038" name="Google Shape;1038;p14"/>
          <p:cNvSpPr txBox="1"/>
          <p:nvPr/>
        </p:nvSpPr>
        <p:spPr>
          <a:xfrm>
            <a:off x="771403" y="8806683"/>
            <a:ext cx="2904650" cy="1054596"/>
          </a:xfrm>
          <a:prstGeom prst="rect">
            <a:avLst/>
          </a:prstGeom>
          <a:noFill/>
          <a:ln>
            <a:noFill/>
          </a:ln>
        </p:spPr>
        <p:txBody>
          <a:bodyPr spcFirstLastPara="1" wrap="square" lIns="0" tIns="0" rIns="0" bIns="0" anchor="t" anchorCtr="0">
            <a:spAutoFit/>
          </a:bodyPr>
          <a:lstStyle/>
          <a:p>
            <a:pPr marL="0" marR="0" lvl="0" indent="0" algn="ctr" rtl="0">
              <a:lnSpc>
                <a:spcPct val="139950"/>
              </a:lnSpc>
              <a:spcBef>
                <a:spcPts val="0"/>
              </a:spcBef>
              <a:spcAft>
                <a:spcPts val="0"/>
              </a:spcAft>
              <a:buNone/>
            </a:pPr>
            <a:r>
              <a:rPr lang="en-US" sz="2020">
                <a:solidFill>
                  <a:srgbClr val="000000"/>
                </a:solidFill>
                <a:latin typeface="Century Gothic"/>
                <a:ea typeface="Century Gothic"/>
                <a:cs typeface="Century Gothic"/>
                <a:sym typeface="Century Gothic"/>
              </a:rPr>
              <a:t>Essential medicines and vaccines become unavailable.</a:t>
            </a:r>
            <a:endParaRPr/>
          </a:p>
        </p:txBody>
      </p:sp>
      <p:sp>
        <p:nvSpPr>
          <p:cNvPr id="1039" name="Google Shape;1039;p14"/>
          <p:cNvSpPr txBox="1"/>
          <p:nvPr/>
        </p:nvSpPr>
        <p:spPr>
          <a:xfrm>
            <a:off x="14208947" y="8806684"/>
            <a:ext cx="2904650" cy="1427135"/>
          </a:xfrm>
          <a:prstGeom prst="rect">
            <a:avLst/>
          </a:prstGeom>
          <a:noFill/>
          <a:ln>
            <a:noFill/>
          </a:ln>
        </p:spPr>
        <p:txBody>
          <a:bodyPr spcFirstLastPara="1" wrap="square" lIns="0" tIns="0" rIns="0" bIns="0" anchor="t" anchorCtr="0">
            <a:spAutoFit/>
          </a:bodyPr>
          <a:lstStyle/>
          <a:p>
            <a:pPr marL="0" marR="0" lvl="0" indent="0" algn="ctr" rtl="0">
              <a:lnSpc>
                <a:spcPct val="139950"/>
              </a:lnSpc>
              <a:spcBef>
                <a:spcPts val="0"/>
              </a:spcBef>
              <a:spcAft>
                <a:spcPts val="0"/>
              </a:spcAft>
              <a:buNone/>
            </a:pPr>
            <a:r>
              <a:rPr lang="en-US" sz="2020">
                <a:solidFill>
                  <a:srgbClr val="000000"/>
                </a:solidFill>
                <a:latin typeface="Century Gothic"/>
                <a:ea typeface="Century Gothic"/>
                <a:cs typeface="Century Gothic"/>
                <a:sym typeface="Century Gothic"/>
              </a:rPr>
              <a:t>Individuals involved in fraud may face legal action.</a:t>
            </a:r>
            <a:endParaRPr/>
          </a:p>
          <a:p>
            <a:pPr marL="0" marR="0" lvl="0" indent="0" algn="ctr" rtl="0">
              <a:lnSpc>
                <a:spcPct val="139950"/>
              </a:lnSpc>
              <a:spcBef>
                <a:spcPts val="0"/>
              </a:spcBef>
              <a:spcAft>
                <a:spcPts val="0"/>
              </a:spcAft>
              <a:buNone/>
            </a:pPr>
            <a:endParaRPr sz="2020">
              <a:solidFill>
                <a:srgbClr val="000000"/>
              </a:solidFill>
              <a:latin typeface="Century Gothic"/>
              <a:ea typeface="Century Gothic"/>
              <a:cs typeface="Century Gothic"/>
              <a:sym typeface="Century Gothic"/>
            </a:endParaRPr>
          </a:p>
        </p:txBody>
      </p:sp>
      <p:sp>
        <p:nvSpPr>
          <p:cNvPr id="1040" name="Google Shape;1040;p14"/>
          <p:cNvSpPr txBox="1"/>
          <p:nvPr/>
        </p:nvSpPr>
        <p:spPr>
          <a:xfrm>
            <a:off x="2568787" y="1142234"/>
            <a:ext cx="12879922" cy="589905"/>
          </a:xfrm>
          <a:prstGeom prst="rect">
            <a:avLst/>
          </a:prstGeom>
          <a:noFill/>
          <a:ln>
            <a:noFill/>
          </a:ln>
        </p:spPr>
        <p:txBody>
          <a:bodyPr spcFirstLastPara="1" wrap="square" lIns="0" tIns="0" rIns="0" bIns="0" anchor="t" anchorCtr="0">
            <a:spAutoFit/>
          </a:bodyPr>
          <a:lstStyle/>
          <a:p>
            <a:pPr marL="0" marR="0" lvl="0" indent="0" algn="l" rtl="0">
              <a:lnSpc>
                <a:spcPct val="115007"/>
              </a:lnSpc>
              <a:spcBef>
                <a:spcPts val="0"/>
              </a:spcBef>
              <a:spcAft>
                <a:spcPts val="0"/>
              </a:spcAft>
              <a:buNone/>
            </a:pPr>
            <a:r>
              <a:rPr lang="en-US" sz="4038">
                <a:solidFill>
                  <a:srgbClr val="1C5C2B"/>
                </a:solidFill>
                <a:latin typeface="Poppins"/>
                <a:ea typeface="Poppins"/>
                <a:cs typeface="Poppins"/>
                <a:sym typeface="Poppins"/>
              </a:rPr>
              <a:t>UNDERSTANDING FINANCIAL IRREGULARITIES IN PHCs</a:t>
            </a:r>
            <a:endParaRPr/>
          </a:p>
        </p:txBody>
      </p:sp>
      <p:sp>
        <p:nvSpPr>
          <p:cNvPr id="1041" name="Google Shape;1041;p14"/>
          <p:cNvSpPr txBox="1"/>
          <p:nvPr/>
        </p:nvSpPr>
        <p:spPr>
          <a:xfrm>
            <a:off x="4146878" y="8806684"/>
            <a:ext cx="2904650" cy="1427135"/>
          </a:xfrm>
          <a:prstGeom prst="rect">
            <a:avLst/>
          </a:prstGeom>
          <a:noFill/>
          <a:ln>
            <a:noFill/>
          </a:ln>
        </p:spPr>
        <p:txBody>
          <a:bodyPr spcFirstLastPara="1" wrap="square" lIns="0" tIns="0" rIns="0" bIns="0" anchor="t" anchorCtr="0">
            <a:spAutoFit/>
          </a:bodyPr>
          <a:lstStyle/>
          <a:p>
            <a:pPr marL="0" marR="0" lvl="0" indent="0" algn="ctr" rtl="0">
              <a:lnSpc>
                <a:spcPct val="139950"/>
              </a:lnSpc>
              <a:spcBef>
                <a:spcPts val="0"/>
              </a:spcBef>
              <a:spcAft>
                <a:spcPts val="0"/>
              </a:spcAft>
              <a:buNone/>
            </a:pPr>
            <a:r>
              <a:rPr lang="en-US" sz="2020">
                <a:solidFill>
                  <a:srgbClr val="000000"/>
                </a:solidFill>
                <a:latin typeface="Century Gothic"/>
                <a:ea typeface="Century Gothic"/>
                <a:cs typeface="Century Gothic"/>
                <a:sym typeface="Century Gothic"/>
              </a:rPr>
              <a:t>PHC staff may not be paid, affecting service delivery.</a:t>
            </a:r>
            <a:endParaRPr/>
          </a:p>
          <a:p>
            <a:pPr marL="0" marR="0" lvl="0" indent="0" algn="ctr" rtl="0">
              <a:lnSpc>
                <a:spcPct val="139950"/>
              </a:lnSpc>
              <a:spcBef>
                <a:spcPts val="0"/>
              </a:spcBef>
              <a:spcAft>
                <a:spcPts val="0"/>
              </a:spcAft>
              <a:buNone/>
            </a:pPr>
            <a:endParaRPr sz="2020">
              <a:solidFill>
                <a:srgbClr val="000000"/>
              </a:solidFill>
              <a:latin typeface="Century Gothic"/>
              <a:ea typeface="Century Gothic"/>
              <a:cs typeface="Century Gothic"/>
              <a:sym typeface="Century Gothic"/>
            </a:endParaRPr>
          </a:p>
        </p:txBody>
      </p:sp>
      <p:sp>
        <p:nvSpPr>
          <p:cNvPr id="1042" name="Google Shape;1042;p14"/>
          <p:cNvSpPr txBox="1"/>
          <p:nvPr/>
        </p:nvSpPr>
        <p:spPr>
          <a:xfrm>
            <a:off x="7556424" y="8806684"/>
            <a:ext cx="2904650" cy="1427135"/>
          </a:xfrm>
          <a:prstGeom prst="rect">
            <a:avLst/>
          </a:prstGeom>
          <a:noFill/>
          <a:ln>
            <a:noFill/>
          </a:ln>
        </p:spPr>
        <p:txBody>
          <a:bodyPr spcFirstLastPara="1" wrap="square" lIns="0" tIns="0" rIns="0" bIns="0" anchor="t" anchorCtr="0">
            <a:spAutoFit/>
          </a:bodyPr>
          <a:lstStyle/>
          <a:p>
            <a:pPr marL="0" marR="0" lvl="0" indent="0" algn="ctr" rtl="0">
              <a:lnSpc>
                <a:spcPct val="139950"/>
              </a:lnSpc>
              <a:spcBef>
                <a:spcPts val="0"/>
              </a:spcBef>
              <a:spcAft>
                <a:spcPts val="0"/>
              </a:spcAft>
              <a:buNone/>
            </a:pPr>
            <a:r>
              <a:rPr lang="en-US" sz="2020">
                <a:solidFill>
                  <a:srgbClr val="000000"/>
                </a:solidFill>
                <a:latin typeface="Century Gothic"/>
                <a:ea typeface="Century Gothic"/>
                <a:cs typeface="Century Gothic"/>
                <a:sym typeface="Century Gothic"/>
              </a:rPr>
              <a:t>Communities lose trust in the healthcare system.</a:t>
            </a:r>
            <a:endParaRPr/>
          </a:p>
          <a:p>
            <a:pPr marL="0" marR="0" lvl="0" indent="0" algn="ctr" rtl="0">
              <a:lnSpc>
                <a:spcPct val="139950"/>
              </a:lnSpc>
              <a:spcBef>
                <a:spcPts val="0"/>
              </a:spcBef>
              <a:spcAft>
                <a:spcPts val="0"/>
              </a:spcAft>
              <a:buNone/>
            </a:pPr>
            <a:endParaRPr sz="2020">
              <a:solidFill>
                <a:srgbClr val="000000"/>
              </a:solidFill>
              <a:latin typeface="Century Gothic"/>
              <a:ea typeface="Century Gothic"/>
              <a:cs typeface="Century Gothic"/>
              <a:sym typeface="Century Gothic"/>
            </a:endParaRPr>
          </a:p>
        </p:txBody>
      </p:sp>
      <p:sp>
        <p:nvSpPr>
          <p:cNvPr id="1043" name="Google Shape;1043;p14"/>
          <p:cNvSpPr txBox="1"/>
          <p:nvPr/>
        </p:nvSpPr>
        <p:spPr>
          <a:xfrm>
            <a:off x="10881086" y="8806684"/>
            <a:ext cx="2904650" cy="1427135"/>
          </a:xfrm>
          <a:prstGeom prst="rect">
            <a:avLst/>
          </a:prstGeom>
          <a:noFill/>
          <a:ln>
            <a:noFill/>
          </a:ln>
        </p:spPr>
        <p:txBody>
          <a:bodyPr spcFirstLastPara="1" wrap="square" lIns="0" tIns="0" rIns="0" bIns="0" anchor="t" anchorCtr="0">
            <a:spAutoFit/>
          </a:bodyPr>
          <a:lstStyle/>
          <a:p>
            <a:pPr marL="0" marR="0" lvl="0" indent="0" algn="ctr" rtl="0">
              <a:lnSpc>
                <a:spcPct val="139950"/>
              </a:lnSpc>
              <a:spcBef>
                <a:spcPts val="0"/>
              </a:spcBef>
              <a:spcAft>
                <a:spcPts val="0"/>
              </a:spcAft>
              <a:buNone/>
            </a:pPr>
            <a:r>
              <a:rPr lang="en-US" sz="2020">
                <a:solidFill>
                  <a:srgbClr val="000000"/>
                </a:solidFill>
                <a:latin typeface="Century Gothic"/>
                <a:ea typeface="Century Gothic"/>
                <a:cs typeface="Century Gothic"/>
                <a:sym typeface="Century Gothic"/>
              </a:rPr>
              <a:t>Government and donor funding may be reduced.</a:t>
            </a:r>
            <a:endParaRPr/>
          </a:p>
          <a:p>
            <a:pPr marL="0" marR="0" lvl="0" indent="0" algn="ctr" rtl="0">
              <a:lnSpc>
                <a:spcPct val="139950"/>
              </a:lnSpc>
              <a:spcBef>
                <a:spcPts val="0"/>
              </a:spcBef>
              <a:spcAft>
                <a:spcPts val="0"/>
              </a:spcAft>
              <a:buNone/>
            </a:pPr>
            <a:endParaRPr sz="2020">
              <a:solidFill>
                <a:srgbClr val="000000"/>
              </a:solidFill>
              <a:latin typeface="Century Gothic"/>
              <a:ea typeface="Century Gothic"/>
              <a:cs typeface="Century Gothic"/>
              <a:sym typeface="Century Gothic"/>
            </a:endParaRPr>
          </a:p>
        </p:txBody>
      </p:sp>
      <p:sp>
        <p:nvSpPr>
          <p:cNvPr id="1044" name="Google Shape;1044;p14"/>
          <p:cNvSpPr txBox="1"/>
          <p:nvPr/>
        </p:nvSpPr>
        <p:spPr>
          <a:xfrm>
            <a:off x="2810931" y="2346534"/>
            <a:ext cx="12879924" cy="1025561"/>
          </a:xfrm>
          <a:prstGeom prst="rect">
            <a:avLst/>
          </a:prstGeom>
          <a:noFill/>
          <a:ln>
            <a:noFill/>
          </a:ln>
        </p:spPr>
        <p:txBody>
          <a:bodyPr spcFirstLastPara="1" wrap="square" lIns="0" tIns="0" rIns="0" bIns="0" anchor="t" anchorCtr="0">
            <a:spAutoFit/>
          </a:bodyPr>
          <a:lstStyle/>
          <a:p>
            <a:pPr marL="0" marR="0" lvl="0" indent="0" algn="l" rtl="0">
              <a:lnSpc>
                <a:spcPct val="139989"/>
              </a:lnSpc>
              <a:spcBef>
                <a:spcPts val="0"/>
              </a:spcBef>
              <a:spcAft>
                <a:spcPts val="0"/>
              </a:spcAft>
              <a:buNone/>
            </a:pPr>
            <a:r>
              <a:rPr lang="en-US" sz="1918">
                <a:solidFill>
                  <a:srgbClr val="000000"/>
                </a:solidFill>
                <a:latin typeface="Century Gothic"/>
                <a:ea typeface="Century Gothic"/>
                <a:cs typeface="Century Gothic"/>
                <a:sym typeface="Century Gothic"/>
              </a:rPr>
              <a:t>Proper financial management is vital for PHCs to deliver quality healthcare. Financial issues may arise from errors, weak systems, or fund misuse, leading to missing records, unauthorized spending, excessive withdrawals, and non-deposited funds—any violation of financial guidelines is an irregularity.</a:t>
            </a:r>
            <a:endParaRPr/>
          </a:p>
        </p:txBody>
      </p:sp>
      <p:sp>
        <p:nvSpPr>
          <p:cNvPr id="1045" name="Google Shape;1045;p14"/>
          <p:cNvSpPr txBox="1"/>
          <p:nvPr/>
        </p:nvSpPr>
        <p:spPr>
          <a:xfrm>
            <a:off x="4549399" y="4018144"/>
            <a:ext cx="8303275" cy="675916"/>
          </a:xfrm>
          <a:prstGeom prst="rect">
            <a:avLst/>
          </a:prstGeom>
          <a:noFill/>
          <a:ln>
            <a:noFill/>
          </a:ln>
        </p:spPr>
        <p:txBody>
          <a:bodyPr spcFirstLastPara="1" wrap="square" lIns="0" tIns="0" rIns="0" bIns="0" anchor="t" anchorCtr="0">
            <a:spAutoFit/>
          </a:bodyPr>
          <a:lstStyle/>
          <a:p>
            <a:pPr marL="0" marR="0" lvl="0" indent="0" algn="ctr" rtl="0">
              <a:lnSpc>
                <a:spcPct val="139989"/>
              </a:lnSpc>
              <a:spcBef>
                <a:spcPts val="0"/>
              </a:spcBef>
              <a:spcAft>
                <a:spcPts val="0"/>
              </a:spcAft>
              <a:buNone/>
            </a:pPr>
            <a:r>
              <a:rPr lang="en-US" sz="1918" b="1">
                <a:solidFill>
                  <a:srgbClr val="000000"/>
                </a:solidFill>
                <a:latin typeface="Century Gothic"/>
                <a:ea typeface="Century Gothic"/>
                <a:cs typeface="Century Gothic"/>
                <a:sym typeface="Century Gothic"/>
              </a:rPr>
              <a:t>Misused PHC funds harm the community, leading to poor healthcare services, unpaid staff, inadequate supplies, and loss of trust.</a:t>
            </a:r>
            <a:endParaRPr/>
          </a:p>
        </p:txBody>
      </p:sp>
      <p:cxnSp>
        <p:nvCxnSpPr>
          <p:cNvPr id="1046" name="Google Shape;1046;p14"/>
          <p:cNvCxnSpPr/>
          <p:nvPr/>
        </p:nvCxnSpPr>
        <p:spPr>
          <a:xfrm>
            <a:off x="4296312" y="4788211"/>
            <a:ext cx="8556349" cy="0"/>
          </a:xfrm>
          <a:prstGeom prst="straightConnector1">
            <a:avLst/>
          </a:prstGeom>
          <a:noFill/>
          <a:ln w="47625" cap="flat" cmpd="sng">
            <a:solidFill>
              <a:srgbClr val="1C5C2B"/>
            </a:solidFill>
            <a:prstDash val="solid"/>
            <a:round/>
            <a:headEnd type="none" w="sm" len="sm"/>
            <a:tailEnd type="none" w="sm" len="sm"/>
          </a:ln>
        </p:spPr>
      </p:cxnSp>
      <p:cxnSp>
        <p:nvCxnSpPr>
          <p:cNvPr id="1047" name="Google Shape;1047;p14"/>
          <p:cNvCxnSpPr/>
          <p:nvPr/>
        </p:nvCxnSpPr>
        <p:spPr>
          <a:xfrm>
            <a:off x="8836210" y="4772893"/>
            <a:ext cx="0" cy="323109"/>
          </a:xfrm>
          <a:prstGeom prst="straightConnector1">
            <a:avLst/>
          </a:prstGeom>
          <a:noFill/>
          <a:ln w="47625" cap="flat" cmpd="sng">
            <a:solidFill>
              <a:srgbClr val="186931"/>
            </a:solidFill>
            <a:prstDash val="solid"/>
            <a:round/>
            <a:headEnd type="none" w="sm" len="sm"/>
            <a:tailEnd type="triangle" w="med" len="med"/>
          </a:ln>
        </p:spPr>
      </p:cxnSp>
      <p:sp>
        <p:nvSpPr>
          <p:cNvPr id="1048" name="Google Shape;1048;p14"/>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106</a:t>
            </a:fld>
            <a:endParaRPr/>
          </a:p>
        </p:txBody>
      </p:sp>
      <p:pic>
        <p:nvPicPr>
          <p:cNvPr id="1049" name="Google Shape;1049;p14"/>
          <p:cNvPicPr preferRelativeResize="0"/>
          <p:nvPr/>
        </p:nvPicPr>
        <p:blipFill rotWithShape="1">
          <a:blip r:embed="rId10">
            <a:alphaModFix/>
          </a:blip>
          <a:srcRect/>
          <a:stretch/>
        </p:blipFill>
        <p:spPr>
          <a:xfrm>
            <a:off x="151067" y="96599"/>
            <a:ext cx="1601533" cy="641178"/>
          </a:xfrm>
          <a:prstGeom prst="rect">
            <a:avLst/>
          </a:prstGeom>
          <a:noFill/>
          <a:ln>
            <a:noFill/>
          </a:ln>
        </p:spPr>
      </p:pic>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Shape 1054"/>
        <p:cNvGrpSpPr/>
        <p:nvPr/>
      </p:nvGrpSpPr>
      <p:grpSpPr>
        <a:xfrm>
          <a:off x="0" y="0"/>
          <a:ext cx="0" cy="0"/>
          <a:chOff x="0" y="0"/>
          <a:chExt cx="0" cy="0"/>
        </a:xfrm>
      </p:grpSpPr>
      <p:sp>
        <p:nvSpPr>
          <p:cNvPr id="1055" name="Google Shape;1055;p15"/>
          <p:cNvSpPr txBox="1"/>
          <p:nvPr/>
        </p:nvSpPr>
        <p:spPr>
          <a:xfrm>
            <a:off x="1218310" y="856726"/>
            <a:ext cx="11811890" cy="564257"/>
          </a:xfrm>
          <a:prstGeom prst="rect">
            <a:avLst/>
          </a:prstGeom>
          <a:noFill/>
          <a:ln>
            <a:noFill/>
          </a:ln>
        </p:spPr>
        <p:txBody>
          <a:bodyPr spcFirstLastPara="1" wrap="square" lIns="0" tIns="0" rIns="0" bIns="0" anchor="t" anchorCtr="0">
            <a:spAutoFit/>
          </a:bodyPr>
          <a:lstStyle/>
          <a:p>
            <a:pPr marL="0" marR="0" lvl="0" indent="0" algn="l" rtl="0">
              <a:lnSpc>
                <a:spcPct val="110004"/>
              </a:lnSpc>
              <a:spcBef>
                <a:spcPts val="0"/>
              </a:spcBef>
              <a:spcAft>
                <a:spcPts val="0"/>
              </a:spcAft>
              <a:buNone/>
            </a:pPr>
            <a:r>
              <a:rPr lang="en-US" sz="4038">
                <a:solidFill>
                  <a:srgbClr val="186931"/>
                </a:solidFill>
                <a:latin typeface="Century Gothic"/>
                <a:ea typeface="Century Gothic"/>
                <a:cs typeface="Century Gothic"/>
                <a:sym typeface="Century Gothic"/>
              </a:rPr>
              <a:t>HOW TO IDENTIFY FINANCIAL RED FLAGS 1/2 </a:t>
            </a:r>
            <a:endParaRPr/>
          </a:p>
        </p:txBody>
      </p:sp>
      <p:sp>
        <p:nvSpPr>
          <p:cNvPr id="1056" name="Google Shape;1056;p15"/>
          <p:cNvSpPr txBox="1"/>
          <p:nvPr/>
        </p:nvSpPr>
        <p:spPr>
          <a:xfrm>
            <a:off x="1910838" y="1757704"/>
            <a:ext cx="14004539" cy="1321594"/>
          </a:xfrm>
          <a:prstGeom prst="rect">
            <a:avLst/>
          </a:prstGeom>
          <a:solidFill>
            <a:srgbClr val="C9EFD2"/>
          </a:solidFill>
          <a:ln>
            <a:noFill/>
          </a:ln>
          <a:effectLst>
            <a:outerShdw blurRad="50800" dist="38100" dir="2700000" algn="tl" rotWithShape="0">
              <a:srgbClr val="000000">
                <a:alpha val="40000"/>
              </a:srgbClr>
            </a:outerShdw>
          </a:effectLst>
        </p:spPr>
        <p:txBody>
          <a:bodyPr spcFirstLastPara="1" wrap="square" lIns="92325" tIns="92325" rIns="92325" bIns="92325" anchor="t" anchorCtr="0">
            <a:spAutoFit/>
          </a:bodyPr>
          <a:lstStyle/>
          <a:p>
            <a:pPr marL="346260" marR="0" lvl="0" indent="-346260" algn="l" rtl="0">
              <a:lnSpc>
                <a:spcPct val="178176"/>
              </a:lnSpc>
              <a:spcBef>
                <a:spcPts val="0"/>
              </a:spcBef>
              <a:spcAft>
                <a:spcPts val="0"/>
              </a:spcAft>
              <a:buClr>
                <a:srgbClr val="000000"/>
              </a:buClr>
              <a:buSzPts val="1700"/>
              <a:buFont typeface="Noto Sans Symbols"/>
              <a:buChar char="▪"/>
            </a:pPr>
            <a:r>
              <a:rPr lang="en-US" sz="1700">
                <a:solidFill>
                  <a:srgbClr val="000000"/>
                </a:solidFill>
                <a:latin typeface="Century Gothic"/>
                <a:ea typeface="Century Gothic"/>
                <a:cs typeface="Century Gothic"/>
                <a:sym typeface="Century Gothic"/>
              </a:rPr>
              <a:t>Red flags take different forms and are warning signs that something might be wrong with PHC finances.</a:t>
            </a:r>
            <a:endParaRPr/>
          </a:p>
          <a:p>
            <a:pPr marL="346260" marR="0" lvl="0" indent="-346260" algn="l" rtl="0">
              <a:lnSpc>
                <a:spcPct val="178176"/>
              </a:lnSpc>
              <a:spcBef>
                <a:spcPts val="0"/>
              </a:spcBef>
              <a:spcAft>
                <a:spcPts val="0"/>
              </a:spcAft>
              <a:buClr>
                <a:srgbClr val="000000"/>
              </a:buClr>
              <a:buSzPts val="1700"/>
              <a:buFont typeface="Noto Sans Symbols"/>
              <a:buChar char="▪"/>
            </a:pPr>
            <a:r>
              <a:rPr lang="en-US" sz="1700">
                <a:solidFill>
                  <a:srgbClr val="000000"/>
                </a:solidFill>
                <a:latin typeface="Century Gothic"/>
                <a:ea typeface="Century Gothic"/>
                <a:cs typeface="Century Gothic"/>
                <a:sym typeface="Century Gothic"/>
              </a:rPr>
              <a:t>They do not always mean fraud is happening, but they must be checked carefully. Understanding these misconducts helps PFMOs identify, report, and prevent financial losses in PHCs.</a:t>
            </a:r>
            <a:endParaRPr/>
          </a:p>
        </p:txBody>
      </p:sp>
      <p:sp>
        <p:nvSpPr>
          <p:cNvPr id="1057" name="Google Shape;1057;p15"/>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058" name="Google Shape;1058;p15"/>
          <p:cNvSpPr txBox="1">
            <a:spLocks noGrp="1"/>
          </p:cNvSpPr>
          <p:nvPr>
            <p:ph type="sldNum" idx="12"/>
          </p:nvPr>
        </p:nvSpPr>
        <p:spPr>
          <a:xfrm>
            <a:off x="16142044" y="9883775"/>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107</a:t>
            </a:fld>
            <a:endParaRPr sz="1616">
              <a:solidFill>
                <a:schemeClr val="dk1"/>
              </a:solidFill>
            </a:endParaRPr>
          </a:p>
        </p:txBody>
      </p:sp>
      <p:sp>
        <p:nvSpPr>
          <p:cNvPr id="1059" name="Google Shape;1059;p15"/>
          <p:cNvSpPr/>
          <p:nvPr/>
        </p:nvSpPr>
        <p:spPr>
          <a:xfrm>
            <a:off x="588544" y="3660450"/>
            <a:ext cx="3373856" cy="1741022"/>
          </a:xfrm>
          <a:prstGeom prst="rect">
            <a:avLst/>
          </a:prstGeom>
          <a:solidFill>
            <a:srgbClr val="1D612C"/>
          </a:solidFill>
          <a:ln>
            <a:noFill/>
          </a:ln>
          <a:effectLst>
            <a:outerShdw blurRad="50800" dist="38100" dir="2700000" algn="tl" rotWithShape="0">
              <a:srgbClr val="000000">
                <a:alpha val="40000"/>
              </a:srgbClr>
            </a:outerShdw>
          </a:effectLst>
        </p:spPr>
        <p:txBody>
          <a:bodyPr spcFirstLastPara="1" wrap="square" lIns="91425" tIns="45700" rIns="91425" bIns="45700" anchor="t" anchorCtr="0">
            <a:noAutofit/>
          </a:bodyPr>
          <a:lstStyle/>
          <a:p>
            <a:pPr marL="0" marR="0" lvl="0" indent="0" algn="l" rtl="0">
              <a:spcBef>
                <a:spcPts val="0"/>
              </a:spcBef>
              <a:spcAft>
                <a:spcPts val="0"/>
              </a:spcAft>
              <a:buNone/>
            </a:pPr>
            <a:r>
              <a:rPr lang="en-US" sz="1700" b="1">
                <a:solidFill>
                  <a:schemeClr val="lt1"/>
                </a:solidFill>
                <a:latin typeface="Century Gothic"/>
                <a:ea typeface="Century Gothic"/>
                <a:cs typeface="Century Gothic"/>
                <a:sym typeface="Century Gothic"/>
              </a:rPr>
              <a:t>Missing or Incomplete Financial Records or Refusal to Present Records</a:t>
            </a:r>
            <a:endParaRPr sz="1700">
              <a:solidFill>
                <a:schemeClr val="lt1"/>
              </a:solidFill>
              <a:latin typeface="Calibri"/>
              <a:ea typeface="Calibri"/>
              <a:cs typeface="Calibri"/>
              <a:sym typeface="Calibri"/>
            </a:endParaRPr>
          </a:p>
        </p:txBody>
      </p:sp>
      <p:sp>
        <p:nvSpPr>
          <p:cNvPr id="1060" name="Google Shape;1060;p15"/>
          <p:cNvSpPr/>
          <p:nvPr/>
        </p:nvSpPr>
        <p:spPr>
          <a:xfrm>
            <a:off x="4129390" y="3660450"/>
            <a:ext cx="13639800" cy="1741021"/>
          </a:xfrm>
          <a:prstGeom prst="rect">
            <a:avLst/>
          </a:prstGeom>
          <a:solidFill>
            <a:srgbClr val="F2F2F2"/>
          </a:solidFill>
          <a:ln>
            <a:noFill/>
          </a:ln>
        </p:spPr>
        <p:txBody>
          <a:bodyPr spcFirstLastPara="1" wrap="square" lIns="91425" tIns="45700" rIns="91425" bIns="45700" anchor="t" anchorCtr="0">
            <a:noAutofit/>
          </a:bodyPr>
          <a:lstStyle/>
          <a:p>
            <a:pPr marL="0" marR="0" lvl="0" indent="0" algn="l" rtl="0">
              <a:lnSpc>
                <a:spcPct val="156411"/>
              </a:lnSpc>
              <a:spcBef>
                <a:spcPts val="0"/>
              </a:spcBef>
              <a:spcAft>
                <a:spcPts val="0"/>
              </a:spcAft>
              <a:buNone/>
            </a:pPr>
            <a:r>
              <a:rPr lang="en-US" sz="1700" b="1">
                <a:solidFill>
                  <a:srgbClr val="000000"/>
                </a:solidFill>
                <a:latin typeface="Century Gothic"/>
                <a:ea typeface="Century Gothic"/>
                <a:cs typeface="Century Gothic"/>
                <a:sym typeface="Century Gothic"/>
              </a:rPr>
              <a:t>Important documents like receipts, invoices, or cash book entries are unavailable or incomplete.</a:t>
            </a:r>
            <a:endParaRPr sz="1700">
              <a:solidFill>
                <a:schemeClr val="dk1"/>
              </a:solidFill>
              <a:latin typeface="Calibri"/>
              <a:ea typeface="Calibri"/>
              <a:cs typeface="Calibri"/>
              <a:sym typeface="Calibri"/>
            </a:endParaRPr>
          </a:p>
          <a:p>
            <a:pPr marL="0" marR="0" lvl="0" indent="0" algn="l" rtl="0">
              <a:lnSpc>
                <a:spcPct val="115294"/>
              </a:lnSpc>
              <a:spcBef>
                <a:spcPts val="0"/>
              </a:spcBef>
              <a:spcAft>
                <a:spcPts val="0"/>
              </a:spcAft>
              <a:buNone/>
            </a:pPr>
            <a:r>
              <a:rPr lang="en-US" sz="1700">
                <a:solidFill>
                  <a:srgbClr val="000000"/>
                </a:solidFill>
                <a:latin typeface="Century Gothic"/>
                <a:ea typeface="Century Gothic"/>
                <a:cs typeface="Century Gothic"/>
                <a:sym typeface="Century Gothic"/>
              </a:rPr>
              <a:t>Example: The PHC buys drugs worth ₦500,000, but no receipts are available to confirm the purchase or lack of authorizing signature.</a:t>
            </a:r>
            <a:endParaRPr/>
          </a:p>
          <a:p>
            <a:pPr marL="0" marR="0" lvl="0" indent="0" algn="l" rtl="0">
              <a:lnSpc>
                <a:spcPct val="115294"/>
              </a:lnSpc>
              <a:spcBef>
                <a:spcPts val="0"/>
              </a:spcBef>
              <a:spcAft>
                <a:spcPts val="0"/>
              </a:spcAft>
              <a:buNone/>
            </a:pPr>
            <a:r>
              <a:rPr lang="en-US" sz="1700">
                <a:solidFill>
                  <a:srgbClr val="000000"/>
                </a:solidFill>
                <a:latin typeface="Century Gothic"/>
                <a:ea typeface="Century Gothic"/>
                <a:cs typeface="Century Gothic"/>
                <a:sym typeface="Century Gothic"/>
              </a:rPr>
              <a:t>Financial documents to be made available include Receipts and Payment Vouchers, Cash Book, Bank Statements, Ledger, Budget and Expenditure Reports, Procurement Records, and Payroll Records[1] .(Kindly find samples via </a:t>
            </a:r>
            <a:r>
              <a:rPr lang="en-US" sz="1700" u="sng">
                <a:solidFill>
                  <a:srgbClr val="000000"/>
                </a:solidFill>
                <a:latin typeface="Century Gothic"/>
                <a:ea typeface="Century Gothic"/>
                <a:cs typeface="Century Gothic"/>
                <a:sym typeface="Century Gothic"/>
                <a:hlinkClick r:id="rId4">
                  <a:extLst>
                    <a:ext uri="{A12FA001-AC4F-418D-AE19-62706E023703}">
                      <ahyp:hlinkClr xmlns:ahyp="http://schemas.microsoft.com/office/drawing/2018/hyperlinkcolor" val="tx"/>
                    </a:ext>
                  </a:extLst>
                </a:hlinkClick>
              </a:rPr>
              <a:t>https://drive.google.com/drive/folders/1lJfIqs8W58uX4m6ppyLpEVpar4ihZMS-</a:t>
            </a:r>
            <a:r>
              <a:rPr lang="en-US" sz="1700">
                <a:solidFill>
                  <a:srgbClr val="000000"/>
                </a:solidFill>
                <a:latin typeface="Century Gothic"/>
                <a:ea typeface="Century Gothic"/>
                <a:cs typeface="Century Gothic"/>
                <a:sym typeface="Century Gothic"/>
              </a:rPr>
              <a:t>: </a:t>
            </a:r>
            <a:endParaRPr/>
          </a:p>
        </p:txBody>
      </p:sp>
      <p:sp>
        <p:nvSpPr>
          <p:cNvPr id="1061" name="Google Shape;1061;p15"/>
          <p:cNvSpPr/>
          <p:nvPr/>
        </p:nvSpPr>
        <p:spPr>
          <a:xfrm>
            <a:off x="588544" y="6980115"/>
            <a:ext cx="3373856" cy="1029493"/>
          </a:xfrm>
          <a:prstGeom prst="rect">
            <a:avLst/>
          </a:prstGeom>
          <a:solidFill>
            <a:srgbClr val="1D612C"/>
          </a:solidFill>
          <a:ln>
            <a:noFill/>
          </a:ln>
          <a:effectLst>
            <a:outerShdw blurRad="50800" dist="38100" dir="2700000" algn="tl" rotWithShape="0">
              <a:srgbClr val="000000">
                <a:alpha val="40000"/>
              </a:srgbClr>
            </a:outerShdw>
          </a:effectLst>
        </p:spPr>
        <p:txBody>
          <a:bodyPr spcFirstLastPara="1" wrap="square" lIns="91425" tIns="45700" rIns="91425" bIns="45700" anchor="t" anchorCtr="0">
            <a:noAutofit/>
          </a:bodyPr>
          <a:lstStyle/>
          <a:p>
            <a:pPr marL="0" marR="0" lvl="0" indent="0" algn="l" rtl="0">
              <a:lnSpc>
                <a:spcPct val="156411"/>
              </a:lnSpc>
              <a:spcBef>
                <a:spcPts val="0"/>
              </a:spcBef>
              <a:spcAft>
                <a:spcPts val="0"/>
              </a:spcAft>
              <a:buNone/>
            </a:pPr>
            <a:r>
              <a:rPr lang="en-US" sz="1700" b="1">
                <a:solidFill>
                  <a:schemeClr val="lt1"/>
                </a:solidFill>
                <a:latin typeface="Century Gothic"/>
                <a:ea typeface="Century Gothic"/>
                <a:cs typeface="Century Gothic"/>
                <a:sym typeface="Century Gothic"/>
              </a:rPr>
              <a:t>Inflated or Fake Invoices</a:t>
            </a:r>
            <a:endParaRPr sz="1700">
              <a:solidFill>
                <a:schemeClr val="lt1"/>
              </a:solidFill>
              <a:latin typeface="Calibri"/>
              <a:ea typeface="Calibri"/>
              <a:cs typeface="Calibri"/>
              <a:sym typeface="Calibri"/>
            </a:endParaRPr>
          </a:p>
        </p:txBody>
      </p:sp>
      <p:sp>
        <p:nvSpPr>
          <p:cNvPr id="1062" name="Google Shape;1062;p15"/>
          <p:cNvSpPr/>
          <p:nvPr/>
        </p:nvSpPr>
        <p:spPr>
          <a:xfrm>
            <a:off x="4129390" y="6979322"/>
            <a:ext cx="13639800" cy="1030288"/>
          </a:xfrm>
          <a:prstGeom prst="rect">
            <a:avLst/>
          </a:prstGeom>
          <a:solidFill>
            <a:srgbClr val="F2F2F2"/>
          </a:solidFill>
          <a:ln>
            <a:noFill/>
          </a:ln>
        </p:spPr>
        <p:txBody>
          <a:bodyPr spcFirstLastPara="1" wrap="square" lIns="91425" tIns="45700" rIns="91425" bIns="45700" anchor="t" anchorCtr="0">
            <a:noAutofit/>
          </a:bodyPr>
          <a:lstStyle/>
          <a:p>
            <a:pPr marL="0" marR="0" lvl="0" indent="0" algn="l" rtl="0">
              <a:lnSpc>
                <a:spcPct val="156411"/>
              </a:lnSpc>
              <a:spcBef>
                <a:spcPts val="0"/>
              </a:spcBef>
              <a:spcAft>
                <a:spcPts val="0"/>
              </a:spcAft>
              <a:buNone/>
            </a:pPr>
            <a:r>
              <a:rPr lang="en-US" sz="1700">
                <a:solidFill>
                  <a:srgbClr val="000000"/>
                </a:solidFill>
                <a:latin typeface="Century Gothic"/>
                <a:ea typeface="Century Gothic"/>
                <a:cs typeface="Century Gothic"/>
                <a:sym typeface="Century Gothic"/>
              </a:rPr>
              <a:t>Suppliers overcharge or submit invoices for items that were never delivered.</a:t>
            </a:r>
            <a:endParaRPr sz="1700">
              <a:solidFill>
                <a:schemeClr val="dk1"/>
              </a:solidFill>
              <a:latin typeface="Calibri"/>
              <a:ea typeface="Calibri"/>
              <a:cs typeface="Calibri"/>
              <a:sym typeface="Calibri"/>
            </a:endParaRPr>
          </a:p>
          <a:p>
            <a:pPr marL="0" marR="0" lvl="0" indent="0" algn="l" rtl="0">
              <a:lnSpc>
                <a:spcPct val="156411"/>
              </a:lnSpc>
              <a:spcBef>
                <a:spcPts val="0"/>
              </a:spcBef>
              <a:spcAft>
                <a:spcPts val="0"/>
              </a:spcAft>
              <a:buNone/>
            </a:pPr>
            <a:r>
              <a:rPr lang="en-US" sz="1700" b="1">
                <a:solidFill>
                  <a:srgbClr val="000000"/>
                </a:solidFill>
                <a:latin typeface="Century Gothic"/>
                <a:ea typeface="Century Gothic"/>
                <a:cs typeface="Century Gothic"/>
                <a:sym typeface="Century Gothic"/>
              </a:rPr>
              <a:t>Example:</a:t>
            </a:r>
            <a:r>
              <a:rPr lang="en-US" sz="1700">
                <a:solidFill>
                  <a:srgbClr val="000000"/>
                </a:solidFill>
                <a:latin typeface="Century Gothic"/>
                <a:ea typeface="Century Gothic"/>
                <a:cs typeface="Century Gothic"/>
                <a:sym typeface="Century Gothic"/>
              </a:rPr>
              <a:t> An invoice shows ₦80,000 for cleaning supplies, but only ₦50,000 worth was received</a:t>
            </a:r>
            <a:endParaRPr sz="1700" b="0" i="0" u="none" strike="noStrike" cap="none">
              <a:solidFill>
                <a:srgbClr val="000000"/>
              </a:solidFill>
              <a:latin typeface="Arial"/>
              <a:ea typeface="Arial"/>
              <a:cs typeface="Arial"/>
              <a:sym typeface="Arial"/>
            </a:endParaRPr>
          </a:p>
        </p:txBody>
      </p:sp>
      <p:grpSp>
        <p:nvGrpSpPr>
          <p:cNvPr id="1063" name="Google Shape;1063;p15"/>
          <p:cNvGrpSpPr/>
          <p:nvPr/>
        </p:nvGrpSpPr>
        <p:grpSpPr>
          <a:xfrm>
            <a:off x="588963" y="5499422"/>
            <a:ext cx="16956000" cy="18161"/>
            <a:chOff x="228600" y="2842547"/>
            <a:chExt cx="11818240" cy="18161"/>
          </a:xfrm>
        </p:grpSpPr>
        <p:cxnSp>
          <p:nvCxnSpPr>
            <p:cNvPr id="1064" name="Google Shape;1064;p15"/>
            <p:cNvCxnSpPr/>
            <p:nvPr/>
          </p:nvCxnSpPr>
          <p:spPr>
            <a:xfrm>
              <a:off x="6750456" y="2860708"/>
              <a:ext cx="5296384" cy="0"/>
            </a:xfrm>
            <a:prstGeom prst="straightConnector1">
              <a:avLst/>
            </a:prstGeom>
            <a:noFill/>
            <a:ln w="9525" cap="flat" cmpd="sng">
              <a:solidFill>
                <a:srgbClr val="BFBFBF"/>
              </a:solidFill>
              <a:prstDash val="dashDot"/>
              <a:round/>
              <a:headEnd type="none" w="sm" len="sm"/>
              <a:tailEnd type="none" w="sm" len="sm"/>
            </a:ln>
          </p:spPr>
        </p:cxnSp>
        <p:cxnSp>
          <p:nvCxnSpPr>
            <p:cNvPr id="1065" name="Google Shape;1065;p15"/>
            <p:cNvCxnSpPr/>
            <p:nvPr/>
          </p:nvCxnSpPr>
          <p:spPr>
            <a:xfrm>
              <a:off x="228600" y="2842547"/>
              <a:ext cx="5868000" cy="0"/>
            </a:xfrm>
            <a:prstGeom prst="straightConnector1">
              <a:avLst/>
            </a:prstGeom>
            <a:noFill/>
            <a:ln w="9525" cap="flat" cmpd="sng">
              <a:solidFill>
                <a:srgbClr val="BFBFBF"/>
              </a:solidFill>
              <a:prstDash val="dashDot"/>
              <a:round/>
              <a:headEnd type="none" w="sm" len="sm"/>
              <a:tailEnd type="none" w="sm" len="sm"/>
            </a:ln>
          </p:spPr>
        </p:cxnSp>
      </p:grpSp>
      <p:sp>
        <p:nvSpPr>
          <p:cNvPr id="1066" name="Google Shape;1066;p15"/>
          <p:cNvSpPr/>
          <p:nvPr/>
        </p:nvSpPr>
        <p:spPr>
          <a:xfrm>
            <a:off x="4129390" y="5615533"/>
            <a:ext cx="13639800" cy="1166301"/>
          </a:xfrm>
          <a:prstGeom prst="rect">
            <a:avLst/>
          </a:prstGeom>
          <a:solidFill>
            <a:srgbClr val="F2F2F2"/>
          </a:solidFill>
          <a:ln>
            <a:noFill/>
          </a:ln>
        </p:spPr>
        <p:txBody>
          <a:bodyPr spcFirstLastPara="1" wrap="square" lIns="91425" tIns="45700" rIns="91425" bIns="45700" anchor="t" anchorCtr="0">
            <a:noAutofit/>
          </a:bodyPr>
          <a:lstStyle/>
          <a:p>
            <a:pPr marL="0" marR="0" lvl="0" indent="0" algn="l" rtl="0">
              <a:lnSpc>
                <a:spcPct val="131705"/>
              </a:lnSpc>
              <a:spcBef>
                <a:spcPts val="0"/>
              </a:spcBef>
              <a:spcAft>
                <a:spcPts val="0"/>
              </a:spcAft>
              <a:buNone/>
            </a:pPr>
            <a:r>
              <a:rPr lang="en-US" sz="1700">
                <a:solidFill>
                  <a:srgbClr val="000000"/>
                </a:solidFill>
                <a:latin typeface="Century Gothic"/>
                <a:ea typeface="Century Gothic"/>
                <a:cs typeface="Century Gothic"/>
                <a:sym typeface="Century Gothic"/>
              </a:rPr>
              <a:t>Money is spent on unapproved expenses or outside the PHC budget.</a:t>
            </a:r>
            <a:endParaRPr sz="1700">
              <a:solidFill>
                <a:schemeClr val="dk1"/>
              </a:solidFill>
              <a:latin typeface="Calibri"/>
              <a:ea typeface="Calibri"/>
              <a:cs typeface="Calibri"/>
              <a:sym typeface="Calibri"/>
            </a:endParaRPr>
          </a:p>
          <a:p>
            <a:pPr marL="0" marR="0" lvl="0" indent="0" algn="l" rtl="0">
              <a:lnSpc>
                <a:spcPct val="131705"/>
              </a:lnSpc>
              <a:spcBef>
                <a:spcPts val="0"/>
              </a:spcBef>
              <a:spcAft>
                <a:spcPts val="0"/>
              </a:spcAft>
              <a:buNone/>
            </a:pPr>
            <a:r>
              <a:rPr lang="en-US" sz="1700">
                <a:solidFill>
                  <a:srgbClr val="000000"/>
                </a:solidFill>
                <a:latin typeface="Century Gothic"/>
                <a:ea typeface="Century Gothic"/>
                <a:cs typeface="Century Gothic"/>
                <a:sym typeface="Century Gothic"/>
              </a:rPr>
              <a:t>Example: Funds meant for immunization are used to buy office furniture.</a:t>
            </a:r>
            <a:endParaRPr/>
          </a:p>
          <a:p>
            <a:pPr marL="0" marR="0" lvl="0" indent="0" algn="l" rtl="0">
              <a:lnSpc>
                <a:spcPct val="131705"/>
              </a:lnSpc>
              <a:spcBef>
                <a:spcPts val="0"/>
              </a:spcBef>
              <a:spcAft>
                <a:spcPts val="0"/>
              </a:spcAft>
              <a:buNone/>
            </a:pPr>
            <a:r>
              <a:rPr lang="en-US" sz="1700">
                <a:solidFill>
                  <a:srgbClr val="000000"/>
                </a:solidFill>
                <a:latin typeface="Century Gothic"/>
                <a:ea typeface="Century Gothic"/>
                <a:cs typeface="Century Gothic"/>
                <a:sym typeface="Century Gothic"/>
              </a:rPr>
              <a:t>Can we show samples of this evidence?</a:t>
            </a:r>
            <a:endParaRPr/>
          </a:p>
        </p:txBody>
      </p:sp>
      <p:sp>
        <p:nvSpPr>
          <p:cNvPr id="1067" name="Google Shape;1067;p15"/>
          <p:cNvSpPr/>
          <p:nvPr/>
        </p:nvSpPr>
        <p:spPr>
          <a:xfrm>
            <a:off x="588544" y="5615533"/>
            <a:ext cx="3373856" cy="1164150"/>
          </a:xfrm>
          <a:prstGeom prst="rect">
            <a:avLst/>
          </a:prstGeom>
          <a:solidFill>
            <a:srgbClr val="1D612C"/>
          </a:solidFill>
          <a:ln>
            <a:noFill/>
          </a:ln>
          <a:effectLst>
            <a:outerShdw blurRad="50800" dist="38100" dir="2700000" algn="tl" rotWithShape="0">
              <a:srgbClr val="000000">
                <a:alpha val="40000"/>
              </a:srgbClr>
            </a:outerShdw>
          </a:effectLst>
        </p:spPr>
        <p:txBody>
          <a:bodyPr spcFirstLastPara="1" wrap="square" lIns="91425" tIns="45700" rIns="91425" bIns="45700" anchor="t" anchorCtr="0">
            <a:noAutofit/>
          </a:bodyPr>
          <a:lstStyle/>
          <a:p>
            <a:pPr marL="0" marR="0" lvl="0" indent="0" algn="l" rtl="0">
              <a:spcBef>
                <a:spcPts val="0"/>
              </a:spcBef>
              <a:spcAft>
                <a:spcPts val="0"/>
              </a:spcAft>
              <a:buNone/>
            </a:pPr>
            <a:r>
              <a:rPr lang="en-US" sz="1700" b="1">
                <a:solidFill>
                  <a:schemeClr val="lt1"/>
                </a:solidFill>
                <a:latin typeface="Century Gothic"/>
                <a:ea typeface="Century Gothic"/>
                <a:cs typeface="Century Gothic"/>
                <a:sym typeface="Century Gothic"/>
              </a:rPr>
              <a:t>Unauthorized Spending</a:t>
            </a:r>
            <a:endParaRPr sz="1700">
              <a:solidFill>
                <a:schemeClr val="lt1"/>
              </a:solidFill>
              <a:latin typeface="Calibri"/>
              <a:ea typeface="Calibri"/>
              <a:cs typeface="Calibri"/>
              <a:sym typeface="Calibri"/>
            </a:endParaRPr>
          </a:p>
          <a:p>
            <a:pPr marL="0" marR="0" lvl="0" indent="0" algn="l" rtl="0">
              <a:spcBef>
                <a:spcPts val="0"/>
              </a:spcBef>
              <a:spcAft>
                <a:spcPts val="0"/>
              </a:spcAft>
              <a:buNone/>
            </a:pPr>
            <a:r>
              <a:rPr lang="en-US" sz="1700" b="1">
                <a:solidFill>
                  <a:schemeClr val="lt1"/>
                </a:solidFill>
                <a:latin typeface="Century Gothic"/>
                <a:ea typeface="Century Gothic"/>
                <a:cs typeface="Century Gothic"/>
                <a:sym typeface="Century Gothic"/>
              </a:rPr>
              <a:t>Inflated or Fake Invoice</a:t>
            </a:r>
            <a:endParaRPr/>
          </a:p>
          <a:p>
            <a:pPr marL="0" marR="0" lvl="0" indent="0" algn="l" rtl="0">
              <a:lnSpc>
                <a:spcPct val="100000"/>
              </a:lnSpc>
              <a:spcBef>
                <a:spcPts val="0"/>
              </a:spcBef>
              <a:spcAft>
                <a:spcPts val="0"/>
              </a:spcAft>
              <a:buClr>
                <a:schemeClr val="dk1"/>
              </a:buClr>
              <a:buSzPts val="1700"/>
              <a:buFont typeface="Calibri"/>
              <a:buNone/>
            </a:pPr>
            <a:endParaRPr sz="1700" b="1" i="0" u="none" strike="noStrike" cap="none">
              <a:solidFill>
                <a:schemeClr val="lt1"/>
              </a:solidFill>
              <a:latin typeface="Arial"/>
              <a:ea typeface="Arial"/>
              <a:cs typeface="Arial"/>
              <a:sym typeface="Arial"/>
            </a:endParaRPr>
          </a:p>
        </p:txBody>
      </p:sp>
      <p:sp>
        <p:nvSpPr>
          <p:cNvPr id="1068" name="Google Shape;1068;p15"/>
          <p:cNvSpPr/>
          <p:nvPr/>
        </p:nvSpPr>
        <p:spPr>
          <a:xfrm>
            <a:off x="4129088" y="3238500"/>
            <a:ext cx="13639800" cy="324000"/>
          </a:xfrm>
          <a:prstGeom prst="rect">
            <a:avLst/>
          </a:prstGeom>
          <a:solidFill>
            <a:srgbClr val="1C5C2A"/>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FFFFFF"/>
              </a:buClr>
              <a:buSzPts val="1700"/>
              <a:buFont typeface="Arial"/>
              <a:buNone/>
            </a:pPr>
            <a:r>
              <a:rPr lang="en-US" sz="1700" b="1" i="0" u="none" strike="noStrike" cap="none">
                <a:solidFill>
                  <a:srgbClr val="FFFFFF"/>
                </a:solidFill>
                <a:latin typeface="Arial"/>
                <a:ea typeface="Arial"/>
                <a:cs typeface="Arial"/>
                <a:sym typeface="Arial"/>
              </a:rPr>
              <a:t>Description</a:t>
            </a:r>
            <a:endParaRPr sz="1700" b="1" i="0" u="none" strike="noStrike" cap="none">
              <a:solidFill>
                <a:srgbClr val="FFFFFF"/>
              </a:solidFill>
              <a:latin typeface="Arial"/>
              <a:ea typeface="Arial"/>
              <a:cs typeface="Arial"/>
              <a:sym typeface="Arial"/>
            </a:endParaRPr>
          </a:p>
        </p:txBody>
      </p:sp>
      <p:sp>
        <p:nvSpPr>
          <p:cNvPr id="1069" name="Google Shape;1069;p15"/>
          <p:cNvSpPr/>
          <p:nvPr/>
        </p:nvSpPr>
        <p:spPr>
          <a:xfrm>
            <a:off x="564269" y="3238500"/>
            <a:ext cx="3421650" cy="324000"/>
          </a:xfrm>
          <a:prstGeom prst="rect">
            <a:avLst/>
          </a:prstGeom>
          <a:solidFill>
            <a:srgbClr val="1C5C2A"/>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FFFFFF"/>
              </a:buClr>
              <a:buSzPts val="1700"/>
              <a:buFont typeface="Arial"/>
              <a:buNone/>
            </a:pPr>
            <a:r>
              <a:rPr lang="en-US" sz="1700" b="1" i="0" u="none" strike="noStrike" cap="none">
                <a:solidFill>
                  <a:srgbClr val="FFFFFF"/>
                </a:solidFill>
                <a:latin typeface="Arial"/>
                <a:ea typeface="Arial"/>
                <a:cs typeface="Arial"/>
                <a:sym typeface="Arial"/>
              </a:rPr>
              <a:t>Red flags</a:t>
            </a:r>
            <a:endParaRPr sz="1700" b="1" i="0" u="none" strike="noStrike" cap="none">
              <a:solidFill>
                <a:srgbClr val="FFFFFF"/>
              </a:solidFill>
              <a:latin typeface="Arial"/>
              <a:ea typeface="Arial"/>
              <a:cs typeface="Arial"/>
              <a:sym typeface="Arial"/>
            </a:endParaRPr>
          </a:p>
        </p:txBody>
      </p:sp>
      <p:sp>
        <p:nvSpPr>
          <p:cNvPr id="1070" name="Google Shape;1070;p15"/>
          <p:cNvSpPr/>
          <p:nvPr/>
        </p:nvSpPr>
        <p:spPr>
          <a:xfrm>
            <a:off x="588544" y="8207095"/>
            <a:ext cx="3373856" cy="994579"/>
          </a:xfrm>
          <a:prstGeom prst="rect">
            <a:avLst/>
          </a:prstGeom>
          <a:solidFill>
            <a:srgbClr val="1D612C"/>
          </a:solidFill>
          <a:ln>
            <a:noFill/>
          </a:ln>
          <a:effectLst>
            <a:outerShdw blurRad="50800" dist="38100" dir="2700000" algn="tl" rotWithShape="0">
              <a:srgbClr val="000000">
                <a:alpha val="40000"/>
              </a:srgbClr>
            </a:outerShdw>
          </a:effectLst>
        </p:spPr>
        <p:txBody>
          <a:bodyPr spcFirstLastPara="1" wrap="square" lIns="91425" tIns="45700" rIns="91425" bIns="45700" anchor="t" anchorCtr="0">
            <a:noAutofit/>
          </a:bodyPr>
          <a:lstStyle/>
          <a:p>
            <a:pPr marL="0" marR="0" lvl="0" indent="0" algn="l" rtl="0">
              <a:spcBef>
                <a:spcPts val="0"/>
              </a:spcBef>
              <a:spcAft>
                <a:spcPts val="0"/>
              </a:spcAft>
              <a:buNone/>
            </a:pPr>
            <a:r>
              <a:rPr lang="en-US" sz="1700" b="1">
                <a:solidFill>
                  <a:schemeClr val="lt1"/>
                </a:solidFill>
                <a:latin typeface="Century Gothic"/>
                <a:ea typeface="Century Gothic"/>
                <a:cs typeface="Century Gothic"/>
                <a:sym typeface="Century Gothic"/>
              </a:rPr>
              <a:t>Excessive Cash Withdrawals</a:t>
            </a:r>
            <a:endParaRPr/>
          </a:p>
        </p:txBody>
      </p:sp>
      <p:sp>
        <p:nvSpPr>
          <p:cNvPr id="1071" name="Google Shape;1071;p15"/>
          <p:cNvSpPr/>
          <p:nvPr/>
        </p:nvSpPr>
        <p:spPr>
          <a:xfrm>
            <a:off x="4129390" y="8207375"/>
            <a:ext cx="13639800" cy="993775"/>
          </a:xfrm>
          <a:prstGeom prst="rect">
            <a:avLst/>
          </a:prstGeom>
          <a:solidFill>
            <a:srgbClr val="F2F2F2"/>
          </a:solidFill>
          <a:ln>
            <a:noFill/>
          </a:ln>
        </p:spPr>
        <p:txBody>
          <a:bodyPr spcFirstLastPara="1" wrap="square" lIns="91425" tIns="45700" rIns="91425" bIns="45700" anchor="t" anchorCtr="0">
            <a:noAutofit/>
          </a:bodyPr>
          <a:lstStyle/>
          <a:p>
            <a:pPr marL="0" marR="0" lvl="0" indent="0" algn="l" rtl="0">
              <a:lnSpc>
                <a:spcPct val="156411"/>
              </a:lnSpc>
              <a:spcBef>
                <a:spcPts val="0"/>
              </a:spcBef>
              <a:spcAft>
                <a:spcPts val="0"/>
              </a:spcAft>
              <a:buNone/>
            </a:pPr>
            <a:r>
              <a:rPr lang="en-US" sz="1700">
                <a:solidFill>
                  <a:srgbClr val="000000"/>
                </a:solidFill>
                <a:latin typeface="Century Gothic"/>
                <a:ea typeface="Century Gothic"/>
                <a:cs typeface="Century Gothic"/>
                <a:sym typeface="Century Gothic"/>
              </a:rPr>
              <a:t>Large sums of money are withdrawn without proper explanation or supporting documents.</a:t>
            </a:r>
            <a:endParaRPr sz="1700">
              <a:solidFill>
                <a:schemeClr val="dk1"/>
              </a:solidFill>
              <a:latin typeface="Calibri"/>
              <a:ea typeface="Calibri"/>
              <a:cs typeface="Calibri"/>
              <a:sym typeface="Calibri"/>
            </a:endParaRPr>
          </a:p>
          <a:p>
            <a:pPr marL="0" marR="0" lvl="0" indent="0" algn="l" rtl="0">
              <a:lnSpc>
                <a:spcPct val="156411"/>
              </a:lnSpc>
              <a:spcBef>
                <a:spcPts val="0"/>
              </a:spcBef>
              <a:spcAft>
                <a:spcPts val="0"/>
              </a:spcAft>
              <a:buNone/>
            </a:pPr>
            <a:r>
              <a:rPr lang="en-US" sz="1700">
                <a:solidFill>
                  <a:srgbClr val="000000"/>
                </a:solidFill>
                <a:latin typeface="Century Gothic"/>
                <a:ea typeface="Century Gothic"/>
                <a:cs typeface="Century Gothic"/>
                <a:sym typeface="Century Gothic"/>
              </a:rPr>
              <a:t>Example: A PHC has a withdrawal limit of ₦200,000 per month, but ₦600,000 is withdrawn with no approval.</a:t>
            </a:r>
            <a:endParaRPr/>
          </a:p>
        </p:txBody>
      </p:sp>
      <p:pic>
        <p:nvPicPr>
          <p:cNvPr id="1072" name="Google Shape;1072;p15"/>
          <p:cNvPicPr preferRelativeResize="0"/>
          <p:nvPr/>
        </p:nvPicPr>
        <p:blipFill rotWithShape="1">
          <a:blip r:embed="rId5">
            <a:alphaModFix/>
          </a:blip>
          <a:srcRect/>
          <a:stretch/>
        </p:blipFill>
        <p:spPr>
          <a:xfrm>
            <a:off x="151067" y="96599"/>
            <a:ext cx="1601533" cy="641178"/>
          </a:xfrm>
          <a:prstGeom prst="rect">
            <a:avLst/>
          </a:prstGeom>
          <a:noFill/>
          <a:ln>
            <a:noFill/>
          </a:ln>
        </p:spPr>
      </p:pic>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Shape 1077"/>
        <p:cNvGrpSpPr/>
        <p:nvPr/>
      </p:nvGrpSpPr>
      <p:grpSpPr>
        <a:xfrm>
          <a:off x="0" y="0"/>
          <a:ext cx="0" cy="0"/>
          <a:chOff x="0" y="0"/>
          <a:chExt cx="0" cy="0"/>
        </a:xfrm>
      </p:grpSpPr>
      <p:sp>
        <p:nvSpPr>
          <p:cNvPr id="1078" name="Google Shape;1078;g34e06900fa7_0_360"/>
          <p:cNvSpPr txBox="1"/>
          <p:nvPr/>
        </p:nvSpPr>
        <p:spPr>
          <a:xfrm>
            <a:off x="672334" y="1094814"/>
            <a:ext cx="9462300" cy="621600"/>
          </a:xfrm>
          <a:prstGeom prst="rect">
            <a:avLst/>
          </a:prstGeom>
          <a:noFill/>
          <a:ln>
            <a:noFill/>
          </a:ln>
        </p:spPr>
        <p:txBody>
          <a:bodyPr spcFirstLastPara="1" wrap="square" lIns="0" tIns="0" rIns="0" bIns="0" anchor="t" anchorCtr="0">
            <a:spAutoFit/>
          </a:bodyPr>
          <a:lstStyle/>
          <a:p>
            <a:pPr marL="0" marR="0" lvl="0" indent="0" algn="l" rtl="0">
              <a:lnSpc>
                <a:spcPct val="110005"/>
              </a:lnSpc>
              <a:spcBef>
                <a:spcPts val="0"/>
              </a:spcBef>
              <a:spcAft>
                <a:spcPts val="0"/>
              </a:spcAft>
              <a:buNone/>
            </a:pPr>
            <a:r>
              <a:rPr lang="en-US" sz="4038">
                <a:solidFill>
                  <a:srgbClr val="186931"/>
                </a:solidFill>
                <a:latin typeface="Century Gothic"/>
                <a:ea typeface="Century Gothic"/>
                <a:cs typeface="Century Gothic"/>
                <a:sym typeface="Century Gothic"/>
              </a:rPr>
              <a:t>Samples of PHC Financial Documents</a:t>
            </a:r>
            <a:endParaRPr/>
          </a:p>
        </p:txBody>
      </p:sp>
      <p:sp>
        <p:nvSpPr>
          <p:cNvPr id="1079" name="Google Shape;1079;g34e06900fa7_0_360"/>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080" name="Google Shape;1080;g34e06900fa7_0_360"/>
          <p:cNvSpPr txBox="1">
            <a:spLocks noGrp="1"/>
          </p:cNvSpPr>
          <p:nvPr>
            <p:ph type="sldNum" idx="12"/>
          </p:nvPr>
        </p:nvSpPr>
        <p:spPr>
          <a:xfrm>
            <a:off x="16142044" y="9883775"/>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108</a:t>
            </a:fld>
            <a:endParaRPr sz="1616">
              <a:solidFill>
                <a:schemeClr val="dk1"/>
              </a:solidFill>
            </a:endParaRPr>
          </a:p>
        </p:txBody>
      </p:sp>
      <p:pic>
        <p:nvPicPr>
          <p:cNvPr id="1081" name="Google Shape;1081;g34e06900fa7_0_360"/>
          <p:cNvPicPr preferRelativeResize="0"/>
          <p:nvPr/>
        </p:nvPicPr>
        <p:blipFill rotWithShape="1">
          <a:blip r:embed="rId4">
            <a:alphaModFix/>
          </a:blip>
          <a:srcRect/>
          <a:stretch/>
        </p:blipFill>
        <p:spPr>
          <a:xfrm>
            <a:off x="4576352" y="1674134"/>
            <a:ext cx="12632492" cy="8143414"/>
          </a:xfrm>
          <a:prstGeom prst="rect">
            <a:avLst/>
          </a:prstGeom>
          <a:noFill/>
          <a:ln>
            <a:noFill/>
          </a:ln>
        </p:spPr>
      </p:pic>
      <p:sp>
        <p:nvSpPr>
          <p:cNvPr id="1082" name="Google Shape;1082;g34e06900fa7_0_360"/>
          <p:cNvSpPr/>
          <p:nvPr/>
        </p:nvSpPr>
        <p:spPr>
          <a:xfrm>
            <a:off x="672334" y="1843806"/>
            <a:ext cx="4509300" cy="369300"/>
          </a:xfrm>
          <a:prstGeom prst="rect">
            <a:avLst/>
          </a:prstGeom>
          <a:solidFill>
            <a:srgbClr val="18693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800"/>
              <a:buFont typeface="Calibri"/>
              <a:buNone/>
            </a:pPr>
            <a:r>
              <a:rPr lang="en-US" sz="1800" b="1" i="0" u="none" strike="noStrike">
                <a:solidFill>
                  <a:schemeClr val="lt1"/>
                </a:solidFill>
                <a:latin typeface="Calibri"/>
                <a:ea typeface="Calibri"/>
                <a:cs typeface="Calibri"/>
                <a:sym typeface="Calibri"/>
              </a:rPr>
              <a:t>Annual Quality Improvement Plan Template</a:t>
            </a:r>
            <a:endParaRPr sz="1700" b="1" i="0" u="none" strike="noStrike" cap="none">
              <a:solidFill>
                <a:schemeClr val="lt1"/>
              </a:solidFill>
              <a:latin typeface="Arial"/>
              <a:ea typeface="Arial"/>
              <a:cs typeface="Arial"/>
              <a:sym typeface="Arial"/>
            </a:endParaRPr>
          </a:p>
        </p:txBody>
      </p:sp>
      <p:pic>
        <p:nvPicPr>
          <p:cNvPr id="1083" name="Google Shape;1083;g34e06900fa7_0_360"/>
          <p:cNvPicPr preferRelativeResize="0"/>
          <p:nvPr/>
        </p:nvPicPr>
        <p:blipFill rotWithShape="1">
          <a:blip r:embed="rId5">
            <a:alphaModFix/>
          </a:blip>
          <a:srcRect/>
          <a:stretch/>
        </p:blipFill>
        <p:spPr>
          <a:xfrm>
            <a:off x="151067" y="96599"/>
            <a:ext cx="1601533" cy="641178"/>
          </a:xfrm>
          <a:prstGeom prst="rect">
            <a:avLst/>
          </a:prstGeom>
          <a:noFill/>
          <a:ln>
            <a:noFill/>
          </a:ln>
        </p:spPr>
      </p:pic>
      <p:sp>
        <p:nvSpPr>
          <p:cNvPr id="1084" name="Google Shape;1084;g34e06900fa7_0_360"/>
          <p:cNvSpPr txBox="1"/>
          <p:nvPr/>
        </p:nvSpPr>
        <p:spPr>
          <a:xfrm>
            <a:off x="672334" y="2388728"/>
            <a:ext cx="42015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US" sz="1800" b="1" i="0" u="none" strike="noStrike">
                <a:solidFill>
                  <a:schemeClr val="dk1"/>
                </a:solidFill>
                <a:latin typeface="Calibri"/>
                <a:ea typeface="Calibri"/>
                <a:cs typeface="Calibri"/>
                <a:sym typeface="Calibri"/>
              </a:rPr>
              <a:t>1. Cover Page</a:t>
            </a:r>
            <a:endParaRPr sz="1700" b="1" i="0" u="none" strike="noStrike" cap="none">
              <a:solidFill>
                <a:schemeClr val="dk1"/>
              </a:solidFill>
              <a:latin typeface="Arial"/>
              <a:ea typeface="Arial"/>
              <a:cs typeface="Arial"/>
              <a:sym typeface="Arial"/>
            </a:endParaRPr>
          </a:p>
        </p:txBody>
      </p:sp>
      <p:sp>
        <p:nvSpPr>
          <p:cNvPr id="1085" name="Google Shape;1085;g34e06900fa7_0_360"/>
          <p:cNvSpPr txBox="1"/>
          <p:nvPr/>
        </p:nvSpPr>
        <p:spPr>
          <a:xfrm>
            <a:off x="672325" y="7415350"/>
            <a:ext cx="6082200" cy="1676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3231">
                <a:solidFill>
                  <a:schemeClr val="dk1"/>
                </a:solidFill>
                <a:highlight>
                  <a:srgbClr val="FFFF00"/>
                </a:highlight>
                <a:latin typeface="Calibri"/>
                <a:ea typeface="Calibri"/>
                <a:cs typeface="Calibri"/>
                <a:sym typeface="Calibri"/>
              </a:rPr>
              <a:t>Slide and notes on book keeping</a:t>
            </a:r>
            <a:endParaRPr sz="3231">
              <a:solidFill>
                <a:schemeClr val="dk1"/>
              </a:solidFill>
              <a:highlight>
                <a:srgbClr val="FFFF00"/>
              </a:highlight>
              <a:latin typeface="Calibri"/>
              <a:ea typeface="Calibri"/>
              <a:cs typeface="Calibri"/>
              <a:sym typeface="Calibri"/>
            </a:endParaRPr>
          </a:p>
          <a:p>
            <a:pPr marL="0" lvl="0" indent="0" algn="l" rtl="0">
              <a:spcBef>
                <a:spcPts val="0"/>
              </a:spcBef>
              <a:spcAft>
                <a:spcPts val="0"/>
              </a:spcAft>
              <a:buNone/>
            </a:pPr>
            <a:r>
              <a:rPr lang="en-US" sz="3231">
                <a:solidFill>
                  <a:schemeClr val="dk1"/>
                </a:solidFill>
                <a:highlight>
                  <a:srgbClr val="FFFF00"/>
                </a:highlight>
                <a:latin typeface="Calibri"/>
                <a:ea typeface="Calibri"/>
                <a:cs typeface="Calibri"/>
                <a:sym typeface="Calibri"/>
              </a:rPr>
              <a:t>Voucher etc → slides from Sekina from BHCPF finance training slides</a:t>
            </a:r>
            <a:endParaRPr sz="3231">
              <a:solidFill>
                <a:schemeClr val="dk1"/>
              </a:solidFill>
              <a:highlight>
                <a:srgbClr val="FFFF00"/>
              </a:highlight>
              <a:latin typeface="Calibri"/>
              <a:ea typeface="Calibri"/>
              <a:cs typeface="Calibri"/>
              <a:sym typeface="Calibri"/>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Shape 1090"/>
        <p:cNvGrpSpPr/>
        <p:nvPr/>
      </p:nvGrpSpPr>
      <p:grpSpPr>
        <a:xfrm>
          <a:off x="0" y="0"/>
          <a:ext cx="0" cy="0"/>
          <a:chOff x="0" y="0"/>
          <a:chExt cx="0" cy="0"/>
        </a:xfrm>
      </p:grpSpPr>
      <p:sp>
        <p:nvSpPr>
          <p:cNvPr id="1091" name="Google Shape;1091;g34e06900fa7_0_371"/>
          <p:cNvSpPr txBox="1"/>
          <p:nvPr/>
        </p:nvSpPr>
        <p:spPr>
          <a:xfrm>
            <a:off x="672334" y="1094814"/>
            <a:ext cx="9538500" cy="621600"/>
          </a:xfrm>
          <a:prstGeom prst="rect">
            <a:avLst/>
          </a:prstGeom>
          <a:noFill/>
          <a:ln>
            <a:noFill/>
          </a:ln>
        </p:spPr>
        <p:txBody>
          <a:bodyPr spcFirstLastPara="1" wrap="square" lIns="0" tIns="0" rIns="0" bIns="0" anchor="t" anchorCtr="0">
            <a:spAutoFit/>
          </a:bodyPr>
          <a:lstStyle/>
          <a:p>
            <a:pPr marL="0" marR="0" lvl="0" indent="0" algn="l" rtl="0">
              <a:lnSpc>
                <a:spcPct val="110005"/>
              </a:lnSpc>
              <a:spcBef>
                <a:spcPts val="0"/>
              </a:spcBef>
              <a:spcAft>
                <a:spcPts val="0"/>
              </a:spcAft>
              <a:buNone/>
            </a:pPr>
            <a:r>
              <a:rPr lang="en-US" sz="4038">
                <a:solidFill>
                  <a:srgbClr val="186931"/>
                </a:solidFill>
                <a:latin typeface="Century Gothic"/>
                <a:ea typeface="Century Gothic"/>
                <a:cs typeface="Century Gothic"/>
                <a:sym typeface="Century Gothic"/>
              </a:rPr>
              <a:t>Samples of PHC Financial Documents</a:t>
            </a:r>
            <a:endParaRPr/>
          </a:p>
        </p:txBody>
      </p:sp>
      <p:sp>
        <p:nvSpPr>
          <p:cNvPr id="1092" name="Google Shape;1092;g34e06900fa7_0_371"/>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093" name="Google Shape;1093;g34e06900fa7_0_371"/>
          <p:cNvSpPr txBox="1">
            <a:spLocks noGrp="1"/>
          </p:cNvSpPr>
          <p:nvPr>
            <p:ph type="sldNum" idx="12"/>
          </p:nvPr>
        </p:nvSpPr>
        <p:spPr>
          <a:xfrm>
            <a:off x="16142044" y="9883775"/>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109</a:t>
            </a:fld>
            <a:endParaRPr sz="1616">
              <a:solidFill>
                <a:schemeClr val="dk1"/>
              </a:solidFill>
            </a:endParaRPr>
          </a:p>
        </p:txBody>
      </p:sp>
      <p:pic>
        <p:nvPicPr>
          <p:cNvPr id="1094" name="Google Shape;1094;g34e06900fa7_0_371"/>
          <p:cNvPicPr preferRelativeResize="0"/>
          <p:nvPr/>
        </p:nvPicPr>
        <p:blipFill rotWithShape="1">
          <a:blip r:embed="rId4">
            <a:alphaModFix/>
          </a:blip>
          <a:srcRect/>
          <a:stretch/>
        </p:blipFill>
        <p:spPr>
          <a:xfrm>
            <a:off x="151067" y="96599"/>
            <a:ext cx="1601533" cy="641178"/>
          </a:xfrm>
          <a:prstGeom prst="rect">
            <a:avLst/>
          </a:prstGeom>
          <a:noFill/>
          <a:ln>
            <a:noFill/>
          </a:ln>
        </p:spPr>
      </p:pic>
      <p:pic>
        <p:nvPicPr>
          <p:cNvPr id="1095" name="Google Shape;1095;g34e06900fa7_0_371"/>
          <p:cNvPicPr preferRelativeResize="0"/>
          <p:nvPr/>
        </p:nvPicPr>
        <p:blipFill rotWithShape="1">
          <a:blip r:embed="rId5">
            <a:alphaModFix/>
          </a:blip>
          <a:srcRect t="22009"/>
          <a:stretch/>
        </p:blipFill>
        <p:spPr>
          <a:xfrm>
            <a:off x="5029200" y="1943100"/>
            <a:ext cx="12094198" cy="2018548"/>
          </a:xfrm>
          <a:prstGeom prst="rect">
            <a:avLst/>
          </a:prstGeom>
          <a:noFill/>
          <a:ln>
            <a:noFill/>
          </a:ln>
        </p:spPr>
      </p:pic>
      <p:pic>
        <p:nvPicPr>
          <p:cNvPr id="1096" name="Google Shape;1096;g34e06900fa7_0_371"/>
          <p:cNvPicPr preferRelativeResize="0"/>
          <p:nvPr/>
        </p:nvPicPr>
        <p:blipFill rotWithShape="1">
          <a:blip r:embed="rId6">
            <a:alphaModFix/>
          </a:blip>
          <a:srcRect/>
          <a:stretch/>
        </p:blipFill>
        <p:spPr>
          <a:xfrm>
            <a:off x="5029200" y="3695699"/>
            <a:ext cx="12094199" cy="6478379"/>
          </a:xfrm>
          <a:prstGeom prst="rect">
            <a:avLst/>
          </a:prstGeom>
          <a:noFill/>
          <a:ln>
            <a:noFill/>
          </a:ln>
        </p:spPr>
      </p:pic>
      <p:sp>
        <p:nvSpPr>
          <p:cNvPr id="1097" name="Google Shape;1097;g34e06900fa7_0_371"/>
          <p:cNvSpPr txBox="1"/>
          <p:nvPr/>
        </p:nvSpPr>
        <p:spPr>
          <a:xfrm>
            <a:off x="672334" y="9804746"/>
            <a:ext cx="42015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US" sz="1800" b="1" i="0" u="none" strike="noStrike">
                <a:solidFill>
                  <a:schemeClr val="dk1"/>
                </a:solidFill>
                <a:latin typeface="Calibri"/>
                <a:ea typeface="Calibri"/>
                <a:cs typeface="Calibri"/>
                <a:sym typeface="Calibri"/>
              </a:rPr>
              <a:t>Click </a:t>
            </a:r>
            <a:r>
              <a:rPr lang="en-US" sz="1800" b="1" i="0" u="sng" strike="noStrike">
                <a:solidFill>
                  <a:schemeClr val="dk1"/>
                </a:solidFill>
                <a:latin typeface="Calibri"/>
                <a:ea typeface="Calibri"/>
                <a:cs typeface="Calibri"/>
                <a:sym typeface="Calibri"/>
                <a:hlinkClick r:id="rId7">
                  <a:extLst>
                    <a:ext uri="{A12FA001-AC4F-418D-AE19-62706E023703}">
                      <ahyp:hlinkClr xmlns:ahyp="http://schemas.microsoft.com/office/drawing/2018/hyperlinkcolor" val="tx"/>
                    </a:ext>
                  </a:extLst>
                </a:hlinkClick>
              </a:rPr>
              <a:t>here</a:t>
            </a:r>
            <a:r>
              <a:rPr lang="en-US" sz="1800" b="1" i="0" u="none" strike="noStrike">
                <a:solidFill>
                  <a:schemeClr val="dk1"/>
                </a:solidFill>
                <a:latin typeface="Calibri"/>
                <a:ea typeface="Calibri"/>
                <a:cs typeface="Calibri"/>
                <a:sym typeface="Calibri"/>
              </a:rPr>
              <a:t> to view the sample document. </a:t>
            </a:r>
            <a:endParaRPr sz="1700" b="1" i="0" u="none" strike="noStrike" cap="none">
              <a:solidFill>
                <a:schemeClr val="dk1"/>
              </a:solidFill>
              <a:latin typeface="Arial"/>
              <a:ea typeface="Arial"/>
              <a:cs typeface="Arial"/>
              <a:sym typeface="Arial"/>
            </a:endParaRPr>
          </a:p>
        </p:txBody>
      </p:sp>
      <p:sp>
        <p:nvSpPr>
          <p:cNvPr id="1098" name="Google Shape;1098;g34e06900fa7_0_371"/>
          <p:cNvSpPr/>
          <p:nvPr/>
        </p:nvSpPr>
        <p:spPr>
          <a:xfrm>
            <a:off x="672334" y="1843806"/>
            <a:ext cx="4509300" cy="369300"/>
          </a:xfrm>
          <a:prstGeom prst="rect">
            <a:avLst/>
          </a:prstGeom>
          <a:solidFill>
            <a:srgbClr val="18693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800"/>
              <a:buFont typeface="Calibri"/>
              <a:buNone/>
            </a:pPr>
            <a:r>
              <a:rPr lang="en-US" sz="1800" b="1" i="0" u="none" strike="noStrike">
                <a:solidFill>
                  <a:schemeClr val="lt1"/>
                </a:solidFill>
                <a:latin typeface="Calibri"/>
                <a:ea typeface="Calibri"/>
                <a:cs typeface="Calibri"/>
                <a:sym typeface="Calibri"/>
              </a:rPr>
              <a:t>Annual Quality Improvement Plan Template</a:t>
            </a:r>
            <a:endParaRPr sz="1700" b="1" i="0" u="none" strike="noStrike" cap="none">
              <a:solidFill>
                <a:schemeClr val="lt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59"/>
        <p:cNvGrpSpPr/>
        <p:nvPr/>
      </p:nvGrpSpPr>
      <p:grpSpPr>
        <a:xfrm>
          <a:off x="0" y="0"/>
          <a:ext cx="0" cy="0"/>
          <a:chOff x="0" y="0"/>
          <a:chExt cx="0" cy="0"/>
        </a:xfrm>
      </p:grpSpPr>
      <p:sp>
        <p:nvSpPr>
          <p:cNvPr id="760" name="Google Shape;760;g351df2b98da_0_2449"/>
          <p:cNvSpPr/>
          <p:nvPr/>
        </p:nvSpPr>
        <p:spPr>
          <a:xfrm>
            <a:off x="1538218" y="9015572"/>
            <a:ext cx="15108900" cy="400200"/>
          </a:xfrm>
          <a:prstGeom prst="roundRect">
            <a:avLst>
              <a:gd name="adj" fmla="val 16667"/>
            </a:avLst>
          </a:prstGeom>
          <a:solidFill>
            <a:schemeClr val="dk2"/>
          </a:solidFill>
          <a:ln w="10775" cap="flat" cmpd="sng">
            <a:solidFill>
              <a:schemeClr val="dk2"/>
            </a:solidFill>
            <a:prstDash val="solid"/>
            <a:round/>
            <a:headEnd type="none" w="sm" len="sm"/>
            <a:tailEnd type="none" w="sm" len="sm"/>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rgbClr val="BFBFBF"/>
              </a:buClr>
              <a:buSzPts val="2700"/>
              <a:buFont typeface="Arial"/>
              <a:buNone/>
            </a:pPr>
            <a:r>
              <a:rPr lang="en-US" sz="2700" b="0" i="0" u="none" strike="noStrike" cap="none">
                <a:solidFill>
                  <a:srgbClr val="BFBFBF"/>
                </a:solidFill>
                <a:latin typeface="Arial"/>
                <a:ea typeface="Arial"/>
                <a:cs typeface="Arial"/>
                <a:sym typeface="Arial"/>
              </a:rPr>
              <a:t>Social Accountability and Citizens Engagement</a:t>
            </a:r>
            <a:endParaRPr sz="2100"/>
          </a:p>
        </p:txBody>
      </p:sp>
      <p:sp>
        <p:nvSpPr>
          <p:cNvPr id="761" name="Google Shape;761;g351df2b98da_0_2449"/>
          <p:cNvSpPr/>
          <p:nvPr/>
        </p:nvSpPr>
        <p:spPr>
          <a:xfrm>
            <a:off x="15115973" y="6817466"/>
            <a:ext cx="1389300" cy="1538100"/>
          </a:xfrm>
          <a:prstGeom prst="wedgeRectCallout">
            <a:avLst>
              <a:gd name="adj1" fmla="val -20833"/>
              <a:gd name="adj2" fmla="val 62500"/>
            </a:avLst>
          </a:prstGeom>
          <a:solidFill>
            <a:srgbClr val="006C99"/>
          </a:solidFill>
          <a:ln w="9525" cap="flat" cmpd="sng">
            <a:solidFill>
              <a:srgbClr val="D9D9D9"/>
            </a:solidFill>
            <a:prstDash val="solid"/>
            <a:round/>
            <a:headEnd type="none" w="sm" len="sm"/>
            <a:tailEnd type="none" w="sm" len="sm"/>
          </a:ln>
        </p:spPr>
        <p:txBody>
          <a:bodyPr spcFirstLastPara="1" wrap="square" lIns="137150" tIns="137150" rIns="137150" bIns="137150"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US" sz="900" b="1" i="0" u="none" strike="noStrike" cap="none">
                <a:solidFill>
                  <a:srgbClr val="FFFFFF"/>
                </a:solidFill>
                <a:latin typeface="Montserrat"/>
                <a:ea typeface="Montserrat"/>
                <a:cs typeface="Montserrat"/>
                <a:sym typeface="Montserrat"/>
              </a:rPr>
              <a:t>Medical industrialization </a:t>
            </a:r>
            <a:endParaRPr sz="900" b="1" i="0" u="none" strike="noStrike" cap="none">
              <a:solidFill>
                <a:srgbClr val="FFFFFF"/>
              </a:solidFill>
              <a:latin typeface="Montserrat"/>
              <a:ea typeface="Montserrat"/>
              <a:cs typeface="Montserrat"/>
              <a:sym typeface="Montserrat"/>
            </a:endParaRPr>
          </a:p>
        </p:txBody>
      </p:sp>
      <p:grpSp>
        <p:nvGrpSpPr>
          <p:cNvPr id="762" name="Google Shape;762;g351df2b98da_0_2449"/>
          <p:cNvGrpSpPr/>
          <p:nvPr/>
        </p:nvGrpSpPr>
        <p:grpSpPr>
          <a:xfrm>
            <a:off x="1377927" y="3311451"/>
            <a:ext cx="15972293" cy="6891357"/>
            <a:chOff x="276578" y="858390"/>
            <a:chExt cx="11632287" cy="5834694"/>
          </a:xfrm>
        </p:grpSpPr>
        <p:sp>
          <p:nvSpPr>
            <p:cNvPr id="763" name="Google Shape;763;g351df2b98da_0_2449"/>
            <p:cNvSpPr/>
            <p:nvPr/>
          </p:nvSpPr>
          <p:spPr>
            <a:xfrm>
              <a:off x="302496" y="3881925"/>
              <a:ext cx="9416700" cy="1637700"/>
            </a:xfrm>
            <a:prstGeom prst="leftRightArrow">
              <a:avLst>
                <a:gd name="adj1" fmla="val 50000"/>
                <a:gd name="adj2" fmla="val 50000"/>
              </a:avLst>
            </a:prstGeom>
            <a:solidFill>
              <a:srgbClr val="BBD5FF">
                <a:alpha val="51760"/>
              </a:srgbClr>
            </a:solidFill>
            <a:ln w="25400" cap="flat" cmpd="sng">
              <a:solidFill>
                <a:srgbClr val="BBD5FF"/>
              </a:solidFill>
              <a:prstDash val="solid"/>
              <a:round/>
              <a:headEnd type="none" w="sm" len="sm"/>
              <a:tailEnd type="none" w="sm" len="sm"/>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rgbClr val="000000"/>
                </a:buClr>
                <a:buSzPts val="1700"/>
                <a:buFont typeface="Arial"/>
                <a:buNone/>
              </a:pPr>
              <a:endParaRPr sz="1700" b="0" i="0" u="none" strike="noStrike" cap="none">
                <a:solidFill>
                  <a:srgbClr val="FFFFFF"/>
                </a:solidFill>
                <a:latin typeface="Arial"/>
                <a:ea typeface="Arial"/>
                <a:cs typeface="Arial"/>
                <a:sym typeface="Arial"/>
              </a:endParaRPr>
            </a:p>
          </p:txBody>
        </p:sp>
        <p:sp>
          <p:nvSpPr>
            <p:cNvPr id="764" name="Google Shape;764;g351df2b98da_0_2449"/>
            <p:cNvSpPr/>
            <p:nvPr/>
          </p:nvSpPr>
          <p:spPr>
            <a:xfrm>
              <a:off x="2308750" y="2137144"/>
              <a:ext cx="7335600" cy="2105100"/>
            </a:xfrm>
            <a:prstGeom prst="rect">
              <a:avLst/>
            </a:prstGeom>
            <a:noFill/>
            <a:ln w="19050" cap="flat" cmpd="sng">
              <a:solidFill>
                <a:srgbClr val="1B212C"/>
              </a:solidFill>
              <a:prstDash val="dot"/>
              <a:round/>
              <a:headEnd type="none" w="sm" len="sm"/>
              <a:tailEnd type="none" w="sm" len="sm"/>
            </a:ln>
          </p:spPr>
          <p:txBody>
            <a:bodyPr spcFirstLastPara="1" wrap="square" lIns="137150" tIns="137150" rIns="137150" bIns="137150" anchor="ctr" anchorCtr="0">
              <a:noAutofit/>
            </a:bodyPr>
            <a:lstStyle/>
            <a:p>
              <a:pPr marL="0" marR="0" lvl="0" indent="0" algn="ctr" rtl="0">
                <a:lnSpc>
                  <a:spcPct val="100000"/>
                </a:lnSpc>
                <a:spcBef>
                  <a:spcPts val="0"/>
                </a:spcBef>
                <a:spcAft>
                  <a:spcPts val="0"/>
                </a:spcAft>
                <a:buClr>
                  <a:srgbClr val="000000"/>
                </a:buClr>
                <a:buSzPts val="1700"/>
                <a:buFont typeface="Arial"/>
                <a:buNone/>
              </a:pPr>
              <a:endParaRPr sz="1700" b="0" i="0" u="none" strike="noStrike" cap="none">
                <a:solidFill>
                  <a:srgbClr val="000000"/>
                </a:solidFill>
                <a:latin typeface="Lato"/>
                <a:ea typeface="Lato"/>
                <a:cs typeface="Lato"/>
                <a:sym typeface="Lato"/>
              </a:endParaRPr>
            </a:p>
          </p:txBody>
        </p:sp>
        <p:sp>
          <p:nvSpPr>
            <p:cNvPr id="765" name="Google Shape;765;g351df2b98da_0_2449"/>
            <p:cNvSpPr/>
            <p:nvPr/>
          </p:nvSpPr>
          <p:spPr>
            <a:xfrm>
              <a:off x="278765" y="858390"/>
              <a:ext cx="11630100" cy="620400"/>
            </a:xfrm>
            <a:prstGeom prst="rect">
              <a:avLst/>
            </a:prstGeom>
            <a:noFill/>
            <a:ln w="38100" cap="flat" cmpd="sng">
              <a:solidFill>
                <a:srgbClr val="FF0000"/>
              </a:solidFill>
              <a:prstDash val="solid"/>
              <a:round/>
              <a:headEnd type="none" w="sm" len="sm"/>
              <a:tailEnd type="none" w="sm" len="sm"/>
            </a:ln>
          </p:spPr>
          <p:txBody>
            <a:bodyPr spcFirstLastPara="1" wrap="square" lIns="137150" tIns="68550" rIns="137150" bIns="68550" anchor="t" anchorCtr="0">
              <a:noAutofit/>
            </a:bodyPr>
            <a:lstStyle/>
            <a:p>
              <a:pPr marL="0" marR="0" lvl="0" indent="0" algn="ctr" rtl="0">
                <a:lnSpc>
                  <a:spcPct val="85000"/>
                </a:lnSpc>
                <a:spcBef>
                  <a:spcPts val="0"/>
                </a:spcBef>
                <a:spcAft>
                  <a:spcPts val="0"/>
                </a:spcAft>
                <a:buClr>
                  <a:srgbClr val="0E2546"/>
                </a:buClr>
                <a:buSzPts val="5400"/>
                <a:buFont typeface="Arial"/>
                <a:buNone/>
              </a:pPr>
              <a:r>
                <a:rPr lang="en-US" sz="3000" b="1" i="0" u="none" strike="noStrike" cap="none">
                  <a:solidFill>
                    <a:srgbClr val="002244"/>
                  </a:solidFill>
                  <a:latin typeface="Arial"/>
                  <a:ea typeface="Arial"/>
                  <a:cs typeface="Arial"/>
                  <a:sym typeface="Arial"/>
                </a:rPr>
                <a:t>Nigeria Health Sector Renewal investment Initiative</a:t>
              </a:r>
              <a:endParaRPr sz="2400" b="0" i="0" u="none" strike="noStrike" cap="none">
                <a:solidFill>
                  <a:srgbClr val="002244"/>
                </a:solidFill>
                <a:latin typeface="Arial"/>
                <a:ea typeface="Arial"/>
                <a:cs typeface="Arial"/>
                <a:sym typeface="Arial"/>
              </a:endParaRPr>
            </a:p>
          </p:txBody>
        </p:sp>
        <p:sp>
          <p:nvSpPr>
            <p:cNvPr id="766" name="Google Shape;766;g351df2b98da_0_2449"/>
            <p:cNvSpPr/>
            <p:nvPr/>
          </p:nvSpPr>
          <p:spPr>
            <a:xfrm>
              <a:off x="3710300" y="2239950"/>
              <a:ext cx="4438200" cy="200400"/>
            </a:xfrm>
            <a:prstGeom prst="rect">
              <a:avLst/>
            </a:prstGeom>
            <a:noFill/>
            <a:ln>
              <a:noFill/>
            </a:ln>
          </p:spPr>
          <p:txBody>
            <a:bodyPr spcFirstLastPara="1" wrap="square" lIns="137150" tIns="68550" rIns="137150" bIns="68550" anchor="t" anchorCtr="0">
              <a:noAutofit/>
            </a:bodyPr>
            <a:lstStyle/>
            <a:p>
              <a:pPr marL="0" marR="0" lvl="0" indent="0" algn="ctr" rtl="0">
                <a:lnSpc>
                  <a:spcPct val="80000"/>
                </a:lnSpc>
                <a:spcBef>
                  <a:spcPts val="0"/>
                </a:spcBef>
                <a:spcAft>
                  <a:spcPts val="0"/>
                </a:spcAft>
                <a:buClr>
                  <a:srgbClr val="81765D"/>
                </a:buClr>
                <a:buSzPts val="2700"/>
                <a:buFont typeface="Arial"/>
                <a:buNone/>
              </a:pPr>
              <a:r>
                <a:rPr lang="en-US" sz="1800" b="1" i="0" u="none" strike="noStrike" cap="none">
                  <a:solidFill>
                    <a:srgbClr val="002345"/>
                  </a:solidFill>
                  <a:latin typeface="Arial"/>
                  <a:ea typeface="Arial"/>
                  <a:cs typeface="Arial"/>
                  <a:sym typeface="Arial"/>
                </a:rPr>
                <a:t>Basic Health Care Provision Fund (BHCPF)</a:t>
              </a:r>
              <a:endParaRPr sz="1800" b="0" i="0" u="none" strike="noStrike" cap="none">
                <a:solidFill>
                  <a:srgbClr val="002345"/>
                </a:solidFill>
                <a:latin typeface="Arial"/>
                <a:ea typeface="Arial"/>
                <a:cs typeface="Arial"/>
                <a:sym typeface="Arial"/>
              </a:endParaRPr>
            </a:p>
          </p:txBody>
        </p:sp>
        <p:sp>
          <p:nvSpPr>
            <p:cNvPr id="767" name="Google Shape;767;g351df2b98da_0_2449"/>
            <p:cNvSpPr/>
            <p:nvPr/>
          </p:nvSpPr>
          <p:spPr>
            <a:xfrm>
              <a:off x="6337175" y="2676200"/>
              <a:ext cx="786000" cy="184800"/>
            </a:xfrm>
            <a:prstGeom prst="rect">
              <a:avLst/>
            </a:prstGeom>
            <a:noFill/>
            <a:ln>
              <a:noFill/>
            </a:ln>
          </p:spPr>
          <p:txBody>
            <a:bodyPr spcFirstLastPara="1" wrap="square" lIns="137150" tIns="68550" rIns="137150" bIns="68550" anchor="t" anchorCtr="0">
              <a:noAutofit/>
            </a:bodyPr>
            <a:lstStyle/>
            <a:p>
              <a:pPr marL="0" marR="0" lvl="0" indent="0" algn="ctr" rtl="0">
                <a:lnSpc>
                  <a:spcPct val="100000"/>
                </a:lnSpc>
                <a:spcBef>
                  <a:spcPts val="0"/>
                </a:spcBef>
                <a:spcAft>
                  <a:spcPts val="0"/>
                </a:spcAft>
                <a:buClr>
                  <a:srgbClr val="002345"/>
                </a:buClr>
                <a:buSzPts val="1800"/>
                <a:buFont typeface="Montserrat"/>
                <a:buNone/>
              </a:pPr>
              <a:endParaRPr sz="1500" b="0" i="0" u="none" strike="noStrike" cap="none">
                <a:solidFill>
                  <a:srgbClr val="1B212C"/>
                </a:solidFill>
                <a:latin typeface="Arial"/>
                <a:ea typeface="Arial"/>
                <a:cs typeface="Arial"/>
                <a:sym typeface="Arial"/>
              </a:endParaRPr>
            </a:p>
          </p:txBody>
        </p:sp>
        <p:sp>
          <p:nvSpPr>
            <p:cNvPr id="768" name="Google Shape;768;g351df2b98da_0_2449"/>
            <p:cNvSpPr txBox="1"/>
            <p:nvPr/>
          </p:nvSpPr>
          <p:spPr>
            <a:xfrm>
              <a:off x="917817" y="4342087"/>
              <a:ext cx="2337000" cy="781800"/>
            </a:xfrm>
            <a:prstGeom prst="rect">
              <a:avLst/>
            </a:prstGeom>
            <a:noFill/>
            <a:ln>
              <a:noFill/>
            </a:ln>
          </p:spPr>
          <p:txBody>
            <a:bodyPr spcFirstLastPara="1" wrap="square" lIns="137150" tIns="137150" rIns="137150" bIns="137150" anchor="t" anchorCtr="0">
              <a:spAutoFit/>
            </a:bodyPr>
            <a:lstStyle/>
            <a:p>
              <a:pPr marL="685800" marR="0" lvl="0" indent="-476250" algn="l" rtl="0">
                <a:lnSpc>
                  <a:spcPct val="100000"/>
                </a:lnSpc>
                <a:spcBef>
                  <a:spcPts val="0"/>
                </a:spcBef>
                <a:spcAft>
                  <a:spcPts val="0"/>
                </a:spcAft>
                <a:buClr>
                  <a:srgbClr val="1B212C"/>
                </a:buClr>
                <a:buSzPts val="2100"/>
                <a:buFont typeface="Arial"/>
                <a:buChar char="•"/>
              </a:pPr>
              <a:r>
                <a:rPr lang="en-US" sz="1700" b="1" i="0" u="none" strike="noStrike" cap="none">
                  <a:solidFill>
                    <a:srgbClr val="1B212C"/>
                  </a:solidFill>
                  <a:latin typeface="Arial"/>
                  <a:ea typeface="Arial"/>
                  <a:cs typeface="Arial"/>
                  <a:sym typeface="Arial"/>
                </a:rPr>
                <a:t>Financing</a:t>
              </a:r>
              <a:endParaRPr sz="1700" b="0" i="0" u="none" strike="noStrike" cap="none">
                <a:solidFill>
                  <a:srgbClr val="1B212C"/>
                </a:solidFill>
                <a:latin typeface="Arial"/>
                <a:ea typeface="Arial"/>
                <a:cs typeface="Arial"/>
                <a:sym typeface="Arial"/>
              </a:endParaRPr>
            </a:p>
            <a:p>
              <a:pPr marL="685800" marR="0" lvl="0" indent="-476250" algn="l" rtl="0">
                <a:lnSpc>
                  <a:spcPct val="100000"/>
                </a:lnSpc>
                <a:spcBef>
                  <a:spcPts val="0"/>
                </a:spcBef>
                <a:spcAft>
                  <a:spcPts val="0"/>
                </a:spcAft>
                <a:buClr>
                  <a:srgbClr val="1B212C"/>
                </a:buClr>
                <a:buSzPts val="2100"/>
                <a:buFont typeface="Arial"/>
                <a:buChar char="•"/>
              </a:pPr>
              <a:r>
                <a:rPr lang="en-US" sz="1700" b="1" i="0" u="none" strike="noStrike" cap="none">
                  <a:solidFill>
                    <a:srgbClr val="1B212C"/>
                  </a:solidFill>
                  <a:latin typeface="Arial"/>
                  <a:ea typeface="Arial"/>
                  <a:cs typeface="Arial"/>
                  <a:sym typeface="Arial"/>
                </a:rPr>
                <a:t>Private Sector</a:t>
              </a:r>
              <a:endParaRPr sz="1700" b="0" i="0" u="none" strike="noStrike" cap="none">
                <a:solidFill>
                  <a:srgbClr val="1B212C"/>
                </a:solidFill>
                <a:latin typeface="Arial"/>
                <a:ea typeface="Arial"/>
                <a:cs typeface="Arial"/>
                <a:sym typeface="Arial"/>
              </a:endParaRPr>
            </a:p>
          </p:txBody>
        </p:sp>
        <p:sp>
          <p:nvSpPr>
            <p:cNvPr id="769" name="Google Shape;769;g351df2b98da_0_2449"/>
            <p:cNvSpPr/>
            <p:nvPr/>
          </p:nvSpPr>
          <p:spPr>
            <a:xfrm>
              <a:off x="276578" y="1617836"/>
              <a:ext cx="9417600" cy="498900"/>
            </a:xfrm>
            <a:prstGeom prst="rect">
              <a:avLst/>
            </a:prstGeom>
            <a:noFill/>
            <a:ln>
              <a:noFill/>
            </a:ln>
          </p:spPr>
          <p:txBody>
            <a:bodyPr spcFirstLastPara="1" wrap="square" lIns="137150" tIns="68550" rIns="137150" bIns="68550" anchor="t" anchorCtr="0">
              <a:noAutofit/>
            </a:bodyPr>
            <a:lstStyle/>
            <a:p>
              <a:pPr marL="0" marR="0" lvl="0" indent="0" algn="ctr" rtl="0">
                <a:lnSpc>
                  <a:spcPct val="80000"/>
                </a:lnSpc>
                <a:spcBef>
                  <a:spcPts val="0"/>
                </a:spcBef>
                <a:spcAft>
                  <a:spcPts val="0"/>
                </a:spcAft>
                <a:buClr>
                  <a:srgbClr val="81765D"/>
                </a:buClr>
                <a:buSzPts val="2700"/>
                <a:buFont typeface="Arial"/>
                <a:buNone/>
              </a:pPr>
              <a:r>
                <a:rPr lang="en-US" sz="2100" b="1" i="0" u="none" strike="noStrike" cap="none">
                  <a:solidFill>
                    <a:srgbClr val="002244"/>
                  </a:solidFill>
                  <a:latin typeface="Arial"/>
                  <a:ea typeface="Arial"/>
                  <a:cs typeface="Arial"/>
                  <a:sym typeface="Arial"/>
                </a:rPr>
                <a:t>Basic Health Care Provision Sector Wide Approach Initiative </a:t>
              </a:r>
              <a:endParaRPr sz="1700" b="0" i="0" u="none" strike="noStrike" cap="none">
                <a:solidFill>
                  <a:srgbClr val="002244"/>
                </a:solidFill>
                <a:latin typeface="Arial"/>
                <a:ea typeface="Arial"/>
                <a:cs typeface="Arial"/>
                <a:sym typeface="Arial"/>
              </a:endParaRPr>
            </a:p>
          </p:txBody>
        </p:sp>
        <p:sp>
          <p:nvSpPr>
            <p:cNvPr id="770" name="Google Shape;770;g351df2b98da_0_2449"/>
            <p:cNvSpPr txBox="1"/>
            <p:nvPr/>
          </p:nvSpPr>
          <p:spPr>
            <a:xfrm>
              <a:off x="4403886" y="4342088"/>
              <a:ext cx="3019500" cy="781800"/>
            </a:xfrm>
            <a:prstGeom prst="rect">
              <a:avLst/>
            </a:prstGeom>
            <a:noFill/>
            <a:ln>
              <a:noFill/>
            </a:ln>
          </p:spPr>
          <p:txBody>
            <a:bodyPr spcFirstLastPara="1" wrap="square" lIns="137150" tIns="137150" rIns="137150" bIns="137150" anchor="t" anchorCtr="0">
              <a:spAutoFit/>
            </a:bodyPr>
            <a:lstStyle/>
            <a:p>
              <a:pPr marL="685800" marR="0" lvl="0" indent="-476250" algn="l" rtl="0">
                <a:lnSpc>
                  <a:spcPct val="100000"/>
                </a:lnSpc>
                <a:spcBef>
                  <a:spcPts val="0"/>
                </a:spcBef>
                <a:spcAft>
                  <a:spcPts val="0"/>
                </a:spcAft>
                <a:buClr>
                  <a:srgbClr val="1B212C"/>
                </a:buClr>
                <a:buSzPts val="2100"/>
                <a:buFont typeface="Arial"/>
                <a:buChar char="•"/>
              </a:pPr>
              <a:r>
                <a:rPr lang="en-US" sz="1700" b="1" i="0" u="none" strike="noStrike" cap="none">
                  <a:solidFill>
                    <a:srgbClr val="1B212C"/>
                  </a:solidFill>
                  <a:latin typeface="Arial"/>
                  <a:ea typeface="Arial"/>
                  <a:cs typeface="Arial"/>
                  <a:sym typeface="Arial"/>
                </a:rPr>
                <a:t>Data</a:t>
              </a:r>
              <a:endParaRPr sz="1700" b="1" i="0" u="none" strike="noStrike" cap="none">
                <a:solidFill>
                  <a:srgbClr val="1B212C"/>
                </a:solidFill>
                <a:latin typeface="Arial"/>
                <a:ea typeface="Arial"/>
                <a:cs typeface="Arial"/>
                <a:sym typeface="Arial"/>
              </a:endParaRPr>
            </a:p>
            <a:p>
              <a:pPr marL="685800" marR="0" lvl="0" indent="-476250" algn="l" rtl="0">
                <a:lnSpc>
                  <a:spcPct val="100000"/>
                </a:lnSpc>
                <a:spcBef>
                  <a:spcPts val="0"/>
                </a:spcBef>
                <a:spcAft>
                  <a:spcPts val="0"/>
                </a:spcAft>
                <a:buClr>
                  <a:srgbClr val="1B212C"/>
                </a:buClr>
                <a:buSzPts val="2100"/>
                <a:buFont typeface="Arial"/>
                <a:buChar char="•"/>
              </a:pPr>
              <a:r>
                <a:rPr lang="en-US" sz="1700" b="1" i="0" u="none" strike="noStrike" cap="none">
                  <a:solidFill>
                    <a:srgbClr val="1B212C"/>
                  </a:solidFill>
                  <a:latin typeface="Arial"/>
                  <a:ea typeface="Arial"/>
                  <a:cs typeface="Arial"/>
                  <a:sym typeface="Arial"/>
                </a:rPr>
                <a:t>Digital in health</a:t>
              </a:r>
              <a:endParaRPr sz="1700" b="0" i="0" u="none" strike="noStrike" cap="none">
                <a:solidFill>
                  <a:srgbClr val="1B212C"/>
                </a:solidFill>
                <a:latin typeface="Arial"/>
                <a:ea typeface="Arial"/>
                <a:cs typeface="Arial"/>
                <a:sym typeface="Arial"/>
              </a:endParaRPr>
            </a:p>
          </p:txBody>
        </p:sp>
        <p:sp>
          <p:nvSpPr>
            <p:cNvPr id="771" name="Google Shape;771;g351df2b98da_0_2449"/>
            <p:cNvSpPr txBox="1"/>
            <p:nvPr/>
          </p:nvSpPr>
          <p:spPr>
            <a:xfrm>
              <a:off x="2628000" y="2853125"/>
              <a:ext cx="966900" cy="456000"/>
            </a:xfrm>
            <a:prstGeom prst="rect">
              <a:avLst/>
            </a:prstGeom>
            <a:noFill/>
            <a:ln>
              <a:noFill/>
            </a:ln>
          </p:spPr>
          <p:txBody>
            <a:bodyPr spcFirstLastPara="1" wrap="square" lIns="137150" tIns="137150" rIns="137150" bIns="137150" anchor="t" anchorCtr="0">
              <a:spAutoFit/>
            </a:bodyPr>
            <a:lstStyle/>
            <a:p>
              <a:pPr marL="0" marR="0" lvl="0" indent="0" algn="ctr" rtl="0">
                <a:lnSpc>
                  <a:spcPct val="100000"/>
                </a:lnSpc>
                <a:spcBef>
                  <a:spcPts val="0"/>
                </a:spcBef>
                <a:spcAft>
                  <a:spcPts val="0"/>
                </a:spcAft>
                <a:buClr>
                  <a:srgbClr val="000000"/>
                </a:buClr>
                <a:buSzPts val="1800"/>
                <a:buFont typeface="Arial"/>
                <a:buNone/>
              </a:pPr>
              <a:endParaRPr sz="1700" b="0" i="0" u="none" strike="noStrike" cap="none">
                <a:solidFill>
                  <a:srgbClr val="000000"/>
                </a:solidFill>
                <a:latin typeface="Arial"/>
                <a:ea typeface="Arial"/>
                <a:cs typeface="Arial"/>
                <a:sym typeface="Arial"/>
              </a:endParaRPr>
            </a:p>
          </p:txBody>
        </p:sp>
        <p:sp>
          <p:nvSpPr>
            <p:cNvPr id="772" name="Google Shape;772;g351df2b98da_0_2449"/>
            <p:cNvSpPr txBox="1"/>
            <p:nvPr/>
          </p:nvSpPr>
          <p:spPr>
            <a:xfrm>
              <a:off x="4426298" y="2882450"/>
              <a:ext cx="1077300" cy="422100"/>
            </a:xfrm>
            <a:prstGeom prst="rect">
              <a:avLst/>
            </a:prstGeom>
            <a:noFill/>
            <a:ln>
              <a:noFill/>
            </a:ln>
          </p:spPr>
          <p:txBody>
            <a:bodyPr spcFirstLastPara="1" wrap="square" lIns="137150" tIns="137150" rIns="137150" bIns="137150" anchor="t" anchorCtr="0">
              <a:spAutoFit/>
            </a:bodyPr>
            <a:lstStyle/>
            <a:p>
              <a:pPr marL="0" marR="0" lvl="0" indent="0" algn="ctr" rtl="0">
                <a:lnSpc>
                  <a:spcPct val="90000"/>
                </a:lnSpc>
                <a:spcBef>
                  <a:spcPts val="600"/>
                </a:spcBef>
                <a:spcAft>
                  <a:spcPts val="0"/>
                </a:spcAft>
                <a:buClr>
                  <a:srgbClr val="000000"/>
                </a:buClr>
                <a:buSzPts val="1800"/>
                <a:buFont typeface="Arial"/>
                <a:buNone/>
              </a:pPr>
              <a:endParaRPr sz="1600" b="0" i="0" u="none" strike="noStrike" cap="none">
                <a:solidFill>
                  <a:srgbClr val="000000"/>
                </a:solidFill>
                <a:latin typeface="Arial"/>
                <a:ea typeface="Arial"/>
                <a:cs typeface="Arial"/>
                <a:sym typeface="Arial"/>
              </a:endParaRPr>
            </a:p>
          </p:txBody>
        </p:sp>
        <p:sp>
          <p:nvSpPr>
            <p:cNvPr id="773" name="Google Shape;773;g351df2b98da_0_2449"/>
            <p:cNvSpPr txBox="1"/>
            <p:nvPr/>
          </p:nvSpPr>
          <p:spPr>
            <a:xfrm>
              <a:off x="8044512" y="2809800"/>
              <a:ext cx="1115700" cy="456000"/>
            </a:xfrm>
            <a:prstGeom prst="rect">
              <a:avLst/>
            </a:prstGeom>
            <a:noFill/>
            <a:ln>
              <a:noFill/>
            </a:ln>
          </p:spPr>
          <p:txBody>
            <a:bodyPr spcFirstLastPara="1" wrap="square" lIns="137150" tIns="137150" rIns="137150" bIns="137150" anchor="t" anchorCtr="0">
              <a:spAutoFit/>
            </a:bodyPr>
            <a:lstStyle/>
            <a:p>
              <a:pPr marL="0" marR="0" lvl="0" indent="0" algn="ctr" rtl="0">
                <a:lnSpc>
                  <a:spcPct val="100000"/>
                </a:lnSpc>
                <a:spcBef>
                  <a:spcPts val="0"/>
                </a:spcBef>
                <a:spcAft>
                  <a:spcPts val="0"/>
                </a:spcAft>
                <a:buClr>
                  <a:srgbClr val="000000"/>
                </a:buClr>
                <a:buSzPts val="1800"/>
                <a:buFont typeface="Arial"/>
                <a:buNone/>
              </a:pPr>
              <a:endParaRPr sz="1700" b="0" i="0" u="none" strike="noStrike" cap="none">
                <a:solidFill>
                  <a:srgbClr val="000000"/>
                </a:solidFill>
                <a:latin typeface="Arial"/>
                <a:ea typeface="Arial"/>
                <a:cs typeface="Arial"/>
                <a:sym typeface="Arial"/>
              </a:endParaRPr>
            </a:p>
          </p:txBody>
        </p:sp>
        <p:sp>
          <p:nvSpPr>
            <p:cNvPr id="774" name="Google Shape;774;g351df2b98da_0_2449"/>
            <p:cNvSpPr txBox="1"/>
            <p:nvPr/>
          </p:nvSpPr>
          <p:spPr>
            <a:xfrm>
              <a:off x="10023153" y="1639596"/>
              <a:ext cx="1644000" cy="547200"/>
            </a:xfrm>
            <a:prstGeom prst="rect">
              <a:avLst/>
            </a:prstGeom>
            <a:noFill/>
            <a:ln>
              <a:noFill/>
            </a:ln>
          </p:spPr>
          <p:txBody>
            <a:bodyPr spcFirstLastPara="1" wrap="square" lIns="137150" tIns="137150" rIns="137150" bIns="13715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200" b="1" i="0" u="none" strike="noStrike" cap="none">
                  <a:solidFill>
                    <a:srgbClr val="000000"/>
                  </a:solidFill>
                  <a:latin typeface="Arial"/>
                  <a:ea typeface="Arial"/>
                  <a:cs typeface="Arial"/>
                  <a:sym typeface="Arial"/>
                </a:rPr>
                <a:t>NGR INDUSTRIALIZATION FUND</a:t>
              </a:r>
              <a:endParaRPr sz="1200" b="1" i="0" u="none" strike="noStrike" cap="none">
                <a:solidFill>
                  <a:srgbClr val="000000"/>
                </a:solidFill>
                <a:latin typeface="Arial"/>
                <a:ea typeface="Arial"/>
                <a:cs typeface="Arial"/>
                <a:sym typeface="Arial"/>
              </a:endParaRPr>
            </a:p>
          </p:txBody>
        </p:sp>
        <p:sp>
          <p:nvSpPr>
            <p:cNvPr id="775" name="Google Shape;775;g351df2b98da_0_2449"/>
            <p:cNvSpPr/>
            <p:nvPr/>
          </p:nvSpPr>
          <p:spPr>
            <a:xfrm>
              <a:off x="2430100" y="2563500"/>
              <a:ext cx="1570200" cy="1405800"/>
            </a:xfrm>
            <a:prstGeom prst="wedgeRectCallout">
              <a:avLst>
                <a:gd name="adj1" fmla="val -20833"/>
                <a:gd name="adj2" fmla="val 62500"/>
              </a:avLst>
            </a:prstGeom>
            <a:solidFill>
              <a:srgbClr val="009FDA"/>
            </a:solidFill>
            <a:ln w="9525" cap="flat" cmpd="sng">
              <a:solidFill>
                <a:srgbClr val="D9D9D9"/>
              </a:solidFill>
              <a:prstDash val="solid"/>
              <a:round/>
              <a:headEnd type="none" w="sm" len="sm"/>
              <a:tailEnd type="none" w="sm" len="sm"/>
            </a:ln>
          </p:spPr>
          <p:txBody>
            <a:bodyPr spcFirstLastPara="1" wrap="square" lIns="137150" tIns="137150" rIns="137150" bIns="13715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1" i="0" u="none" strike="noStrike" cap="none">
                  <a:solidFill>
                    <a:srgbClr val="002345"/>
                  </a:solidFill>
                  <a:latin typeface="Montserrat"/>
                  <a:ea typeface="Montserrat"/>
                  <a:cs typeface="Montserrat"/>
                  <a:sym typeface="Montserrat"/>
                </a:rPr>
                <a:t>Decentralized Facility Financing</a:t>
              </a:r>
              <a:endParaRPr sz="17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endParaRPr sz="1600" b="1" i="0" u="none" strike="noStrike" cap="none">
                <a:solidFill>
                  <a:srgbClr val="002345"/>
                </a:solidFill>
                <a:latin typeface="Montserrat"/>
                <a:ea typeface="Montserrat"/>
                <a:cs typeface="Montserrat"/>
                <a:sym typeface="Montserrat"/>
              </a:endParaRPr>
            </a:p>
          </p:txBody>
        </p:sp>
        <p:sp>
          <p:nvSpPr>
            <p:cNvPr id="776" name="Google Shape;776;g351df2b98da_0_2449"/>
            <p:cNvSpPr/>
            <p:nvPr/>
          </p:nvSpPr>
          <p:spPr>
            <a:xfrm>
              <a:off x="540700" y="2563500"/>
              <a:ext cx="1570200" cy="1405800"/>
            </a:xfrm>
            <a:prstGeom prst="wedgeRectCallout">
              <a:avLst>
                <a:gd name="adj1" fmla="val -20833"/>
                <a:gd name="adj2" fmla="val 62500"/>
              </a:avLst>
            </a:prstGeom>
            <a:solidFill>
              <a:srgbClr val="2B4076"/>
            </a:solidFill>
            <a:ln w="9525" cap="flat" cmpd="sng">
              <a:solidFill>
                <a:srgbClr val="D9D9D9"/>
              </a:solidFill>
              <a:prstDash val="solid"/>
              <a:round/>
              <a:headEnd type="none" w="sm" len="sm"/>
              <a:tailEnd type="none" w="sm" len="sm"/>
            </a:ln>
          </p:spPr>
          <p:txBody>
            <a:bodyPr spcFirstLastPara="1" wrap="square" lIns="137150" tIns="137150" rIns="137150" bIns="13715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700" b="0" i="0" u="none" strike="noStrike" cap="none">
                <a:solidFill>
                  <a:srgbClr val="000000"/>
                </a:solidFill>
                <a:latin typeface="Lato"/>
                <a:ea typeface="Lato"/>
                <a:cs typeface="Lato"/>
                <a:sym typeface="Lato"/>
              </a:endParaRPr>
            </a:p>
          </p:txBody>
        </p:sp>
        <p:sp>
          <p:nvSpPr>
            <p:cNvPr id="777" name="Google Shape;777;g351df2b98da_0_2449"/>
            <p:cNvSpPr/>
            <p:nvPr/>
          </p:nvSpPr>
          <p:spPr>
            <a:xfrm>
              <a:off x="4292625" y="2563500"/>
              <a:ext cx="1570200" cy="1405800"/>
            </a:xfrm>
            <a:prstGeom prst="wedgeRectCallout">
              <a:avLst>
                <a:gd name="adj1" fmla="val -20833"/>
                <a:gd name="adj2" fmla="val 62500"/>
              </a:avLst>
            </a:prstGeom>
            <a:solidFill>
              <a:srgbClr val="009FDA"/>
            </a:solidFill>
            <a:ln w="9525" cap="flat" cmpd="sng">
              <a:solidFill>
                <a:srgbClr val="D9D9D9"/>
              </a:solidFill>
              <a:prstDash val="solid"/>
              <a:round/>
              <a:headEnd type="none" w="sm" len="sm"/>
              <a:tailEnd type="none" w="sm" len="sm"/>
            </a:ln>
          </p:spPr>
          <p:txBody>
            <a:bodyPr spcFirstLastPara="1" wrap="square" lIns="137150" tIns="137150" rIns="137150" bIns="137150" anchor="ctr" anchorCtr="0">
              <a:noAutofit/>
            </a:bodyPr>
            <a:lstStyle/>
            <a:p>
              <a:pPr marL="0" marR="0" lvl="0" indent="0" algn="ctr" rtl="0">
                <a:lnSpc>
                  <a:spcPct val="90000"/>
                </a:lnSpc>
                <a:spcBef>
                  <a:spcPts val="600"/>
                </a:spcBef>
                <a:spcAft>
                  <a:spcPts val="0"/>
                </a:spcAft>
                <a:buClr>
                  <a:srgbClr val="000000"/>
                </a:buClr>
                <a:buSzPts val="1600"/>
                <a:buFont typeface="Arial"/>
                <a:buNone/>
              </a:pPr>
              <a:endParaRPr sz="1600" b="1" i="0" u="none" strike="noStrike" cap="none">
                <a:solidFill>
                  <a:srgbClr val="002345"/>
                </a:solidFill>
                <a:latin typeface="Montserrat"/>
                <a:ea typeface="Montserrat"/>
                <a:cs typeface="Montserrat"/>
                <a:sym typeface="Montserrat"/>
              </a:endParaRPr>
            </a:p>
            <a:p>
              <a:pPr marL="0" marR="0" lvl="0" indent="0" algn="ctr" rtl="0">
                <a:lnSpc>
                  <a:spcPct val="90000"/>
                </a:lnSpc>
                <a:spcBef>
                  <a:spcPts val="600"/>
                </a:spcBef>
                <a:spcAft>
                  <a:spcPts val="0"/>
                </a:spcAft>
                <a:buClr>
                  <a:srgbClr val="000000"/>
                </a:buClr>
                <a:buSzPts val="1600"/>
                <a:buFont typeface="Arial"/>
                <a:buNone/>
              </a:pPr>
              <a:r>
                <a:rPr lang="en-US" sz="1600" b="1" i="0" u="none" strike="noStrike" cap="none">
                  <a:solidFill>
                    <a:srgbClr val="002345"/>
                  </a:solidFill>
                  <a:latin typeface="Montserrat"/>
                  <a:ea typeface="Montserrat"/>
                  <a:cs typeface="Montserrat"/>
                  <a:sym typeface="Montserrat"/>
                </a:rPr>
                <a:t>Vulnerable Group Fund</a:t>
              </a:r>
              <a:endParaRPr sz="16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endParaRPr sz="1600" b="1" i="0" u="none" strike="noStrike" cap="none">
                <a:solidFill>
                  <a:srgbClr val="002345"/>
                </a:solidFill>
                <a:latin typeface="Montserrat"/>
                <a:ea typeface="Montserrat"/>
                <a:cs typeface="Montserrat"/>
                <a:sym typeface="Montserrat"/>
              </a:endParaRPr>
            </a:p>
            <a:p>
              <a:pPr marL="0" marR="0" lvl="0" indent="0" algn="ctr" rtl="0">
                <a:lnSpc>
                  <a:spcPct val="100000"/>
                </a:lnSpc>
                <a:spcBef>
                  <a:spcPts val="0"/>
                </a:spcBef>
                <a:spcAft>
                  <a:spcPts val="0"/>
                </a:spcAft>
                <a:buClr>
                  <a:srgbClr val="000000"/>
                </a:buClr>
                <a:buSzPts val="1600"/>
                <a:buFont typeface="Arial"/>
                <a:buNone/>
              </a:pPr>
              <a:endParaRPr sz="1600" b="1" i="0" u="none" strike="noStrike" cap="none">
                <a:solidFill>
                  <a:srgbClr val="002345"/>
                </a:solidFill>
                <a:latin typeface="Montserrat"/>
                <a:ea typeface="Montserrat"/>
                <a:cs typeface="Montserrat"/>
                <a:sym typeface="Montserrat"/>
              </a:endParaRPr>
            </a:p>
          </p:txBody>
        </p:sp>
        <p:sp>
          <p:nvSpPr>
            <p:cNvPr id="778" name="Google Shape;778;g351df2b98da_0_2449"/>
            <p:cNvSpPr/>
            <p:nvPr/>
          </p:nvSpPr>
          <p:spPr>
            <a:xfrm>
              <a:off x="6109450" y="2563500"/>
              <a:ext cx="1570200" cy="1405800"/>
            </a:xfrm>
            <a:prstGeom prst="wedgeRectCallout">
              <a:avLst>
                <a:gd name="adj1" fmla="val -20833"/>
                <a:gd name="adj2" fmla="val 62500"/>
              </a:avLst>
            </a:prstGeom>
            <a:solidFill>
              <a:srgbClr val="009FDA"/>
            </a:solidFill>
            <a:ln w="9525" cap="flat" cmpd="sng">
              <a:solidFill>
                <a:srgbClr val="D9D9D9"/>
              </a:solidFill>
              <a:prstDash val="solid"/>
              <a:round/>
              <a:headEnd type="none" w="sm" len="sm"/>
              <a:tailEnd type="none" w="sm" len="sm"/>
            </a:ln>
          </p:spPr>
          <p:txBody>
            <a:bodyPr spcFirstLastPara="1" wrap="square" lIns="137150" tIns="137150" rIns="137150" bIns="137150" anchor="ctr" anchorCtr="0">
              <a:noAutofit/>
            </a:bodyPr>
            <a:lstStyle/>
            <a:p>
              <a:pPr marL="0" marR="0" lvl="0" indent="0" algn="ctr" rtl="0">
                <a:lnSpc>
                  <a:spcPct val="100000"/>
                </a:lnSpc>
                <a:spcBef>
                  <a:spcPts val="0"/>
                </a:spcBef>
                <a:spcAft>
                  <a:spcPts val="0"/>
                </a:spcAft>
                <a:buClr>
                  <a:srgbClr val="000000"/>
                </a:buClr>
                <a:buSzPts val="1500"/>
                <a:buFont typeface="Arial"/>
                <a:buNone/>
              </a:pPr>
              <a:endParaRPr sz="1500" b="1" i="0" u="none" strike="noStrike" cap="none">
                <a:solidFill>
                  <a:srgbClr val="1B212C"/>
                </a:solidFill>
                <a:latin typeface="Montserrat"/>
                <a:ea typeface="Montserrat"/>
                <a:cs typeface="Montserrat"/>
                <a:sym typeface="Montserrat"/>
              </a:endParaRPr>
            </a:p>
            <a:p>
              <a:pPr marL="0" marR="0" lvl="0" indent="0" algn="ctr" rtl="0">
                <a:lnSpc>
                  <a:spcPct val="100000"/>
                </a:lnSpc>
                <a:spcBef>
                  <a:spcPts val="0"/>
                </a:spcBef>
                <a:spcAft>
                  <a:spcPts val="0"/>
                </a:spcAft>
                <a:buClr>
                  <a:srgbClr val="000000"/>
                </a:buClr>
                <a:buSzPts val="1500"/>
                <a:buFont typeface="Arial"/>
                <a:buNone/>
              </a:pPr>
              <a:endParaRPr sz="1500" b="1" i="0" u="none" strike="noStrike" cap="none">
                <a:solidFill>
                  <a:srgbClr val="1B212C"/>
                </a:solidFill>
                <a:latin typeface="Montserrat"/>
                <a:ea typeface="Montserrat"/>
                <a:cs typeface="Montserrat"/>
                <a:sym typeface="Montserrat"/>
              </a:endParaRPr>
            </a:p>
            <a:p>
              <a:pPr marL="0" marR="0" lvl="0" indent="0" algn="ctr" rtl="0">
                <a:lnSpc>
                  <a:spcPct val="100000"/>
                </a:lnSpc>
                <a:spcBef>
                  <a:spcPts val="0"/>
                </a:spcBef>
                <a:spcAft>
                  <a:spcPts val="0"/>
                </a:spcAft>
                <a:buClr>
                  <a:srgbClr val="000000"/>
                </a:buClr>
                <a:buSzPts val="1500"/>
                <a:buFont typeface="Arial"/>
                <a:buNone/>
              </a:pPr>
              <a:endParaRPr sz="1500" b="1" i="0" u="none" strike="noStrike" cap="none">
                <a:solidFill>
                  <a:srgbClr val="1B212C"/>
                </a:solidFill>
                <a:latin typeface="Montserrat"/>
                <a:ea typeface="Montserrat"/>
                <a:cs typeface="Montserrat"/>
                <a:sym typeface="Montserrat"/>
              </a:endParaRPr>
            </a:p>
            <a:p>
              <a:pPr marL="0" marR="0" lvl="0" indent="0" algn="ctr" rtl="0">
                <a:lnSpc>
                  <a:spcPct val="90000"/>
                </a:lnSpc>
                <a:spcBef>
                  <a:spcPts val="600"/>
                </a:spcBef>
                <a:spcAft>
                  <a:spcPts val="0"/>
                </a:spcAft>
                <a:buClr>
                  <a:srgbClr val="000000"/>
                </a:buClr>
                <a:buSzPts val="1600"/>
                <a:buFont typeface="Arial"/>
                <a:buNone/>
              </a:pPr>
              <a:r>
                <a:rPr lang="en-US" sz="1600" b="1" i="0" u="none" strike="noStrike" cap="none">
                  <a:solidFill>
                    <a:srgbClr val="002345"/>
                  </a:solidFill>
                  <a:latin typeface="Montserrat"/>
                  <a:ea typeface="Montserrat"/>
                  <a:cs typeface="Montserrat"/>
                  <a:sym typeface="Montserrat"/>
                </a:rPr>
                <a:t>Secondary care</a:t>
              </a:r>
              <a:endParaRPr sz="1600" b="1" i="0" u="none" strike="noStrike" cap="none">
                <a:solidFill>
                  <a:srgbClr val="002345"/>
                </a:solidFill>
                <a:latin typeface="Montserrat"/>
                <a:ea typeface="Montserrat"/>
                <a:cs typeface="Montserrat"/>
                <a:sym typeface="Montserrat"/>
              </a:endParaRPr>
            </a:p>
            <a:p>
              <a:pPr marL="0" marR="0" lvl="0" indent="0" algn="ctr" rtl="0">
                <a:lnSpc>
                  <a:spcPct val="100000"/>
                </a:lnSpc>
                <a:spcBef>
                  <a:spcPts val="0"/>
                </a:spcBef>
                <a:spcAft>
                  <a:spcPts val="0"/>
                </a:spcAft>
                <a:buClr>
                  <a:srgbClr val="000000"/>
                </a:buClr>
                <a:buSzPts val="1600"/>
                <a:buFont typeface="Arial"/>
                <a:buNone/>
              </a:pPr>
              <a:endParaRPr sz="1600" b="1" i="0" u="none" strike="noStrike" cap="none">
                <a:solidFill>
                  <a:srgbClr val="002345"/>
                </a:solidFill>
                <a:latin typeface="Montserrat"/>
                <a:ea typeface="Montserrat"/>
                <a:cs typeface="Montserrat"/>
                <a:sym typeface="Montserrat"/>
              </a:endParaRPr>
            </a:p>
            <a:p>
              <a:pPr marL="0" marR="0" lvl="0" indent="0" algn="ctr" rtl="0">
                <a:lnSpc>
                  <a:spcPct val="100000"/>
                </a:lnSpc>
                <a:spcBef>
                  <a:spcPts val="0"/>
                </a:spcBef>
                <a:spcAft>
                  <a:spcPts val="0"/>
                </a:spcAft>
                <a:buClr>
                  <a:srgbClr val="000000"/>
                </a:buClr>
                <a:buSzPts val="1600"/>
                <a:buFont typeface="Arial"/>
                <a:buNone/>
              </a:pPr>
              <a:endParaRPr sz="1600" b="1" i="0" u="none" strike="noStrike" cap="none">
                <a:solidFill>
                  <a:srgbClr val="002345"/>
                </a:solidFill>
                <a:latin typeface="Montserrat"/>
                <a:ea typeface="Montserrat"/>
                <a:cs typeface="Montserrat"/>
                <a:sym typeface="Montserrat"/>
              </a:endParaRPr>
            </a:p>
          </p:txBody>
        </p:sp>
        <p:sp>
          <p:nvSpPr>
            <p:cNvPr id="779" name="Google Shape;779;g351df2b98da_0_2449"/>
            <p:cNvSpPr/>
            <p:nvPr/>
          </p:nvSpPr>
          <p:spPr>
            <a:xfrm>
              <a:off x="7949150" y="2563500"/>
              <a:ext cx="1570200" cy="1405800"/>
            </a:xfrm>
            <a:prstGeom prst="wedgeRectCallout">
              <a:avLst>
                <a:gd name="adj1" fmla="val -20833"/>
                <a:gd name="adj2" fmla="val 62500"/>
              </a:avLst>
            </a:prstGeom>
            <a:solidFill>
              <a:srgbClr val="009FDA"/>
            </a:solidFill>
            <a:ln w="9525" cap="flat" cmpd="sng">
              <a:solidFill>
                <a:srgbClr val="D9D9D9"/>
              </a:solidFill>
              <a:prstDash val="solid"/>
              <a:round/>
              <a:headEnd type="none" w="sm" len="sm"/>
              <a:tailEnd type="none" w="sm" len="sm"/>
            </a:ln>
          </p:spPr>
          <p:txBody>
            <a:bodyPr spcFirstLastPara="1" wrap="square" lIns="137150" tIns="137150" rIns="137150" bIns="137150"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1" i="0" u="none" strike="noStrike" cap="none">
                <a:solidFill>
                  <a:srgbClr val="002345"/>
                </a:solidFill>
                <a:latin typeface="Montserrat"/>
                <a:ea typeface="Montserrat"/>
                <a:cs typeface="Montserrat"/>
                <a:sym typeface="Montserrat"/>
              </a:endParaRPr>
            </a:p>
          </p:txBody>
        </p:sp>
        <p:sp>
          <p:nvSpPr>
            <p:cNvPr id="780" name="Google Shape;780;g351df2b98da_0_2449"/>
            <p:cNvSpPr/>
            <p:nvPr/>
          </p:nvSpPr>
          <p:spPr>
            <a:xfrm>
              <a:off x="10268919" y="2168083"/>
              <a:ext cx="1024800" cy="1428600"/>
            </a:xfrm>
            <a:prstGeom prst="wedgeRectCallout">
              <a:avLst>
                <a:gd name="adj1" fmla="val -20833"/>
                <a:gd name="adj2" fmla="val 62500"/>
              </a:avLst>
            </a:prstGeom>
            <a:solidFill>
              <a:srgbClr val="006C99"/>
            </a:solidFill>
            <a:ln w="9525" cap="flat" cmpd="sng">
              <a:solidFill>
                <a:srgbClr val="D9D9D9"/>
              </a:solidFill>
              <a:prstDash val="solid"/>
              <a:round/>
              <a:headEnd type="none" w="sm" len="sm"/>
              <a:tailEnd type="none" w="sm" len="sm"/>
            </a:ln>
          </p:spPr>
          <p:txBody>
            <a:bodyPr spcFirstLastPara="1" wrap="square" lIns="137150" tIns="137150" rIns="137150" bIns="137150" anchor="ctr" anchorCtr="0">
              <a:noAutofit/>
            </a:bodyPr>
            <a:lstStyle/>
            <a:p>
              <a:pPr marL="0" marR="0" lvl="0" indent="0" algn="ctr" rtl="0">
                <a:lnSpc>
                  <a:spcPct val="100000"/>
                </a:lnSpc>
                <a:spcBef>
                  <a:spcPts val="0"/>
                </a:spcBef>
                <a:spcAft>
                  <a:spcPts val="0"/>
                </a:spcAft>
                <a:buClr>
                  <a:srgbClr val="000000"/>
                </a:buClr>
                <a:buSzPts val="1500"/>
                <a:buFont typeface="Arial"/>
                <a:buNone/>
              </a:pPr>
              <a:endParaRPr sz="1500" b="1" i="0" u="none" strike="noStrike" cap="none">
                <a:solidFill>
                  <a:srgbClr val="006C99"/>
                </a:solidFill>
                <a:latin typeface="Montserrat"/>
                <a:ea typeface="Montserrat"/>
                <a:cs typeface="Montserrat"/>
                <a:sym typeface="Montserrat"/>
              </a:endParaRPr>
            </a:p>
          </p:txBody>
        </p:sp>
        <p:sp>
          <p:nvSpPr>
            <p:cNvPr id="781" name="Google Shape;781;g351df2b98da_0_2449"/>
            <p:cNvSpPr txBox="1"/>
            <p:nvPr/>
          </p:nvSpPr>
          <p:spPr>
            <a:xfrm>
              <a:off x="10244154" y="2422172"/>
              <a:ext cx="1171500" cy="909900"/>
            </a:xfrm>
            <a:prstGeom prst="rect">
              <a:avLst/>
            </a:prstGeom>
            <a:noFill/>
            <a:ln>
              <a:noFill/>
            </a:ln>
          </p:spPr>
          <p:txBody>
            <a:bodyPr spcFirstLastPara="1" wrap="square" lIns="137150" tIns="137150" rIns="137150" bIns="137150"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FFFFFF"/>
                  </a:solidFill>
                  <a:latin typeface="Montserrat"/>
                  <a:ea typeface="Montserrat"/>
                  <a:cs typeface="Montserrat"/>
                  <a:sym typeface="Montserrat"/>
                </a:rPr>
                <a:t>Tertiary &amp;</a:t>
              </a:r>
              <a:endParaRPr sz="1200" b="0"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FFFFFF"/>
                  </a:solidFill>
                  <a:latin typeface="Montserrat"/>
                  <a:ea typeface="Montserrat"/>
                  <a:cs typeface="Montserrat"/>
                  <a:sym typeface="Montserrat"/>
                </a:rPr>
                <a:t>Quaternary </a:t>
              </a:r>
              <a:endParaRPr sz="1200" b="1" i="0" u="none" strike="noStrike" cap="none">
                <a:solidFill>
                  <a:srgbClr val="FFFFFF"/>
                </a:solidFill>
                <a:latin typeface="Montserrat"/>
                <a:ea typeface="Montserrat"/>
                <a:cs typeface="Montserrat"/>
                <a:sym typeface="Montserrat"/>
              </a:endParaRPr>
            </a:p>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FFFFFF"/>
                  </a:solidFill>
                  <a:latin typeface="Montserrat"/>
                  <a:ea typeface="Montserrat"/>
                  <a:cs typeface="Montserrat"/>
                  <a:sym typeface="Montserrat"/>
                </a:rPr>
                <a:t>Care</a:t>
              </a:r>
              <a:endParaRPr sz="1200" b="0"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endParaRPr sz="1500" b="1" i="0" u="none" strike="noStrike" cap="none">
                <a:solidFill>
                  <a:srgbClr val="1B212C"/>
                </a:solidFill>
                <a:latin typeface="Montserrat"/>
                <a:ea typeface="Montserrat"/>
                <a:cs typeface="Montserrat"/>
                <a:sym typeface="Montserrat"/>
              </a:endParaRPr>
            </a:p>
            <a:p>
              <a:pPr marL="0" marR="0" lvl="0" indent="0" algn="l" rtl="0">
                <a:lnSpc>
                  <a:spcPct val="100000"/>
                </a:lnSpc>
                <a:spcBef>
                  <a:spcPts val="0"/>
                </a:spcBef>
                <a:spcAft>
                  <a:spcPts val="0"/>
                </a:spcAft>
                <a:buClr>
                  <a:srgbClr val="000000"/>
                </a:buClr>
                <a:buSzPts val="1700"/>
                <a:buFont typeface="Arial"/>
                <a:buNone/>
              </a:pPr>
              <a:endParaRPr sz="1700" b="0" i="0" u="none" strike="noStrike" cap="none">
                <a:solidFill>
                  <a:srgbClr val="000000"/>
                </a:solidFill>
                <a:latin typeface="Lato"/>
                <a:ea typeface="Lato"/>
                <a:cs typeface="Lato"/>
                <a:sym typeface="Lato"/>
              </a:endParaRPr>
            </a:p>
          </p:txBody>
        </p:sp>
        <p:sp>
          <p:nvSpPr>
            <p:cNvPr id="782" name="Google Shape;782;g351df2b98da_0_2449"/>
            <p:cNvSpPr txBox="1"/>
            <p:nvPr/>
          </p:nvSpPr>
          <p:spPr>
            <a:xfrm>
              <a:off x="7946963" y="2412200"/>
              <a:ext cx="1572300" cy="1273800"/>
            </a:xfrm>
            <a:prstGeom prst="rect">
              <a:avLst/>
            </a:prstGeom>
            <a:noFill/>
            <a:ln>
              <a:noFill/>
            </a:ln>
          </p:spPr>
          <p:txBody>
            <a:bodyPr spcFirstLastPara="1" wrap="square" lIns="137150" tIns="137150" rIns="137150" bIns="137150" anchor="t" anchorCtr="0">
              <a:noAutofit/>
            </a:bodyPr>
            <a:lstStyle/>
            <a:p>
              <a:pPr marL="0" marR="0" lvl="0" indent="0" algn="ctr" rtl="0">
                <a:lnSpc>
                  <a:spcPct val="100000"/>
                </a:lnSpc>
                <a:spcBef>
                  <a:spcPts val="0"/>
                </a:spcBef>
                <a:spcAft>
                  <a:spcPts val="0"/>
                </a:spcAft>
                <a:buClr>
                  <a:srgbClr val="000000"/>
                </a:buClr>
                <a:buSzPts val="1500"/>
                <a:buFont typeface="Arial"/>
                <a:buNone/>
              </a:pPr>
              <a:endParaRPr sz="1500" b="1" i="0" u="none" strike="noStrike" cap="none">
                <a:solidFill>
                  <a:srgbClr val="1B212C"/>
                </a:solidFill>
                <a:latin typeface="Montserrat"/>
                <a:ea typeface="Montserrat"/>
                <a:cs typeface="Montserrat"/>
                <a:sym typeface="Montserrat"/>
              </a:endParaRPr>
            </a:p>
            <a:p>
              <a:pPr marL="0" marR="0" lvl="0" indent="0" algn="ctr" rtl="0">
                <a:lnSpc>
                  <a:spcPct val="100000"/>
                </a:lnSpc>
                <a:spcBef>
                  <a:spcPts val="0"/>
                </a:spcBef>
                <a:spcAft>
                  <a:spcPts val="0"/>
                </a:spcAft>
                <a:buClr>
                  <a:srgbClr val="000000"/>
                </a:buClr>
                <a:buSzPts val="1600"/>
                <a:buFont typeface="Montserrat"/>
                <a:buNone/>
              </a:pPr>
              <a:r>
                <a:rPr lang="en-US" sz="1600" b="1" i="0" u="none" strike="noStrike" cap="none">
                  <a:solidFill>
                    <a:srgbClr val="1B212C"/>
                  </a:solidFill>
                  <a:latin typeface="Montserrat"/>
                  <a:ea typeface="Montserrat"/>
                  <a:cs typeface="Montserrat"/>
                  <a:sym typeface="Montserrat"/>
                </a:rPr>
                <a:t>Medical and Public Health Emergencies Fund</a:t>
              </a:r>
              <a:endParaRPr sz="1600" b="1" i="0" u="none" strike="noStrike" cap="none">
                <a:solidFill>
                  <a:srgbClr val="002345"/>
                </a:solidFill>
                <a:latin typeface="Montserrat"/>
                <a:ea typeface="Montserrat"/>
                <a:cs typeface="Montserrat"/>
                <a:sym typeface="Montserrat"/>
              </a:endParaRPr>
            </a:p>
            <a:p>
              <a:pPr marL="0" marR="0" lvl="0" indent="0" algn="ctr" rtl="0">
                <a:lnSpc>
                  <a:spcPct val="100000"/>
                </a:lnSpc>
                <a:spcBef>
                  <a:spcPts val="0"/>
                </a:spcBef>
                <a:spcAft>
                  <a:spcPts val="0"/>
                </a:spcAft>
                <a:buClr>
                  <a:srgbClr val="000000"/>
                </a:buClr>
                <a:buSzPts val="1500"/>
                <a:buFont typeface="Arial"/>
                <a:buNone/>
              </a:pPr>
              <a:endParaRPr sz="1500" b="1" i="0" u="none" strike="noStrike" cap="none">
                <a:solidFill>
                  <a:srgbClr val="1B212C"/>
                </a:solidFill>
                <a:latin typeface="Montserrat"/>
                <a:ea typeface="Montserrat"/>
                <a:cs typeface="Montserrat"/>
                <a:sym typeface="Montserrat"/>
              </a:endParaRPr>
            </a:p>
            <a:p>
              <a:pPr marL="0" marR="0" lvl="0" indent="0" algn="ctr" rtl="0">
                <a:lnSpc>
                  <a:spcPct val="90000"/>
                </a:lnSpc>
                <a:spcBef>
                  <a:spcPts val="600"/>
                </a:spcBef>
                <a:spcAft>
                  <a:spcPts val="0"/>
                </a:spcAft>
                <a:buClr>
                  <a:srgbClr val="000000"/>
                </a:buClr>
                <a:buSzPts val="1600"/>
                <a:buFont typeface="Arial"/>
                <a:buNone/>
              </a:pPr>
              <a:endParaRPr sz="1600" b="1" i="0" u="none" strike="noStrike" cap="none">
                <a:solidFill>
                  <a:srgbClr val="002345"/>
                </a:solidFill>
                <a:latin typeface="Montserrat"/>
                <a:ea typeface="Montserrat"/>
                <a:cs typeface="Montserrat"/>
                <a:sym typeface="Montserrat"/>
              </a:endParaRPr>
            </a:p>
            <a:p>
              <a:pPr marL="0" marR="0" lvl="0" indent="0" algn="ctr" rtl="0">
                <a:lnSpc>
                  <a:spcPct val="100000"/>
                </a:lnSpc>
                <a:spcBef>
                  <a:spcPts val="0"/>
                </a:spcBef>
                <a:spcAft>
                  <a:spcPts val="0"/>
                </a:spcAft>
                <a:buClr>
                  <a:srgbClr val="000000"/>
                </a:buClr>
                <a:buSzPts val="1600"/>
                <a:buFont typeface="Arial"/>
                <a:buNone/>
              </a:pPr>
              <a:endParaRPr sz="1600" b="1" i="0" u="none" strike="noStrike" cap="none">
                <a:solidFill>
                  <a:srgbClr val="002345"/>
                </a:solidFill>
                <a:latin typeface="Montserrat"/>
                <a:ea typeface="Montserrat"/>
                <a:cs typeface="Montserrat"/>
                <a:sym typeface="Montserrat"/>
              </a:endParaRPr>
            </a:p>
            <a:p>
              <a:pPr marL="0" marR="0" lvl="0" indent="0" algn="ctr" rtl="0">
                <a:lnSpc>
                  <a:spcPct val="100000"/>
                </a:lnSpc>
                <a:spcBef>
                  <a:spcPts val="0"/>
                </a:spcBef>
                <a:spcAft>
                  <a:spcPts val="0"/>
                </a:spcAft>
                <a:buClr>
                  <a:srgbClr val="000000"/>
                </a:buClr>
                <a:buSzPts val="1600"/>
                <a:buFont typeface="Arial"/>
                <a:buNone/>
              </a:pPr>
              <a:endParaRPr sz="1600" b="1" i="0" u="none" strike="noStrike" cap="none">
                <a:solidFill>
                  <a:srgbClr val="002345"/>
                </a:solidFill>
                <a:latin typeface="Montserrat"/>
                <a:ea typeface="Montserrat"/>
                <a:cs typeface="Montserrat"/>
                <a:sym typeface="Montserrat"/>
              </a:endParaRPr>
            </a:p>
            <a:p>
              <a:pPr marL="0" marR="0" lvl="0" indent="0" algn="l" rtl="0">
                <a:lnSpc>
                  <a:spcPct val="100000"/>
                </a:lnSpc>
                <a:spcBef>
                  <a:spcPts val="0"/>
                </a:spcBef>
                <a:spcAft>
                  <a:spcPts val="0"/>
                </a:spcAft>
                <a:buClr>
                  <a:srgbClr val="000000"/>
                </a:buClr>
                <a:buSzPts val="1700"/>
                <a:buFont typeface="Arial"/>
                <a:buNone/>
              </a:pPr>
              <a:endParaRPr sz="1700" b="0" i="0" u="none" strike="noStrike" cap="none">
                <a:solidFill>
                  <a:srgbClr val="000000"/>
                </a:solidFill>
                <a:latin typeface="Lato"/>
                <a:ea typeface="Lato"/>
                <a:cs typeface="Lato"/>
                <a:sym typeface="Lato"/>
              </a:endParaRPr>
            </a:p>
          </p:txBody>
        </p:sp>
        <p:sp>
          <p:nvSpPr>
            <p:cNvPr id="783" name="Google Shape;783;g351df2b98da_0_2449"/>
            <p:cNvSpPr txBox="1"/>
            <p:nvPr/>
          </p:nvSpPr>
          <p:spPr>
            <a:xfrm>
              <a:off x="526177" y="2599525"/>
              <a:ext cx="1586400" cy="635700"/>
            </a:xfrm>
            <a:prstGeom prst="rect">
              <a:avLst/>
            </a:prstGeom>
            <a:noFill/>
            <a:ln>
              <a:noFill/>
            </a:ln>
          </p:spPr>
          <p:txBody>
            <a:bodyPr spcFirstLastPara="1" wrap="square" lIns="137150" tIns="137150" rIns="137150" bIns="137150"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rgbClr val="FFFFFF"/>
                  </a:solidFill>
                  <a:latin typeface="Montserrat"/>
                  <a:ea typeface="Montserrat"/>
                  <a:cs typeface="Montserrat"/>
                  <a:sym typeface="Montserrat"/>
                </a:rPr>
                <a:t>Public </a:t>
              </a:r>
              <a:endParaRPr sz="1400" b="1" i="0" u="none" strike="noStrike" cap="none">
                <a:solidFill>
                  <a:srgbClr val="FFFFFF"/>
                </a:solidFill>
                <a:latin typeface="Montserrat"/>
                <a:ea typeface="Montserrat"/>
                <a:cs typeface="Montserrat"/>
                <a:sym typeface="Montserrat"/>
              </a:endParaRPr>
            </a:p>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rgbClr val="FFFFFF"/>
                  </a:solidFill>
                  <a:latin typeface="Montserrat"/>
                  <a:ea typeface="Montserrat"/>
                  <a:cs typeface="Montserrat"/>
                  <a:sym typeface="Montserrat"/>
                </a:rPr>
                <a:t>Health </a:t>
              </a:r>
              <a:endParaRPr sz="1400" b="1" i="0" u="none" strike="noStrike" cap="none">
                <a:solidFill>
                  <a:srgbClr val="FFFFFF"/>
                </a:solidFill>
                <a:latin typeface="Montserrat"/>
                <a:ea typeface="Montserrat"/>
                <a:cs typeface="Montserrat"/>
                <a:sym typeface="Montserrat"/>
              </a:endParaRPr>
            </a:p>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rgbClr val="FFFFFF"/>
                  </a:solidFill>
                  <a:latin typeface="Montserrat"/>
                  <a:ea typeface="Montserrat"/>
                  <a:cs typeface="Montserrat"/>
                  <a:sym typeface="Montserrat"/>
                </a:rPr>
                <a:t>Measures through Community-Based Service Delivery</a:t>
              </a:r>
              <a:endParaRPr sz="1500" b="0" i="0" u="none" strike="noStrike" cap="none">
                <a:solidFill>
                  <a:srgbClr val="FFFFFF"/>
                </a:solidFill>
                <a:latin typeface="Lato"/>
                <a:ea typeface="Lato"/>
                <a:cs typeface="Lato"/>
                <a:sym typeface="Lato"/>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rgbClr val="FFFFFF"/>
                </a:solidFill>
                <a:latin typeface="Lato"/>
                <a:ea typeface="Lato"/>
                <a:cs typeface="Lato"/>
                <a:sym typeface="Lato"/>
              </a:endParaRPr>
            </a:p>
          </p:txBody>
        </p:sp>
        <p:sp>
          <p:nvSpPr>
            <p:cNvPr id="784" name="Google Shape;784;g351df2b98da_0_2449"/>
            <p:cNvSpPr txBox="1"/>
            <p:nvPr/>
          </p:nvSpPr>
          <p:spPr>
            <a:xfrm>
              <a:off x="2646627" y="4353387"/>
              <a:ext cx="2337000" cy="781800"/>
            </a:xfrm>
            <a:prstGeom prst="rect">
              <a:avLst/>
            </a:prstGeom>
            <a:noFill/>
            <a:ln>
              <a:noFill/>
            </a:ln>
          </p:spPr>
          <p:txBody>
            <a:bodyPr spcFirstLastPara="1" wrap="square" lIns="137150" tIns="137150" rIns="137150" bIns="137150" anchor="t" anchorCtr="0">
              <a:spAutoFit/>
            </a:bodyPr>
            <a:lstStyle/>
            <a:p>
              <a:pPr marL="685800" marR="0" lvl="0" indent="-476250" algn="l" rtl="0">
                <a:lnSpc>
                  <a:spcPct val="100000"/>
                </a:lnSpc>
                <a:spcBef>
                  <a:spcPts val="0"/>
                </a:spcBef>
                <a:spcAft>
                  <a:spcPts val="0"/>
                </a:spcAft>
                <a:buClr>
                  <a:srgbClr val="1B212C"/>
                </a:buClr>
                <a:buSzPts val="2100"/>
                <a:buFont typeface="Arial"/>
                <a:buChar char="•"/>
              </a:pPr>
              <a:r>
                <a:rPr lang="en-US" sz="1700" b="1" i="0" u="none" strike="noStrike" cap="none">
                  <a:solidFill>
                    <a:srgbClr val="1B212C"/>
                  </a:solidFill>
                  <a:latin typeface="Arial"/>
                  <a:ea typeface="Arial"/>
                  <a:cs typeface="Arial"/>
                  <a:sym typeface="Arial"/>
                </a:rPr>
                <a:t>Commodities</a:t>
              </a:r>
              <a:endParaRPr sz="2100"/>
            </a:p>
            <a:p>
              <a:pPr marL="685800" marR="0" lvl="0" indent="-476250" algn="l" rtl="0">
                <a:lnSpc>
                  <a:spcPct val="100000"/>
                </a:lnSpc>
                <a:spcBef>
                  <a:spcPts val="0"/>
                </a:spcBef>
                <a:spcAft>
                  <a:spcPts val="0"/>
                </a:spcAft>
                <a:buClr>
                  <a:srgbClr val="1B212C"/>
                </a:buClr>
                <a:buSzPts val="2100"/>
                <a:buFont typeface="Arial"/>
                <a:buChar char="•"/>
              </a:pPr>
              <a:r>
                <a:rPr lang="en-US" sz="1700" b="1" i="0" u="none" strike="noStrike" cap="none">
                  <a:solidFill>
                    <a:srgbClr val="1B212C"/>
                  </a:solidFill>
                  <a:latin typeface="Arial"/>
                  <a:ea typeface="Arial"/>
                  <a:cs typeface="Arial"/>
                  <a:sym typeface="Arial"/>
                </a:rPr>
                <a:t>Governance</a:t>
              </a:r>
              <a:endParaRPr sz="2100"/>
            </a:p>
          </p:txBody>
        </p:sp>
        <p:sp>
          <p:nvSpPr>
            <p:cNvPr id="785" name="Google Shape;785;g351df2b98da_0_2449"/>
            <p:cNvSpPr txBox="1"/>
            <p:nvPr/>
          </p:nvSpPr>
          <p:spPr>
            <a:xfrm>
              <a:off x="6281786" y="4345980"/>
              <a:ext cx="2337000" cy="729900"/>
            </a:xfrm>
            <a:prstGeom prst="rect">
              <a:avLst/>
            </a:prstGeom>
            <a:noFill/>
            <a:ln>
              <a:noFill/>
            </a:ln>
          </p:spPr>
          <p:txBody>
            <a:bodyPr spcFirstLastPara="1" wrap="square" lIns="137150" tIns="137150" rIns="137150" bIns="137150" anchor="t" anchorCtr="0">
              <a:spAutoFit/>
            </a:bodyPr>
            <a:lstStyle/>
            <a:p>
              <a:pPr marL="685800" marR="0" lvl="0" indent="-476250" algn="l" rtl="0">
                <a:lnSpc>
                  <a:spcPct val="100000"/>
                </a:lnSpc>
                <a:spcBef>
                  <a:spcPts val="0"/>
                </a:spcBef>
                <a:spcAft>
                  <a:spcPts val="0"/>
                </a:spcAft>
                <a:buClr>
                  <a:srgbClr val="1B212C"/>
                </a:buClr>
                <a:buSzPts val="2100"/>
                <a:buFont typeface="Arial"/>
                <a:buChar char="•"/>
              </a:pPr>
              <a:r>
                <a:rPr lang="en-US" sz="1700" b="1" i="0" u="none" strike="noStrike" cap="none">
                  <a:solidFill>
                    <a:srgbClr val="1B212C"/>
                  </a:solidFill>
                  <a:latin typeface="Arial"/>
                  <a:ea typeface="Arial"/>
                  <a:cs typeface="Arial"/>
                  <a:sym typeface="Arial"/>
                </a:rPr>
                <a:t>Human Resources for Health</a:t>
              </a:r>
              <a:endParaRPr sz="1700" b="0" i="0" u="none" strike="noStrike" cap="none">
                <a:solidFill>
                  <a:srgbClr val="1B212C"/>
                </a:solidFill>
                <a:latin typeface="Arial"/>
                <a:ea typeface="Arial"/>
                <a:cs typeface="Arial"/>
                <a:sym typeface="Arial"/>
              </a:endParaRPr>
            </a:p>
          </p:txBody>
        </p:sp>
        <p:sp>
          <p:nvSpPr>
            <p:cNvPr id="786" name="Google Shape;786;g351df2b98da_0_2449"/>
            <p:cNvSpPr/>
            <p:nvPr/>
          </p:nvSpPr>
          <p:spPr>
            <a:xfrm>
              <a:off x="278765" y="1594884"/>
              <a:ext cx="9483000" cy="5098200"/>
            </a:xfrm>
            <a:prstGeom prst="rect">
              <a:avLst/>
            </a:prstGeom>
            <a:noFill/>
            <a:ln w="38100" cap="flat" cmpd="sng">
              <a:solidFill>
                <a:srgbClr val="F15E22"/>
              </a:solidFill>
              <a:prstDash val="dot"/>
              <a:round/>
              <a:headEnd type="none" w="sm" len="sm"/>
              <a:tailEnd type="none" w="sm" len="sm"/>
            </a:ln>
          </p:spPr>
          <p:txBody>
            <a:bodyPr spcFirstLastPara="1" wrap="square" lIns="137150" tIns="137150" rIns="137150" bIns="137150" anchor="ctr" anchorCtr="0">
              <a:noAutofit/>
            </a:bodyPr>
            <a:lstStyle/>
            <a:p>
              <a:pPr marL="0" marR="0" lvl="0" indent="0" algn="ctr" rtl="0">
                <a:lnSpc>
                  <a:spcPct val="100000"/>
                </a:lnSpc>
                <a:spcBef>
                  <a:spcPts val="0"/>
                </a:spcBef>
                <a:spcAft>
                  <a:spcPts val="0"/>
                </a:spcAft>
                <a:buClr>
                  <a:srgbClr val="000000"/>
                </a:buClr>
                <a:buSzPts val="1700"/>
                <a:buFont typeface="Arial"/>
                <a:buNone/>
              </a:pPr>
              <a:endParaRPr sz="1700" b="0" i="0" u="none" strike="noStrike" cap="none">
                <a:solidFill>
                  <a:srgbClr val="000000"/>
                </a:solidFill>
                <a:latin typeface="Lato"/>
                <a:ea typeface="Lato"/>
                <a:cs typeface="Lato"/>
                <a:sym typeface="Lato"/>
              </a:endParaRPr>
            </a:p>
          </p:txBody>
        </p:sp>
      </p:grpSp>
      <p:sp>
        <p:nvSpPr>
          <p:cNvPr id="787" name="Google Shape;787;g351df2b98da_0_2449"/>
          <p:cNvSpPr txBox="1"/>
          <p:nvPr/>
        </p:nvSpPr>
        <p:spPr>
          <a:xfrm>
            <a:off x="-83037" y="1114215"/>
            <a:ext cx="17654100" cy="2078100"/>
          </a:xfrm>
          <a:prstGeom prst="rect">
            <a:avLst/>
          </a:prstGeom>
          <a:noFill/>
          <a:ln>
            <a:noFill/>
          </a:ln>
        </p:spPr>
        <p:txBody>
          <a:bodyPr spcFirstLastPara="1" wrap="square" lIns="0" tIns="0" rIns="0" bIns="0" anchor="ctr" anchorCtr="0">
            <a:sp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rgbClr val="000000"/>
                </a:solidFill>
                <a:latin typeface="Arial"/>
                <a:ea typeface="Arial"/>
                <a:cs typeface="Arial"/>
                <a:sym typeface="Arial"/>
              </a:rPr>
              <a:t>The Initiative comprises  the BASIC </a:t>
            </a:r>
            <a:r>
              <a:rPr lang="en-US" sz="2700" b="1" i="0" u="none" strike="noStrike" cap="none">
                <a:solidFill>
                  <a:srgbClr val="AB8016"/>
                </a:solidFill>
                <a:latin typeface="Arial"/>
                <a:ea typeface="Arial"/>
                <a:cs typeface="Arial"/>
                <a:sym typeface="Arial"/>
              </a:rPr>
              <a:t>HEALTHCARE PROVISION SECTOR-WIDE APPROACH(BHCP-SWAp) </a:t>
            </a:r>
            <a:r>
              <a:rPr lang="en-US" sz="2700" b="1" i="0" u="none" strike="noStrike" cap="none">
                <a:solidFill>
                  <a:srgbClr val="000000"/>
                </a:solidFill>
                <a:latin typeface="Arial"/>
                <a:ea typeface="Arial"/>
                <a:cs typeface="Arial"/>
                <a:sym typeface="Arial"/>
              </a:rPr>
              <a:t>and the </a:t>
            </a:r>
            <a:r>
              <a:rPr lang="en-US" sz="2700" b="1" i="0" u="none" strike="noStrike" cap="none">
                <a:solidFill>
                  <a:srgbClr val="AB8016"/>
                </a:solidFill>
                <a:latin typeface="Arial"/>
                <a:ea typeface="Arial"/>
                <a:cs typeface="Arial"/>
                <a:sym typeface="Arial"/>
              </a:rPr>
              <a:t>HEALTHCARE INDUSTRIALIZATION PROGRAM</a:t>
            </a:r>
            <a:r>
              <a:rPr lang="en-US" sz="2700" b="1" i="0" u="none" strike="noStrike" cap="none">
                <a:solidFill>
                  <a:srgbClr val="000000"/>
                </a:solidFill>
                <a:latin typeface="Arial"/>
                <a:ea typeface="Arial"/>
                <a:cs typeface="Arial"/>
                <a:sym typeface="Arial"/>
              </a:rPr>
              <a:t>. </a:t>
            </a:r>
            <a:endParaRPr sz="2100"/>
          </a:p>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rgbClr val="000000"/>
                </a:solidFill>
                <a:latin typeface="Arial"/>
                <a:ea typeface="Arial"/>
                <a:cs typeface="Arial"/>
                <a:sym typeface="Arial"/>
              </a:rPr>
              <a:t>The BHCP will be managed through a sector wide approach via real or notional pooling of all available funds. The Nigeria healthcare industrialization fund will be a specially dedicated pool of funds to drive investment in the healthcare value chain.  </a:t>
            </a:r>
            <a:endParaRPr sz="2400" b="0" i="0" u="none" strike="noStrike" cap="none">
              <a:solidFill>
                <a:srgbClr val="000000"/>
              </a:solidFill>
              <a:latin typeface="Arial"/>
              <a:ea typeface="Arial"/>
              <a:cs typeface="Arial"/>
              <a:sym typeface="Arial"/>
            </a:endParaRPr>
          </a:p>
        </p:txBody>
      </p:sp>
      <p:sp>
        <p:nvSpPr>
          <p:cNvPr id="788" name="Google Shape;788;g351df2b98da_0_2449"/>
          <p:cNvSpPr txBox="1">
            <a:spLocks noGrp="1"/>
          </p:cNvSpPr>
          <p:nvPr>
            <p:ph type="title"/>
          </p:nvPr>
        </p:nvSpPr>
        <p:spPr>
          <a:xfrm>
            <a:off x="321629" y="427527"/>
            <a:ext cx="16217100" cy="554100"/>
          </a:xfrm>
          <a:prstGeom prst="rect">
            <a:avLst/>
          </a:prstGeom>
          <a:noFill/>
          <a:ln>
            <a:noFill/>
          </a:ln>
        </p:spPr>
        <p:txBody>
          <a:bodyPr spcFirstLastPara="1" wrap="square" lIns="0" tIns="0" rIns="0" bIns="0" anchor="t" anchorCtr="0">
            <a:spAutoFit/>
          </a:bodyPr>
          <a:lstStyle/>
          <a:p>
            <a:pPr marL="0" lvl="0" indent="0" algn="l" rtl="0">
              <a:lnSpc>
                <a:spcPct val="100000"/>
              </a:lnSpc>
              <a:spcBef>
                <a:spcPts val="0"/>
              </a:spcBef>
              <a:spcAft>
                <a:spcPts val="0"/>
              </a:spcAft>
              <a:buClr>
                <a:srgbClr val="002060"/>
              </a:buClr>
              <a:buSzPts val="3600"/>
              <a:buFont typeface="Roboto Black"/>
              <a:buNone/>
            </a:pPr>
            <a:r>
              <a:rPr lang="en-US" sz="3600">
                <a:solidFill>
                  <a:srgbClr val="002060"/>
                </a:solidFill>
                <a:latin typeface="Roboto Black"/>
                <a:ea typeface="Roboto Black"/>
                <a:cs typeface="Roboto Black"/>
                <a:sym typeface="Roboto Black"/>
              </a:rPr>
              <a:t>NIGERIA HEALTH SECTOR RENEWAL INITIATIVE</a:t>
            </a:r>
            <a:endParaRPr sz="3600">
              <a:solidFill>
                <a:srgbClr val="002060"/>
              </a:solidFill>
              <a:latin typeface="Roboto Black"/>
              <a:ea typeface="Roboto Black"/>
              <a:cs typeface="Roboto Black"/>
              <a:sym typeface="Roboto Black"/>
            </a:endParaRPr>
          </a:p>
        </p:txBody>
      </p:sp>
      <p:sp>
        <p:nvSpPr>
          <p:cNvPr id="789" name="Google Shape;789;g351df2b98da_0_2449"/>
          <p:cNvSpPr txBox="1"/>
          <p:nvPr/>
        </p:nvSpPr>
        <p:spPr>
          <a:xfrm>
            <a:off x="2433446" y="8434500"/>
            <a:ext cx="10255200" cy="461700"/>
          </a:xfrm>
          <a:prstGeom prst="rect">
            <a:avLst/>
          </a:prstGeom>
          <a:noFill/>
          <a:ln w="9525" cap="flat" cmpd="sng">
            <a:solidFill>
              <a:schemeClr val="dk2"/>
            </a:solidFill>
            <a:prstDash val="solid"/>
            <a:round/>
            <a:headEnd type="none" w="sm" len="sm"/>
            <a:tailEnd type="none" w="sm" len="sm"/>
          </a:ln>
        </p:spPr>
        <p:txBody>
          <a:bodyPr spcFirstLastPara="1" wrap="square" lIns="137150" tIns="68550" rIns="137150" bIns="68550" anchor="t" anchorCtr="0">
            <a:spAutoFit/>
          </a:bodyPr>
          <a:lstStyle/>
          <a:p>
            <a:pPr marL="0" marR="0" lvl="0" indent="0" algn="ctr" rtl="0">
              <a:lnSpc>
                <a:spcPct val="100000"/>
              </a:lnSpc>
              <a:spcBef>
                <a:spcPts val="0"/>
              </a:spcBef>
              <a:spcAft>
                <a:spcPts val="0"/>
              </a:spcAft>
              <a:buClr>
                <a:srgbClr val="000000"/>
              </a:buClr>
              <a:buSzPts val="2100"/>
              <a:buFont typeface="Arial"/>
              <a:buNone/>
            </a:pPr>
            <a:r>
              <a:rPr lang="en-US" sz="2100" b="0" i="0" u="none" strike="noStrike" cap="none">
                <a:solidFill>
                  <a:srgbClr val="000000"/>
                </a:solidFill>
                <a:latin typeface="Arial"/>
                <a:ea typeface="Arial"/>
                <a:cs typeface="Arial"/>
                <a:sym typeface="Arial"/>
              </a:rPr>
              <a:t>HEALTH SECURITY</a:t>
            </a:r>
            <a:endParaRPr sz="2100"/>
          </a:p>
        </p:txBody>
      </p:sp>
      <p:sp>
        <p:nvSpPr>
          <p:cNvPr id="790" name="Google Shape;790;g351df2b98da_0_2449"/>
          <p:cNvSpPr txBox="1"/>
          <p:nvPr/>
        </p:nvSpPr>
        <p:spPr>
          <a:xfrm>
            <a:off x="14578208" y="4168899"/>
            <a:ext cx="2646000" cy="554100"/>
          </a:xfrm>
          <a:prstGeom prst="rect">
            <a:avLst/>
          </a:prstGeom>
          <a:noFill/>
          <a:ln w="38100" cap="flat" cmpd="sng">
            <a:solidFill>
              <a:srgbClr val="FF0000"/>
            </a:solidFill>
            <a:prstDash val="dashDot"/>
            <a:round/>
            <a:headEnd type="none" w="sm" len="sm"/>
            <a:tailEnd type="none" w="sm" len="sm"/>
          </a:ln>
        </p:spPr>
        <p:txBody>
          <a:bodyPr spcFirstLastPara="1" wrap="square" lIns="137150" tIns="68550" rIns="137150" bIns="68550" anchor="t" anchorCtr="0">
            <a:sp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libri"/>
              <a:ea typeface="Calibri"/>
              <a:cs typeface="Calibri"/>
              <a:sym typeface="Calibri"/>
            </a:endParaRPr>
          </a:p>
        </p:txBody>
      </p:sp>
      <p:sp>
        <p:nvSpPr>
          <p:cNvPr id="791" name="Google Shape;791;g351df2b98da_0_2449"/>
          <p:cNvSpPr/>
          <p:nvPr/>
        </p:nvSpPr>
        <p:spPr>
          <a:xfrm>
            <a:off x="1129980" y="3405713"/>
            <a:ext cx="16318800" cy="6881400"/>
          </a:xfrm>
          <a:prstGeom prst="snip2DiagRect">
            <a:avLst>
              <a:gd name="adj1" fmla="val 0"/>
              <a:gd name="adj2" fmla="val 16667"/>
            </a:avLst>
          </a:prstGeom>
          <a:gradFill>
            <a:gsLst>
              <a:gs pos="0">
                <a:srgbClr val="009FDA">
                  <a:alpha val="17647"/>
                </a:srgbClr>
              </a:gs>
              <a:gs pos="100000">
                <a:srgbClr val="009FDA">
                  <a:alpha val="34509"/>
                </a:srgbClr>
              </a:gs>
            </a:gsLst>
            <a:lin ang="5400700" scaled="0"/>
          </a:gradFill>
          <a:ln w="9525" cap="flat" cmpd="sng">
            <a:solidFill>
              <a:srgbClr val="D9D9D9"/>
            </a:solidFill>
            <a:prstDash val="solid"/>
            <a:round/>
            <a:headEnd type="none" w="sm" len="sm"/>
            <a:tailEnd type="none" w="sm" len="sm"/>
          </a:ln>
        </p:spPr>
        <p:txBody>
          <a:bodyPr spcFirstLastPara="1" wrap="square" lIns="137150" tIns="137150" rIns="137150" bIns="137150" anchor="ctr" anchorCtr="0">
            <a:noAutofit/>
          </a:bodyPr>
          <a:lstStyle/>
          <a:p>
            <a:pPr marL="0" marR="0" lvl="0" indent="0" algn="ctr" rtl="0">
              <a:lnSpc>
                <a:spcPct val="100000"/>
              </a:lnSpc>
              <a:spcBef>
                <a:spcPts val="0"/>
              </a:spcBef>
              <a:spcAft>
                <a:spcPts val="0"/>
              </a:spcAft>
              <a:buClr>
                <a:srgbClr val="000000"/>
              </a:buClr>
              <a:buSzPts val="1700"/>
              <a:buFont typeface="Arial"/>
              <a:buNone/>
            </a:pPr>
            <a:endParaRPr sz="1700" b="0" i="0" u="none" strike="noStrike" cap="none">
              <a:solidFill>
                <a:srgbClr val="000000"/>
              </a:solidFill>
              <a:latin typeface="Lato"/>
              <a:ea typeface="Lato"/>
              <a:cs typeface="Lato"/>
              <a:sym typeface="Lato"/>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Shape 1103"/>
        <p:cNvGrpSpPr/>
        <p:nvPr/>
      </p:nvGrpSpPr>
      <p:grpSpPr>
        <a:xfrm>
          <a:off x="0" y="0"/>
          <a:ext cx="0" cy="0"/>
          <a:chOff x="0" y="0"/>
          <a:chExt cx="0" cy="0"/>
        </a:xfrm>
      </p:grpSpPr>
      <p:sp>
        <p:nvSpPr>
          <p:cNvPr id="1104" name="Google Shape;1104;g34e06900fa7_0_383"/>
          <p:cNvSpPr txBox="1"/>
          <p:nvPr/>
        </p:nvSpPr>
        <p:spPr>
          <a:xfrm>
            <a:off x="672334" y="1094814"/>
            <a:ext cx="9462300" cy="621600"/>
          </a:xfrm>
          <a:prstGeom prst="rect">
            <a:avLst/>
          </a:prstGeom>
          <a:noFill/>
          <a:ln>
            <a:noFill/>
          </a:ln>
        </p:spPr>
        <p:txBody>
          <a:bodyPr spcFirstLastPara="1" wrap="square" lIns="0" tIns="0" rIns="0" bIns="0" anchor="t" anchorCtr="0">
            <a:spAutoFit/>
          </a:bodyPr>
          <a:lstStyle/>
          <a:p>
            <a:pPr marL="0" marR="0" lvl="0" indent="0" algn="l" rtl="0">
              <a:lnSpc>
                <a:spcPct val="110005"/>
              </a:lnSpc>
              <a:spcBef>
                <a:spcPts val="0"/>
              </a:spcBef>
              <a:spcAft>
                <a:spcPts val="0"/>
              </a:spcAft>
              <a:buNone/>
            </a:pPr>
            <a:r>
              <a:rPr lang="en-US" sz="4038">
                <a:solidFill>
                  <a:srgbClr val="186931"/>
                </a:solidFill>
                <a:latin typeface="Century Gothic"/>
                <a:ea typeface="Century Gothic"/>
                <a:cs typeface="Century Gothic"/>
                <a:sym typeface="Century Gothic"/>
              </a:rPr>
              <a:t>Samples of PHC Financial Documents</a:t>
            </a:r>
            <a:endParaRPr/>
          </a:p>
        </p:txBody>
      </p:sp>
      <p:sp>
        <p:nvSpPr>
          <p:cNvPr id="1105" name="Google Shape;1105;g34e06900fa7_0_383"/>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106" name="Google Shape;1106;g34e06900fa7_0_383"/>
          <p:cNvSpPr txBox="1">
            <a:spLocks noGrp="1"/>
          </p:cNvSpPr>
          <p:nvPr>
            <p:ph type="sldNum" idx="12"/>
          </p:nvPr>
        </p:nvSpPr>
        <p:spPr>
          <a:xfrm>
            <a:off x="16142044" y="9883775"/>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110</a:t>
            </a:fld>
            <a:endParaRPr sz="1616">
              <a:solidFill>
                <a:schemeClr val="dk1"/>
              </a:solidFill>
            </a:endParaRPr>
          </a:p>
        </p:txBody>
      </p:sp>
      <p:sp>
        <p:nvSpPr>
          <p:cNvPr id="1107" name="Google Shape;1107;g34e06900fa7_0_383"/>
          <p:cNvSpPr/>
          <p:nvPr/>
        </p:nvSpPr>
        <p:spPr>
          <a:xfrm>
            <a:off x="672334" y="1854108"/>
            <a:ext cx="3671100" cy="369300"/>
          </a:xfrm>
          <a:prstGeom prst="rect">
            <a:avLst/>
          </a:prstGeom>
          <a:solidFill>
            <a:srgbClr val="18693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800"/>
              <a:buFont typeface="Calibri"/>
              <a:buNone/>
            </a:pPr>
            <a:r>
              <a:rPr lang="en-US" sz="1800" b="1" i="0" u="none" strike="noStrike">
                <a:solidFill>
                  <a:schemeClr val="lt1"/>
                </a:solidFill>
                <a:latin typeface="Calibri"/>
                <a:ea typeface="Calibri"/>
                <a:cs typeface="Calibri"/>
                <a:sym typeface="Calibri"/>
              </a:rPr>
              <a:t>Quarterly Business Plan Template</a:t>
            </a:r>
            <a:endParaRPr sz="1700" b="1" i="0" u="none" strike="noStrike" cap="none">
              <a:solidFill>
                <a:schemeClr val="lt1"/>
              </a:solidFill>
              <a:latin typeface="Arial"/>
              <a:ea typeface="Arial"/>
              <a:cs typeface="Arial"/>
              <a:sym typeface="Arial"/>
            </a:endParaRPr>
          </a:p>
        </p:txBody>
      </p:sp>
      <p:pic>
        <p:nvPicPr>
          <p:cNvPr id="1108" name="Google Shape;1108;g34e06900fa7_0_383"/>
          <p:cNvPicPr preferRelativeResize="0"/>
          <p:nvPr/>
        </p:nvPicPr>
        <p:blipFill rotWithShape="1">
          <a:blip r:embed="rId4">
            <a:alphaModFix/>
          </a:blip>
          <a:srcRect/>
          <a:stretch/>
        </p:blipFill>
        <p:spPr>
          <a:xfrm>
            <a:off x="151067" y="96599"/>
            <a:ext cx="1601533" cy="641178"/>
          </a:xfrm>
          <a:prstGeom prst="rect">
            <a:avLst/>
          </a:prstGeom>
          <a:noFill/>
          <a:ln>
            <a:noFill/>
          </a:ln>
        </p:spPr>
      </p:pic>
      <p:sp>
        <p:nvSpPr>
          <p:cNvPr id="1109" name="Google Shape;1109;g34e06900fa7_0_383"/>
          <p:cNvSpPr txBox="1"/>
          <p:nvPr/>
        </p:nvSpPr>
        <p:spPr>
          <a:xfrm>
            <a:off x="672334" y="2388728"/>
            <a:ext cx="42015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US" sz="1800" b="1" i="0" u="none" strike="noStrike">
                <a:solidFill>
                  <a:schemeClr val="dk1"/>
                </a:solidFill>
                <a:latin typeface="Calibri"/>
                <a:ea typeface="Calibri"/>
                <a:cs typeface="Calibri"/>
                <a:sym typeface="Calibri"/>
              </a:rPr>
              <a:t>1. Cover Page</a:t>
            </a:r>
            <a:endParaRPr sz="1700" b="1" i="0" u="none" strike="noStrike" cap="none">
              <a:solidFill>
                <a:schemeClr val="dk1"/>
              </a:solidFill>
              <a:latin typeface="Arial"/>
              <a:ea typeface="Arial"/>
              <a:cs typeface="Arial"/>
              <a:sym typeface="Arial"/>
            </a:endParaRPr>
          </a:p>
        </p:txBody>
      </p:sp>
      <p:pic>
        <p:nvPicPr>
          <p:cNvPr id="1110" name="Google Shape;1110;g34e06900fa7_0_383"/>
          <p:cNvPicPr preferRelativeResize="0"/>
          <p:nvPr/>
        </p:nvPicPr>
        <p:blipFill rotWithShape="1">
          <a:blip r:embed="rId5">
            <a:alphaModFix/>
          </a:blip>
          <a:srcRect/>
          <a:stretch/>
        </p:blipFill>
        <p:spPr>
          <a:xfrm>
            <a:off x="6248400" y="2398475"/>
            <a:ext cx="10317970" cy="6957598"/>
          </a:xfrm>
          <a:prstGeom prst="rect">
            <a:avLst/>
          </a:prstGeom>
          <a:noFill/>
          <a:ln>
            <a:noFill/>
          </a:ln>
        </p:spPr>
      </p:pic>
      <p:sp>
        <p:nvSpPr>
          <p:cNvPr id="1111" name="Google Shape;1111;g34e06900fa7_0_383"/>
          <p:cNvSpPr txBox="1"/>
          <p:nvPr/>
        </p:nvSpPr>
        <p:spPr>
          <a:xfrm>
            <a:off x="672325" y="7415350"/>
            <a:ext cx="6082200" cy="2174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3231">
                <a:solidFill>
                  <a:schemeClr val="dk1"/>
                </a:solidFill>
                <a:highlight>
                  <a:srgbClr val="FFFF00"/>
                </a:highlight>
                <a:latin typeface="Calibri"/>
                <a:ea typeface="Calibri"/>
                <a:cs typeface="Calibri"/>
                <a:sym typeface="Calibri"/>
              </a:rPr>
              <a:t>→ Session for use of tools</a:t>
            </a:r>
            <a:endParaRPr sz="3231">
              <a:solidFill>
                <a:schemeClr val="dk1"/>
              </a:solidFill>
              <a:highlight>
                <a:srgbClr val="FFFF00"/>
              </a:highlight>
              <a:latin typeface="Calibri"/>
              <a:ea typeface="Calibri"/>
              <a:cs typeface="Calibri"/>
              <a:sym typeface="Calibri"/>
            </a:endParaRPr>
          </a:p>
          <a:p>
            <a:pPr marL="457200" lvl="0" indent="-433768" algn="l" rtl="0">
              <a:spcBef>
                <a:spcPts val="0"/>
              </a:spcBef>
              <a:spcAft>
                <a:spcPts val="0"/>
              </a:spcAft>
              <a:buClr>
                <a:schemeClr val="dk1"/>
              </a:buClr>
              <a:buSzPts val="3231"/>
              <a:buFont typeface="Calibri"/>
              <a:buAutoNum type="alphaLcPeriod"/>
            </a:pPr>
            <a:r>
              <a:rPr lang="en-US" sz="3231">
                <a:solidFill>
                  <a:schemeClr val="dk1"/>
                </a:solidFill>
                <a:highlight>
                  <a:srgbClr val="FFFF00"/>
                </a:highlight>
                <a:latin typeface="Calibri"/>
                <a:ea typeface="Calibri"/>
                <a:cs typeface="Calibri"/>
                <a:sym typeface="Calibri"/>
              </a:rPr>
              <a:t>how to develop QBP</a:t>
            </a:r>
            <a:endParaRPr sz="3231">
              <a:solidFill>
                <a:schemeClr val="dk1"/>
              </a:solidFill>
              <a:highlight>
                <a:srgbClr val="FFFF00"/>
              </a:highlight>
              <a:latin typeface="Calibri"/>
              <a:ea typeface="Calibri"/>
              <a:cs typeface="Calibri"/>
              <a:sym typeface="Calibri"/>
            </a:endParaRPr>
          </a:p>
          <a:p>
            <a:pPr marL="457200" lvl="0" indent="-433768" algn="l" rtl="0">
              <a:spcBef>
                <a:spcPts val="0"/>
              </a:spcBef>
              <a:spcAft>
                <a:spcPts val="0"/>
              </a:spcAft>
              <a:buClr>
                <a:schemeClr val="dk1"/>
              </a:buClr>
              <a:buSzPts val="3231"/>
              <a:buFont typeface="Calibri"/>
              <a:buAutoNum type="alphaLcPeriod"/>
            </a:pPr>
            <a:r>
              <a:rPr lang="en-US" sz="3231">
                <a:solidFill>
                  <a:schemeClr val="dk1"/>
                </a:solidFill>
                <a:highlight>
                  <a:srgbClr val="FFFF00"/>
                </a:highlight>
                <a:latin typeface="Calibri"/>
                <a:ea typeface="Calibri"/>
                <a:cs typeface="Calibri"/>
                <a:sym typeface="Calibri"/>
              </a:rPr>
              <a:t>monthly summary forms</a:t>
            </a:r>
            <a:endParaRPr sz="3231">
              <a:solidFill>
                <a:schemeClr val="dk1"/>
              </a:solidFill>
              <a:highlight>
                <a:srgbClr val="FFFF00"/>
              </a:highlight>
              <a:latin typeface="Calibri"/>
              <a:ea typeface="Calibri"/>
              <a:cs typeface="Calibri"/>
              <a:sym typeface="Calibri"/>
            </a:endParaRPr>
          </a:p>
          <a:p>
            <a:pPr marL="457200" lvl="0" indent="-433768" algn="l" rtl="0">
              <a:spcBef>
                <a:spcPts val="0"/>
              </a:spcBef>
              <a:spcAft>
                <a:spcPts val="0"/>
              </a:spcAft>
              <a:buClr>
                <a:schemeClr val="dk1"/>
              </a:buClr>
              <a:buSzPts val="3231"/>
              <a:buFont typeface="Calibri"/>
              <a:buAutoNum type="alphaLcPeriod"/>
            </a:pPr>
            <a:r>
              <a:rPr lang="en-US" sz="3231">
                <a:solidFill>
                  <a:schemeClr val="dk1"/>
                </a:solidFill>
                <a:highlight>
                  <a:srgbClr val="FFFF00"/>
                </a:highlight>
                <a:latin typeface="Calibri"/>
                <a:ea typeface="Calibri"/>
                <a:cs typeface="Calibri"/>
                <a:sym typeface="Calibri"/>
              </a:rPr>
              <a:t>expenditure report</a:t>
            </a:r>
            <a:endParaRPr sz="3231">
              <a:solidFill>
                <a:schemeClr val="dk1"/>
              </a:solidFill>
              <a:highlight>
                <a:srgbClr val="FFFF00"/>
              </a:highlight>
              <a:latin typeface="Calibri"/>
              <a:ea typeface="Calibri"/>
              <a:cs typeface="Calibri"/>
              <a:sym typeface="Calibri"/>
            </a:endParaRPr>
          </a:p>
        </p:txBody>
      </p:sp>
      <p:sp>
        <p:nvSpPr>
          <p:cNvPr id="1112" name="Google Shape;1112;g34e06900fa7_0_383"/>
          <p:cNvSpPr txBox="1"/>
          <p:nvPr/>
        </p:nvSpPr>
        <p:spPr>
          <a:xfrm>
            <a:off x="672325" y="4903725"/>
            <a:ext cx="6082200" cy="117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3231">
                <a:solidFill>
                  <a:schemeClr val="dk1"/>
                </a:solidFill>
                <a:highlight>
                  <a:srgbClr val="FFFF00"/>
                </a:highlight>
                <a:latin typeface="Calibri"/>
                <a:ea typeface="Calibri"/>
                <a:cs typeface="Calibri"/>
                <a:sym typeface="Calibri"/>
              </a:rPr>
              <a:t>Introduction to financial app</a:t>
            </a:r>
            <a:endParaRPr sz="3231">
              <a:solidFill>
                <a:schemeClr val="dk1"/>
              </a:solidFill>
              <a:highlight>
                <a:srgbClr val="FFFF00"/>
              </a:highlight>
              <a:latin typeface="Calibri"/>
              <a:ea typeface="Calibri"/>
              <a:cs typeface="Calibri"/>
              <a:sym typeface="Calibri"/>
            </a:endParaRPr>
          </a:p>
          <a:p>
            <a:pPr marL="0" lvl="0" indent="0" algn="l" rtl="0">
              <a:spcBef>
                <a:spcPts val="0"/>
              </a:spcBef>
              <a:spcAft>
                <a:spcPts val="0"/>
              </a:spcAft>
              <a:buNone/>
            </a:pPr>
            <a:r>
              <a:rPr lang="en-US" sz="3231">
                <a:solidFill>
                  <a:schemeClr val="dk1"/>
                </a:solidFill>
                <a:highlight>
                  <a:srgbClr val="FFFF00"/>
                </a:highlight>
                <a:latin typeface="Calibri"/>
                <a:ea typeface="Calibri"/>
                <a:cs typeface="Calibri"/>
                <a:sym typeface="Calibri"/>
              </a:rPr>
              <a:t>PHC —FMS</a:t>
            </a:r>
            <a:endParaRPr sz="3231">
              <a:solidFill>
                <a:schemeClr val="dk1"/>
              </a:solidFill>
              <a:highlight>
                <a:srgbClr val="FFFF00"/>
              </a:highlight>
              <a:latin typeface="Calibri"/>
              <a:ea typeface="Calibri"/>
              <a:cs typeface="Calibri"/>
              <a:sym typeface="Calibri"/>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Shape 1117"/>
        <p:cNvGrpSpPr/>
        <p:nvPr/>
      </p:nvGrpSpPr>
      <p:grpSpPr>
        <a:xfrm>
          <a:off x="0" y="0"/>
          <a:ext cx="0" cy="0"/>
          <a:chOff x="0" y="0"/>
          <a:chExt cx="0" cy="0"/>
        </a:xfrm>
      </p:grpSpPr>
      <p:sp>
        <p:nvSpPr>
          <p:cNvPr id="1118" name="Google Shape;1118;g34e06900fa7_0_394"/>
          <p:cNvSpPr txBox="1"/>
          <p:nvPr/>
        </p:nvSpPr>
        <p:spPr>
          <a:xfrm>
            <a:off x="672334" y="1094814"/>
            <a:ext cx="9538500" cy="621600"/>
          </a:xfrm>
          <a:prstGeom prst="rect">
            <a:avLst/>
          </a:prstGeom>
          <a:noFill/>
          <a:ln>
            <a:noFill/>
          </a:ln>
        </p:spPr>
        <p:txBody>
          <a:bodyPr spcFirstLastPara="1" wrap="square" lIns="0" tIns="0" rIns="0" bIns="0" anchor="t" anchorCtr="0">
            <a:spAutoFit/>
          </a:bodyPr>
          <a:lstStyle/>
          <a:p>
            <a:pPr marL="0" marR="0" lvl="0" indent="0" algn="l" rtl="0">
              <a:lnSpc>
                <a:spcPct val="110005"/>
              </a:lnSpc>
              <a:spcBef>
                <a:spcPts val="0"/>
              </a:spcBef>
              <a:spcAft>
                <a:spcPts val="0"/>
              </a:spcAft>
              <a:buNone/>
            </a:pPr>
            <a:r>
              <a:rPr lang="en-US" sz="4038">
                <a:solidFill>
                  <a:srgbClr val="186931"/>
                </a:solidFill>
                <a:latin typeface="Century Gothic"/>
                <a:ea typeface="Century Gothic"/>
                <a:cs typeface="Century Gothic"/>
                <a:sym typeface="Century Gothic"/>
              </a:rPr>
              <a:t>Samples of PHC Financial Documents</a:t>
            </a:r>
            <a:endParaRPr/>
          </a:p>
        </p:txBody>
      </p:sp>
      <p:sp>
        <p:nvSpPr>
          <p:cNvPr id="1119" name="Google Shape;1119;g34e06900fa7_0_394"/>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120" name="Google Shape;1120;g34e06900fa7_0_394"/>
          <p:cNvSpPr txBox="1">
            <a:spLocks noGrp="1"/>
          </p:cNvSpPr>
          <p:nvPr>
            <p:ph type="sldNum" idx="12"/>
          </p:nvPr>
        </p:nvSpPr>
        <p:spPr>
          <a:xfrm>
            <a:off x="16142044" y="9883775"/>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111</a:t>
            </a:fld>
            <a:endParaRPr sz="1616">
              <a:solidFill>
                <a:schemeClr val="dk1"/>
              </a:solidFill>
            </a:endParaRPr>
          </a:p>
        </p:txBody>
      </p:sp>
      <p:pic>
        <p:nvPicPr>
          <p:cNvPr id="1121" name="Google Shape;1121;g34e06900fa7_0_394"/>
          <p:cNvPicPr preferRelativeResize="0"/>
          <p:nvPr/>
        </p:nvPicPr>
        <p:blipFill rotWithShape="1">
          <a:blip r:embed="rId4">
            <a:alphaModFix/>
          </a:blip>
          <a:srcRect/>
          <a:stretch/>
        </p:blipFill>
        <p:spPr>
          <a:xfrm>
            <a:off x="151067" y="96599"/>
            <a:ext cx="1601533" cy="641178"/>
          </a:xfrm>
          <a:prstGeom prst="rect">
            <a:avLst/>
          </a:prstGeom>
          <a:noFill/>
          <a:ln>
            <a:noFill/>
          </a:ln>
        </p:spPr>
      </p:pic>
      <p:sp>
        <p:nvSpPr>
          <p:cNvPr id="1122" name="Google Shape;1122;g34e06900fa7_0_394"/>
          <p:cNvSpPr txBox="1"/>
          <p:nvPr/>
        </p:nvSpPr>
        <p:spPr>
          <a:xfrm>
            <a:off x="672334" y="9804746"/>
            <a:ext cx="42015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US" sz="1800" b="1" i="0" u="none" strike="noStrike">
                <a:solidFill>
                  <a:schemeClr val="dk1"/>
                </a:solidFill>
                <a:latin typeface="Calibri"/>
                <a:ea typeface="Calibri"/>
                <a:cs typeface="Calibri"/>
                <a:sym typeface="Calibri"/>
              </a:rPr>
              <a:t>Click </a:t>
            </a:r>
            <a:r>
              <a:rPr lang="en-US" sz="1800" b="1" i="0" u="sng" strike="noStrike">
                <a:solidFill>
                  <a:schemeClr val="dk1"/>
                </a:solidFill>
                <a:latin typeface="Calibri"/>
                <a:ea typeface="Calibri"/>
                <a:cs typeface="Calibri"/>
                <a:sym typeface="Calibri"/>
                <a:hlinkClick r:id="rId5">
                  <a:extLst>
                    <a:ext uri="{A12FA001-AC4F-418D-AE19-62706E023703}">
                      <ahyp:hlinkClr xmlns:ahyp="http://schemas.microsoft.com/office/drawing/2018/hyperlinkcolor" val="tx"/>
                    </a:ext>
                  </a:extLst>
                </a:hlinkClick>
              </a:rPr>
              <a:t>here</a:t>
            </a:r>
            <a:r>
              <a:rPr lang="en-US" sz="1800" b="1" i="0" u="none" strike="noStrike">
                <a:solidFill>
                  <a:schemeClr val="dk1"/>
                </a:solidFill>
                <a:latin typeface="Calibri"/>
                <a:ea typeface="Calibri"/>
                <a:cs typeface="Calibri"/>
                <a:sym typeface="Calibri"/>
              </a:rPr>
              <a:t> to view the sample document. </a:t>
            </a:r>
            <a:endParaRPr sz="1700" b="1" i="0" u="none" strike="noStrike" cap="none">
              <a:solidFill>
                <a:schemeClr val="dk1"/>
              </a:solidFill>
              <a:latin typeface="Arial"/>
              <a:ea typeface="Arial"/>
              <a:cs typeface="Arial"/>
              <a:sym typeface="Arial"/>
            </a:endParaRPr>
          </a:p>
        </p:txBody>
      </p:sp>
      <p:pic>
        <p:nvPicPr>
          <p:cNvPr id="1123" name="Google Shape;1123;g34e06900fa7_0_394"/>
          <p:cNvPicPr preferRelativeResize="0"/>
          <p:nvPr/>
        </p:nvPicPr>
        <p:blipFill rotWithShape="1">
          <a:blip r:embed="rId6">
            <a:alphaModFix/>
          </a:blip>
          <a:srcRect/>
          <a:stretch/>
        </p:blipFill>
        <p:spPr>
          <a:xfrm>
            <a:off x="951833" y="2417433"/>
            <a:ext cx="16726567" cy="7137293"/>
          </a:xfrm>
          <a:prstGeom prst="rect">
            <a:avLst/>
          </a:prstGeom>
          <a:noFill/>
          <a:ln>
            <a:noFill/>
          </a:ln>
        </p:spPr>
      </p:pic>
      <p:sp>
        <p:nvSpPr>
          <p:cNvPr id="1124" name="Google Shape;1124;g34e06900fa7_0_394"/>
          <p:cNvSpPr/>
          <p:nvPr/>
        </p:nvSpPr>
        <p:spPr>
          <a:xfrm>
            <a:off x="672334" y="1854108"/>
            <a:ext cx="3671100" cy="369300"/>
          </a:xfrm>
          <a:prstGeom prst="rect">
            <a:avLst/>
          </a:prstGeom>
          <a:solidFill>
            <a:srgbClr val="18693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800"/>
              <a:buFont typeface="Calibri"/>
              <a:buNone/>
            </a:pPr>
            <a:r>
              <a:rPr lang="en-US" sz="1800" b="1" i="0" u="none" strike="noStrike">
                <a:solidFill>
                  <a:schemeClr val="lt1"/>
                </a:solidFill>
                <a:latin typeface="Calibri"/>
                <a:ea typeface="Calibri"/>
                <a:cs typeface="Calibri"/>
                <a:sym typeface="Calibri"/>
              </a:rPr>
              <a:t>Quarterly Business Plan Template</a:t>
            </a:r>
            <a:endParaRPr sz="1700" b="1" i="0" u="none" strike="noStrike" cap="none">
              <a:solidFill>
                <a:schemeClr val="lt1"/>
              </a:solidFill>
              <a:latin typeface="Arial"/>
              <a:ea typeface="Arial"/>
              <a:cs typeface="Arial"/>
              <a:sym typeface="Arial"/>
            </a:endParaRP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Shape 1129"/>
        <p:cNvGrpSpPr/>
        <p:nvPr/>
      </p:nvGrpSpPr>
      <p:grpSpPr>
        <a:xfrm>
          <a:off x="0" y="0"/>
          <a:ext cx="0" cy="0"/>
          <a:chOff x="0" y="0"/>
          <a:chExt cx="0" cy="0"/>
        </a:xfrm>
      </p:grpSpPr>
      <p:sp>
        <p:nvSpPr>
          <p:cNvPr id="1130" name="Google Shape;1130;g34e06900fa7_0_405"/>
          <p:cNvSpPr txBox="1"/>
          <p:nvPr/>
        </p:nvSpPr>
        <p:spPr>
          <a:xfrm>
            <a:off x="672334" y="1094814"/>
            <a:ext cx="9538500" cy="621600"/>
          </a:xfrm>
          <a:prstGeom prst="rect">
            <a:avLst/>
          </a:prstGeom>
          <a:noFill/>
          <a:ln>
            <a:noFill/>
          </a:ln>
        </p:spPr>
        <p:txBody>
          <a:bodyPr spcFirstLastPara="1" wrap="square" lIns="0" tIns="0" rIns="0" bIns="0" anchor="t" anchorCtr="0">
            <a:spAutoFit/>
          </a:bodyPr>
          <a:lstStyle/>
          <a:p>
            <a:pPr marL="0" marR="0" lvl="0" indent="0" algn="l" rtl="0">
              <a:lnSpc>
                <a:spcPct val="110005"/>
              </a:lnSpc>
              <a:spcBef>
                <a:spcPts val="0"/>
              </a:spcBef>
              <a:spcAft>
                <a:spcPts val="0"/>
              </a:spcAft>
              <a:buNone/>
            </a:pPr>
            <a:r>
              <a:rPr lang="en-US" sz="4038">
                <a:solidFill>
                  <a:srgbClr val="186931"/>
                </a:solidFill>
                <a:latin typeface="Century Gothic"/>
                <a:ea typeface="Century Gothic"/>
                <a:cs typeface="Century Gothic"/>
                <a:sym typeface="Century Gothic"/>
              </a:rPr>
              <a:t>Samples of PHC Financial Documents</a:t>
            </a:r>
            <a:endParaRPr/>
          </a:p>
        </p:txBody>
      </p:sp>
      <p:sp>
        <p:nvSpPr>
          <p:cNvPr id="1131" name="Google Shape;1131;g34e06900fa7_0_405"/>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132" name="Google Shape;1132;g34e06900fa7_0_405"/>
          <p:cNvSpPr txBox="1">
            <a:spLocks noGrp="1"/>
          </p:cNvSpPr>
          <p:nvPr>
            <p:ph type="sldNum" idx="12"/>
          </p:nvPr>
        </p:nvSpPr>
        <p:spPr>
          <a:xfrm>
            <a:off x="16142044" y="9883775"/>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112</a:t>
            </a:fld>
            <a:endParaRPr sz="1616">
              <a:solidFill>
                <a:schemeClr val="dk1"/>
              </a:solidFill>
            </a:endParaRPr>
          </a:p>
        </p:txBody>
      </p:sp>
      <p:pic>
        <p:nvPicPr>
          <p:cNvPr id="1133" name="Google Shape;1133;g34e06900fa7_0_405"/>
          <p:cNvPicPr preferRelativeResize="0"/>
          <p:nvPr/>
        </p:nvPicPr>
        <p:blipFill rotWithShape="1">
          <a:blip r:embed="rId4">
            <a:alphaModFix/>
          </a:blip>
          <a:srcRect/>
          <a:stretch/>
        </p:blipFill>
        <p:spPr>
          <a:xfrm>
            <a:off x="151067" y="96599"/>
            <a:ext cx="1601533" cy="641178"/>
          </a:xfrm>
          <a:prstGeom prst="rect">
            <a:avLst/>
          </a:prstGeom>
          <a:noFill/>
          <a:ln>
            <a:noFill/>
          </a:ln>
        </p:spPr>
      </p:pic>
      <p:pic>
        <p:nvPicPr>
          <p:cNvPr id="1134" name="Google Shape;1134;g34e06900fa7_0_405"/>
          <p:cNvPicPr preferRelativeResize="0"/>
          <p:nvPr/>
        </p:nvPicPr>
        <p:blipFill rotWithShape="1">
          <a:blip r:embed="rId5">
            <a:alphaModFix/>
          </a:blip>
          <a:srcRect/>
          <a:stretch/>
        </p:blipFill>
        <p:spPr>
          <a:xfrm>
            <a:off x="2857500" y="2120978"/>
            <a:ext cx="12573001" cy="7833179"/>
          </a:xfrm>
          <a:prstGeom prst="rect">
            <a:avLst/>
          </a:prstGeom>
          <a:noFill/>
          <a:ln>
            <a:noFill/>
          </a:ln>
        </p:spPr>
      </p:pic>
      <p:sp>
        <p:nvSpPr>
          <p:cNvPr id="1135" name="Google Shape;1135;g34e06900fa7_0_405"/>
          <p:cNvSpPr/>
          <p:nvPr/>
        </p:nvSpPr>
        <p:spPr>
          <a:xfrm>
            <a:off x="672334" y="1705358"/>
            <a:ext cx="3671100" cy="369300"/>
          </a:xfrm>
          <a:prstGeom prst="rect">
            <a:avLst/>
          </a:prstGeom>
          <a:solidFill>
            <a:srgbClr val="18693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800"/>
              <a:buFont typeface="Calibri"/>
              <a:buNone/>
            </a:pPr>
            <a:r>
              <a:rPr lang="en-US" sz="1800" b="1" i="0" u="none" strike="noStrike">
                <a:solidFill>
                  <a:schemeClr val="lt1"/>
                </a:solidFill>
                <a:latin typeface="Calibri"/>
                <a:ea typeface="Calibri"/>
                <a:cs typeface="Calibri"/>
                <a:sym typeface="Calibri"/>
              </a:rPr>
              <a:t>Quarterly Business Plan Template</a:t>
            </a:r>
            <a:endParaRPr sz="1700" b="1" i="0" u="none" strike="noStrike" cap="none">
              <a:solidFill>
                <a:schemeClr val="lt1"/>
              </a:solidFill>
              <a:latin typeface="Arial"/>
              <a:ea typeface="Arial"/>
              <a:cs typeface="Arial"/>
              <a:sym typeface="Arial"/>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Shape 1140"/>
        <p:cNvGrpSpPr/>
        <p:nvPr/>
      </p:nvGrpSpPr>
      <p:grpSpPr>
        <a:xfrm>
          <a:off x="0" y="0"/>
          <a:ext cx="0" cy="0"/>
          <a:chOff x="0" y="0"/>
          <a:chExt cx="0" cy="0"/>
        </a:xfrm>
      </p:grpSpPr>
      <p:sp>
        <p:nvSpPr>
          <p:cNvPr id="1141" name="Google Shape;1141;g34e06900fa7_0_415"/>
          <p:cNvSpPr txBox="1"/>
          <p:nvPr/>
        </p:nvSpPr>
        <p:spPr>
          <a:xfrm>
            <a:off x="672334" y="1094814"/>
            <a:ext cx="9538500" cy="621600"/>
          </a:xfrm>
          <a:prstGeom prst="rect">
            <a:avLst/>
          </a:prstGeom>
          <a:noFill/>
          <a:ln>
            <a:noFill/>
          </a:ln>
        </p:spPr>
        <p:txBody>
          <a:bodyPr spcFirstLastPara="1" wrap="square" lIns="0" tIns="0" rIns="0" bIns="0" anchor="t" anchorCtr="0">
            <a:spAutoFit/>
          </a:bodyPr>
          <a:lstStyle/>
          <a:p>
            <a:pPr marL="0" marR="0" lvl="0" indent="0" algn="l" rtl="0">
              <a:lnSpc>
                <a:spcPct val="110005"/>
              </a:lnSpc>
              <a:spcBef>
                <a:spcPts val="0"/>
              </a:spcBef>
              <a:spcAft>
                <a:spcPts val="0"/>
              </a:spcAft>
              <a:buNone/>
            </a:pPr>
            <a:r>
              <a:rPr lang="en-US" sz="4038">
                <a:solidFill>
                  <a:srgbClr val="186931"/>
                </a:solidFill>
                <a:latin typeface="Century Gothic"/>
                <a:ea typeface="Century Gothic"/>
                <a:cs typeface="Century Gothic"/>
                <a:sym typeface="Century Gothic"/>
              </a:rPr>
              <a:t>Samples of PHC Financial Documents</a:t>
            </a:r>
            <a:endParaRPr/>
          </a:p>
        </p:txBody>
      </p:sp>
      <p:sp>
        <p:nvSpPr>
          <p:cNvPr id="1142" name="Google Shape;1142;g34e06900fa7_0_415"/>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143" name="Google Shape;1143;g34e06900fa7_0_415"/>
          <p:cNvSpPr txBox="1">
            <a:spLocks noGrp="1"/>
          </p:cNvSpPr>
          <p:nvPr>
            <p:ph type="sldNum" idx="12"/>
          </p:nvPr>
        </p:nvSpPr>
        <p:spPr>
          <a:xfrm>
            <a:off x="16142044" y="9883775"/>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113</a:t>
            </a:fld>
            <a:endParaRPr sz="1616">
              <a:solidFill>
                <a:schemeClr val="dk1"/>
              </a:solidFill>
            </a:endParaRPr>
          </a:p>
        </p:txBody>
      </p:sp>
      <p:pic>
        <p:nvPicPr>
          <p:cNvPr id="1144" name="Google Shape;1144;g34e06900fa7_0_415"/>
          <p:cNvPicPr preferRelativeResize="0"/>
          <p:nvPr/>
        </p:nvPicPr>
        <p:blipFill rotWithShape="1">
          <a:blip r:embed="rId4">
            <a:alphaModFix/>
          </a:blip>
          <a:srcRect/>
          <a:stretch/>
        </p:blipFill>
        <p:spPr>
          <a:xfrm>
            <a:off x="151067" y="96599"/>
            <a:ext cx="1601533" cy="641178"/>
          </a:xfrm>
          <a:prstGeom prst="rect">
            <a:avLst/>
          </a:prstGeom>
          <a:noFill/>
          <a:ln>
            <a:noFill/>
          </a:ln>
        </p:spPr>
      </p:pic>
      <p:pic>
        <p:nvPicPr>
          <p:cNvPr id="1145" name="Google Shape;1145;g34e06900fa7_0_415"/>
          <p:cNvPicPr preferRelativeResize="0"/>
          <p:nvPr/>
        </p:nvPicPr>
        <p:blipFill rotWithShape="1">
          <a:blip r:embed="rId5">
            <a:alphaModFix/>
          </a:blip>
          <a:srcRect/>
          <a:stretch/>
        </p:blipFill>
        <p:spPr>
          <a:xfrm>
            <a:off x="3505200" y="2129623"/>
            <a:ext cx="11277601" cy="8119276"/>
          </a:xfrm>
          <a:prstGeom prst="rect">
            <a:avLst/>
          </a:prstGeom>
          <a:noFill/>
          <a:ln>
            <a:noFill/>
          </a:ln>
        </p:spPr>
      </p:pic>
      <p:sp>
        <p:nvSpPr>
          <p:cNvPr id="1146" name="Google Shape;1146;g34e06900fa7_0_415"/>
          <p:cNvSpPr/>
          <p:nvPr/>
        </p:nvSpPr>
        <p:spPr>
          <a:xfrm>
            <a:off x="672334" y="1642346"/>
            <a:ext cx="3671100" cy="369300"/>
          </a:xfrm>
          <a:prstGeom prst="rect">
            <a:avLst/>
          </a:prstGeom>
          <a:solidFill>
            <a:srgbClr val="18693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800"/>
              <a:buFont typeface="Calibri"/>
              <a:buNone/>
            </a:pPr>
            <a:r>
              <a:rPr lang="en-US" sz="1800" b="1" i="0" u="none" strike="noStrike">
                <a:solidFill>
                  <a:schemeClr val="lt1"/>
                </a:solidFill>
                <a:latin typeface="Calibri"/>
                <a:ea typeface="Calibri"/>
                <a:cs typeface="Calibri"/>
                <a:sym typeface="Calibri"/>
              </a:rPr>
              <a:t>Quarterly Business Plan Template</a:t>
            </a:r>
            <a:endParaRPr sz="1700" b="1" i="0" u="none" strike="noStrike" cap="none">
              <a:solidFill>
                <a:schemeClr val="lt1"/>
              </a:solidFill>
              <a:latin typeface="Arial"/>
              <a:ea typeface="Arial"/>
              <a:cs typeface="Arial"/>
              <a:sym typeface="Arial"/>
            </a:endParaRP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Shape 1151"/>
        <p:cNvGrpSpPr/>
        <p:nvPr/>
      </p:nvGrpSpPr>
      <p:grpSpPr>
        <a:xfrm>
          <a:off x="0" y="0"/>
          <a:ext cx="0" cy="0"/>
          <a:chOff x="0" y="0"/>
          <a:chExt cx="0" cy="0"/>
        </a:xfrm>
      </p:grpSpPr>
      <p:sp>
        <p:nvSpPr>
          <p:cNvPr id="1152" name="Google Shape;1152;g34e06900fa7_0_425"/>
          <p:cNvSpPr txBox="1"/>
          <p:nvPr/>
        </p:nvSpPr>
        <p:spPr>
          <a:xfrm>
            <a:off x="672334" y="1094814"/>
            <a:ext cx="9538500" cy="621600"/>
          </a:xfrm>
          <a:prstGeom prst="rect">
            <a:avLst/>
          </a:prstGeom>
          <a:noFill/>
          <a:ln>
            <a:noFill/>
          </a:ln>
        </p:spPr>
        <p:txBody>
          <a:bodyPr spcFirstLastPara="1" wrap="square" lIns="0" tIns="0" rIns="0" bIns="0" anchor="t" anchorCtr="0">
            <a:spAutoFit/>
          </a:bodyPr>
          <a:lstStyle/>
          <a:p>
            <a:pPr marL="0" marR="0" lvl="0" indent="0" algn="l" rtl="0">
              <a:lnSpc>
                <a:spcPct val="110005"/>
              </a:lnSpc>
              <a:spcBef>
                <a:spcPts val="0"/>
              </a:spcBef>
              <a:spcAft>
                <a:spcPts val="0"/>
              </a:spcAft>
              <a:buNone/>
            </a:pPr>
            <a:r>
              <a:rPr lang="en-US" sz="4038">
                <a:solidFill>
                  <a:srgbClr val="186931"/>
                </a:solidFill>
                <a:latin typeface="Century Gothic"/>
                <a:ea typeface="Century Gothic"/>
                <a:cs typeface="Century Gothic"/>
                <a:sym typeface="Century Gothic"/>
              </a:rPr>
              <a:t>Samples of PHC Financial Documents</a:t>
            </a:r>
            <a:endParaRPr/>
          </a:p>
        </p:txBody>
      </p:sp>
      <p:sp>
        <p:nvSpPr>
          <p:cNvPr id="1153" name="Google Shape;1153;g34e06900fa7_0_425"/>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154" name="Google Shape;1154;g34e06900fa7_0_425"/>
          <p:cNvSpPr txBox="1">
            <a:spLocks noGrp="1"/>
          </p:cNvSpPr>
          <p:nvPr>
            <p:ph type="sldNum" idx="12"/>
          </p:nvPr>
        </p:nvSpPr>
        <p:spPr>
          <a:xfrm>
            <a:off x="16142044" y="9883775"/>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114</a:t>
            </a:fld>
            <a:endParaRPr sz="1616">
              <a:solidFill>
                <a:schemeClr val="dk1"/>
              </a:solidFill>
            </a:endParaRPr>
          </a:p>
        </p:txBody>
      </p:sp>
      <p:pic>
        <p:nvPicPr>
          <p:cNvPr id="1155" name="Google Shape;1155;g34e06900fa7_0_425"/>
          <p:cNvPicPr preferRelativeResize="0"/>
          <p:nvPr/>
        </p:nvPicPr>
        <p:blipFill rotWithShape="1">
          <a:blip r:embed="rId4">
            <a:alphaModFix/>
          </a:blip>
          <a:srcRect/>
          <a:stretch/>
        </p:blipFill>
        <p:spPr>
          <a:xfrm>
            <a:off x="151067" y="96599"/>
            <a:ext cx="1601533" cy="641178"/>
          </a:xfrm>
          <a:prstGeom prst="rect">
            <a:avLst/>
          </a:prstGeom>
          <a:noFill/>
          <a:ln>
            <a:noFill/>
          </a:ln>
        </p:spPr>
      </p:pic>
      <p:pic>
        <p:nvPicPr>
          <p:cNvPr id="1156" name="Google Shape;1156;g34e06900fa7_0_425"/>
          <p:cNvPicPr preferRelativeResize="0"/>
          <p:nvPr/>
        </p:nvPicPr>
        <p:blipFill rotWithShape="1">
          <a:blip r:embed="rId5">
            <a:alphaModFix/>
          </a:blip>
          <a:srcRect/>
          <a:stretch/>
        </p:blipFill>
        <p:spPr>
          <a:xfrm>
            <a:off x="3657600" y="2144580"/>
            <a:ext cx="10972801" cy="7972329"/>
          </a:xfrm>
          <a:prstGeom prst="rect">
            <a:avLst/>
          </a:prstGeom>
          <a:noFill/>
          <a:ln>
            <a:noFill/>
          </a:ln>
        </p:spPr>
      </p:pic>
      <p:sp>
        <p:nvSpPr>
          <p:cNvPr id="1157" name="Google Shape;1157;g34e06900fa7_0_425"/>
          <p:cNvSpPr/>
          <p:nvPr/>
        </p:nvSpPr>
        <p:spPr>
          <a:xfrm>
            <a:off x="672334" y="1642346"/>
            <a:ext cx="3671100" cy="369300"/>
          </a:xfrm>
          <a:prstGeom prst="rect">
            <a:avLst/>
          </a:prstGeom>
          <a:solidFill>
            <a:srgbClr val="18693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800"/>
              <a:buFont typeface="Calibri"/>
              <a:buNone/>
            </a:pPr>
            <a:r>
              <a:rPr lang="en-US" sz="1800" b="1" i="0" u="none" strike="noStrike">
                <a:solidFill>
                  <a:schemeClr val="lt1"/>
                </a:solidFill>
                <a:latin typeface="Calibri"/>
                <a:ea typeface="Calibri"/>
                <a:cs typeface="Calibri"/>
                <a:sym typeface="Calibri"/>
              </a:rPr>
              <a:t>Quarterly Business Plan Template</a:t>
            </a:r>
            <a:endParaRPr sz="1700" b="1" i="0" u="none" strike="noStrike" cap="none">
              <a:solidFill>
                <a:schemeClr val="lt1"/>
              </a:solidFill>
              <a:latin typeface="Arial"/>
              <a:ea typeface="Arial"/>
              <a:cs typeface="Arial"/>
              <a:sym typeface="Arial"/>
            </a:endParaRP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Shape 1162"/>
        <p:cNvGrpSpPr/>
        <p:nvPr/>
      </p:nvGrpSpPr>
      <p:grpSpPr>
        <a:xfrm>
          <a:off x="0" y="0"/>
          <a:ext cx="0" cy="0"/>
          <a:chOff x="0" y="0"/>
          <a:chExt cx="0" cy="0"/>
        </a:xfrm>
      </p:grpSpPr>
      <p:sp>
        <p:nvSpPr>
          <p:cNvPr id="1163" name="Google Shape;1163;g34e06900fa7_0_435"/>
          <p:cNvSpPr txBox="1"/>
          <p:nvPr/>
        </p:nvSpPr>
        <p:spPr>
          <a:xfrm>
            <a:off x="672334" y="1094814"/>
            <a:ext cx="9538500" cy="621600"/>
          </a:xfrm>
          <a:prstGeom prst="rect">
            <a:avLst/>
          </a:prstGeom>
          <a:noFill/>
          <a:ln>
            <a:noFill/>
          </a:ln>
        </p:spPr>
        <p:txBody>
          <a:bodyPr spcFirstLastPara="1" wrap="square" lIns="0" tIns="0" rIns="0" bIns="0" anchor="t" anchorCtr="0">
            <a:spAutoFit/>
          </a:bodyPr>
          <a:lstStyle/>
          <a:p>
            <a:pPr marL="0" marR="0" lvl="0" indent="0" algn="l" rtl="0">
              <a:lnSpc>
                <a:spcPct val="110005"/>
              </a:lnSpc>
              <a:spcBef>
                <a:spcPts val="0"/>
              </a:spcBef>
              <a:spcAft>
                <a:spcPts val="0"/>
              </a:spcAft>
              <a:buNone/>
            </a:pPr>
            <a:r>
              <a:rPr lang="en-US" sz="4038">
                <a:solidFill>
                  <a:srgbClr val="186931"/>
                </a:solidFill>
                <a:latin typeface="Century Gothic"/>
                <a:ea typeface="Century Gothic"/>
                <a:cs typeface="Century Gothic"/>
                <a:sym typeface="Century Gothic"/>
              </a:rPr>
              <a:t>Samples of PHC Financial Documents</a:t>
            </a:r>
            <a:endParaRPr/>
          </a:p>
        </p:txBody>
      </p:sp>
      <p:sp>
        <p:nvSpPr>
          <p:cNvPr id="1164" name="Google Shape;1164;g34e06900fa7_0_435"/>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165" name="Google Shape;1165;g34e06900fa7_0_435"/>
          <p:cNvSpPr txBox="1">
            <a:spLocks noGrp="1"/>
          </p:cNvSpPr>
          <p:nvPr>
            <p:ph type="sldNum" idx="12"/>
          </p:nvPr>
        </p:nvSpPr>
        <p:spPr>
          <a:xfrm>
            <a:off x="16142044" y="9883775"/>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115</a:t>
            </a:fld>
            <a:endParaRPr sz="1616">
              <a:solidFill>
                <a:schemeClr val="dk1"/>
              </a:solidFill>
            </a:endParaRPr>
          </a:p>
        </p:txBody>
      </p:sp>
      <p:pic>
        <p:nvPicPr>
          <p:cNvPr id="1166" name="Google Shape;1166;g34e06900fa7_0_435"/>
          <p:cNvPicPr preferRelativeResize="0"/>
          <p:nvPr/>
        </p:nvPicPr>
        <p:blipFill rotWithShape="1">
          <a:blip r:embed="rId4">
            <a:alphaModFix/>
          </a:blip>
          <a:srcRect/>
          <a:stretch/>
        </p:blipFill>
        <p:spPr>
          <a:xfrm>
            <a:off x="151067" y="96599"/>
            <a:ext cx="1601533" cy="641178"/>
          </a:xfrm>
          <a:prstGeom prst="rect">
            <a:avLst/>
          </a:prstGeom>
          <a:noFill/>
          <a:ln>
            <a:noFill/>
          </a:ln>
        </p:spPr>
      </p:pic>
      <p:pic>
        <p:nvPicPr>
          <p:cNvPr id="1167" name="Google Shape;1167;g34e06900fa7_0_435"/>
          <p:cNvPicPr preferRelativeResize="0"/>
          <p:nvPr/>
        </p:nvPicPr>
        <p:blipFill rotWithShape="1">
          <a:blip r:embed="rId5">
            <a:alphaModFix/>
          </a:blip>
          <a:srcRect/>
          <a:stretch/>
        </p:blipFill>
        <p:spPr>
          <a:xfrm>
            <a:off x="3810000" y="2211033"/>
            <a:ext cx="10668000" cy="7961376"/>
          </a:xfrm>
          <a:prstGeom prst="rect">
            <a:avLst/>
          </a:prstGeom>
          <a:noFill/>
          <a:ln>
            <a:noFill/>
          </a:ln>
        </p:spPr>
      </p:pic>
      <p:sp>
        <p:nvSpPr>
          <p:cNvPr id="1168" name="Google Shape;1168;g34e06900fa7_0_435"/>
          <p:cNvSpPr/>
          <p:nvPr/>
        </p:nvSpPr>
        <p:spPr>
          <a:xfrm>
            <a:off x="672334" y="1642346"/>
            <a:ext cx="3671100" cy="369300"/>
          </a:xfrm>
          <a:prstGeom prst="rect">
            <a:avLst/>
          </a:prstGeom>
          <a:solidFill>
            <a:srgbClr val="18693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800"/>
              <a:buFont typeface="Calibri"/>
              <a:buNone/>
            </a:pPr>
            <a:r>
              <a:rPr lang="en-US" sz="1800" b="1" i="0" u="none" strike="noStrike">
                <a:solidFill>
                  <a:schemeClr val="lt1"/>
                </a:solidFill>
                <a:latin typeface="Calibri"/>
                <a:ea typeface="Calibri"/>
                <a:cs typeface="Calibri"/>
                <a:sym typeface="Calibri"/>
              </a:rPr>
              <a:t>Quarterly Business Plan Template</a:t>
            </a:r>
            <a:endParaRPr sz="1700" b="1" i="0" u="none" strike="noStrike" cap="none">
              <a:solidFill>
                <a:schemeClr val="lt1"/>
              </a:solidFill>
              <a:latin typeface="Arial"/>
              <a:ea typeface="Arial"/>
              <a:cs typeface="Arial"/>
              <a:sym typeface="Arial"/>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Shape 1173"/>
        <p:cNvGrpSpPr/>
        <p:nvPr/>
      </p:nvGrpSpPr>
      <p:grpSpPr>
        <a:xfrm>
          <a:off x="0" y="0"/>
          <a:ext cx="0" cy="0"/>
          <a:chOff x="0" y="0"/>
          <a:chExt cx="0" cy="0"/>
        </a:xfrm>
      </p:grpSpPr>
      <p:sp>
        <p:nvSpPr>
          <p:cNvPr id="1174" name="Google Shape;1174;g34e06900fa7_0_445"/>
          <p:cNvSpPr txBox="1"/>
          <p:nvPr/>
        </p:nvSpPr>
        <p:spPr>
          <a:xfrm>
            <a:off x="672334" y="1094814"/>
            <a:ext cx="9538500" cy="621600"/>
          </a:xfrm>
          <a:prstGeom prst="rect">
            <a:avLst/>
          </a:prstGeom>
          <a:noFill/>
          <a:ln>
            <a:noFill/>
          </a:ln>
        </p:spPr>
        <p:txBody>
          <a:bodyPr spcFirstLastPara="1" wrap="square" lIns="0" tIns="0" rIns="0" bIns="0" anchor="t" anchorCtr="0">
            <a:spAutoFit/>
          </a:bodyPr>
          <a:lstStyle/>
          <a:p>
            <a:pPr marL="0" marR="0" lvl="0" indent="0" algn="l" rtl="0">
              <a:lnSpc>
                <a:spcPct val="110005"/>
              </a:lnSpc>
              <a:spcBef>
                <a:spcPts val="0"/>
              </a:spcBef>
              <a:spcAft>
                <a:spcPts val="0"/>
              </a:spcAft>
              <a:buNone/>
            </a:pPr>
            <a:r>
              <a:rPr lang="en-US" sz="4038">
                <a:solidFill>
                  <a:srgbClr val="186931"/>
                </a:solidFill>
                <a:latin typeface="Century Gothic"/>
                <a:ea typeface="Century Gothic"/>
                <a:cs typeface="Century Gothic"/>
                <a:sym typeface="Century Gothic"/>
              </a:rPr>
              <a:t>Samples of PHC Financial Documents</a:t>
            </a:r>
            <a:endParaRPr/>
          </a:p>
        </p:txBody>
      </p:sp>
      <p:sp>
        <p:nvSpPr>
          <p:cNvPr id="1175" name="Google Shape;1175;g34e06900fa7_0_445"/>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176" name="Google Shape;1176;g34e06900fa7_0_445"/>
          <p:cNvSpPr txBox="1">
            <a:spLocks noGrp="1"/>
          </p:cNvSpPr>
          <p:nvPr>
            <p:ph type="sldNum" idx="12"/>
          </p:nvPr>
        </p:nvSpPr>
        <p:spPr>
          <a:xfrm>
            <a:off x="16142044" y="9883775"/>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116</a:t>
            </a:fld>
            <a:endParaRPr sz="1616">
              <a:solidFill>
                <a:schemeClr val="dk1"/>
              </a:solidFill>
            </a:endParaRPr>
          </a:p>
        </p:txBody>
      </p:sp>
      <p:pic>
        <p:nvPicPr>
          <p:cNvPr id="1177" name="Google Shape;1177;g34e06900fa7_0_445"/>
          <p:cNvPicPr preferRelativeResize="0"/>
          <p:nvPr/>
        </p:nvPicPr>
        <p:blipFill rotWithShape="1">
          <a:blip r:embed="rId4">
            <a:alphaModFix/>
          </a:blip>
          <a:srcRect/>
          <a:stretch/>
        </p:blipFill>
        <p:spPr>
          <a:xfrm>
            <a:off x="151067" y="96599"/>
            <a:ext cx="1601533" cy="641178"/>
          </a:xfrm>
          <a:prstGeom prst="rect">
            <a:avLst/>
          </a:prstGeom>
          <a:noFill/>
          <a:ln>
            <a:noFill/>
          </a:ln>
        </p:spPr>
      </p:pic>
      <p:pic>
        <p:nvPicPr>
          <p:cNvPr id="1178" name="Google Shape;1178;g34e06900fa7_0_445"/>
          <p:cNvPicPr preferRelativeResize="0"/>
          <p:nvPr/>
        </p:nvPicPr>
        <p:blipFill rotWithShape="1">
          <a:blip r:embed="rId5">
            <a:alphaModFix/>
          </a:blip>
          <a:srcRect/>
          <a:stretch/>
        </p:blipFill>
        <p:spPr>
          <a:xfrm>
            <a:off x="3810000" y="1992881"/>
            <a:ext cx="10972799" cy="8116348"/>
          </a:xfrm>
          <a:prstGeom prst="rect">
            <a:avLst/>
          </a:prstGeom>
          <a:noFill/>
          <a:ln>
            <a:noFill/>
          </a:ln>
        </p:spPr>
      </p:pic>
      <p:sp>
        <p:nvSpPr>
          <p:cNvPr id="1179" name="Google Shape;1179;g34e06900fa7_0_445"/>
          <p:cNvSpPr/>
          <p:nvPr/>
        </p:nvSpPr>
        <p:spPr>
          <a:xfrm>
            <a:off x="672334" y="1642346"/>
            <a:ext cx="3671100" cy="369300"/>
          </a:xfrm>
          <a:prstGeom prst="rect">
            <a:avLst/>
          </a:prstGeom>
          <a:solidFill>
            <a:srgbClr val="18693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800"/>
              <a:buFont typeface="Calibri"/>
              <a:buNone/>
            </a:pPr>
            <a:r>
              <a:rPr lang="en-US" sz="1800" b="1" i="0" u="none" strike="noStrike">
                <a:solidFill>
                  <a:schemeClr val="lt1"/>
                </a:solidFill>
                <a:latin typeface="Calibri"/>
                <a:ea typeface="Calibri"/>
                <a:cs typeface="Calibri"/>
                <a:sym typeface="Calibri"/>
              </a:rPr>
              <a:t>Quarterly Business Plan Template</a:t>
            </a:r>
            <a:endParaRPr sz="1700" b="1" i="0" u="none" strike="noStrike" cap="none">
              <a:solidFill>
                <a:schemeClr val="lt1"/>
              </a:solidFill>
              <a:latin typeface="Arial"/>
              <a:ea typeface="Arial"/>
              <a:cs typeface="Arial"/>
              <a:sym typeface="Arial"/>
            </a:endParaRP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Shape 1184"/>
        <p:cNvGrpSpPr/>
        <p:nvPr/>
      </p:nvGrpSpPr>
      <p:grpSpPr>
        <a:xfrm>
          <a:off x="0" y="0"/>
          <a:ext cx="0" cy="0"/>
          <a:chOff x="0" y="0"/>
          <a:chExt cx="0" cy="0"/>
        </a:xfrm>
      </p:grpSpPr>
      <p:sp>
        <p:nvSpPr>
          <p:cNvPr id="1185" name="Google Shape;1185;g34e06900fa7_0_455"/>
          <p:cNvSpPr txBox="1"/>
          <p:nvPr/>
        </p:nvSpPr>
        <p:spPr>
          <a:xfrm>
            <a:off x="672334" y="1094814"/>
            <a:ext cx="9538500" cy="621600"/>
          </a:xfrm>
          <a:prstGeom prst="rect">
            <a:avLst/>
          </a:prstGeom>
          <a:noFill/>
          <a:ln>
            <a:noFill/>
          </a:ln>
        </p:spPr>
        <p:txBody>
          <a:bodyPr spcFirstLastPara="1" wrap="square" lIns="0" tIns="0" rIns="0" bIns="0" anchor="t" anchorCtr="0">
            <a:spAutoFit/>
          </a:bodyPr>
          <a:lstStyle/>
          <a:p>
            <a:pPr marL="0" marR="0" lvl="0" indent="0" algn="l" rtl="0">
              <a:lnSpc>
                <a:spcPct val="110005"/>
              </a:lnSpc>
              <a:spcBef>
                <a:spcPts val="0"/>
              </a:spcBef>
              <a:spcAft>
                <a:spcPts val="0"/>
              </a:spcAft>
              <a:buNone/>
            </a:pPr>
            <a:r>
              <a:rPr lang="en-US" sz="4038">
                <a:solidFill>
                  <a:srgbClr val="186931"/>
                </a:solidFill>
                <a:latin typeface="Century Gothic"/>
                <a:ea typeface="Century Gothic"/>
                <a:cs typeface="Century Gothic"/>
                <a:sym typeface="Century Gothic"/>
              </a:rPr>
              <a:t>Samples of PHC Financial Documents</a:t>
            </a:r>
            <a:endParaRPr/>
          </a:p>
        </p:txBody>
      </p:sp>
      <p:sp>
        <p:nvSpPr>
          <p:cNvPr id="1186" name="Google Shape;1186;g34e06900fa7_0_455"/>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187" name="Google Shape;1187;g34e06900fa7_0_455"/>
          <p:cNvSpPr txBox="1">
            <a:spLocks noGrp="1"/>
          </p:cNvSpPr>
          <p:nvPr>
            <p:ph type="sldNum" idx="12"/>
          </p:nvPr>
        </p:nvSpPr>
        <p:spPr>
          <a:xfrm>
            <a:off x="16142044" y="9883775"/>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117</a:t>
            </a:fld>
            <a:endParaRPr sz="1616">
              <a:solidFill>
                <a:schemeClr val="dk1"/>
              </a:solidFill>
            </a:endParaRPr>
          </a:p>
        </p:txBody>
      </p:sp>
      <p:pic>
        <p:nvPicPr>
          <p:cNvPr id="1188" name="Google Shape;1188;g34e06900fa7_0_455"/>
          <p:cNvPicPr preferRelativeResize="0"/>
          <p:nvPr/>
        </p:nvPicPr>
        <p:blipFill rotWithShape="1">
          <a:blip r:embed="rId4">
            <a:alphaModFix/>
          </a:blip>
          <a:srcRect/>
          <a:stretch/>
        </p:blipFill>
        <p:spPr>
          <a:xfrm>
            <a:off x="151067" y="96599"/>
            <a:ext cx="1601533" cy="641178"/>
          </a:xfrm>
          <a:prstGeom prst="rect">
            <a:avLst/>
          </a:prstGeom>
          <a:noFill/>
          <a:ln>
            <a:noFill/>
          </a:ln>
        </p:spPr>
      </p:pic>
      <p:pic>
        <p:nvPicPr>
          <p:cNvPr id="1189" name="Google Shape;1189;g34e06900fa7_0_455"/>
          <p:cNvPicPr preferRelativeResize="0"/>
          <p:nvPr/>
        </p:nvPicPr>
        <p:blipFill rotWithShape="1">
          <a:blip r:embed="rId5">
            <a:alphaModFix/>
          </a:blip>
          <a:srcRect/>
          <a:stretch/>
        </p:blipFill>
        <p:spPr>
          <a:xfrm>
            <a:off x="3364744" y="2067140"/>
            <a:ext cx="11558510" cy="7842330"/>
          </a:xfrm>
          <a:prstGeom prst="rect">
            <a:avLst/>
          </a:prstGeom>
          <a:noFill/>
          <a:ln>
            <a:noFill/>
          </a:ln>
        </p:spPr>
      </p:pic>
      <p:sp>
        <p:nvSpPr>
          <p:cNvPr id="1190" name="Google Shape;1190;g34e06900fa7_0_455"/>
          <p:cNvSpPr/>
          <p:nvPr/>
        </p:nvSpPr>
        <p:spPr>
          <a:xfrm>
            <a:off x="672334" y="1642346"/>
            <a:ext cx="3671100" cy="369300"/>
          </a:xfrm>
          <a:prstGeom prst="rect">
            <a:avLst/>
          </a:prstGeom>
          <a:solidFill>
            <a:srgbClr val="18693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800"/>
              <a:buFont typeface="Calibri"/>
              <a:buNone/>
            </a:pPr>
            <a:r>
              <a:rPr lang="en-US" sz="1800" b="1" i="0" u="none" strike="noStrike">
                <a:solidFill>
                  <a:schemeClr val="lt1"/>
                </a:solidFill>
                <a:latin typeface="Calibri"/>
                <a:ea typeface="Calibri"/>
                <a:cs typeface="Calibri"/>
                <a:sym typeface="Calibri"/>
              </a:rPr>
              <a:t>Quarterly Business Plan Template</a:t>
            </a:r>
            <a:endParaRPr sz="1700" b="1" i="0" u="none" strike="noStrike" cap="none">
              <a:solidFill>
                <a:schemeClr val="lt1"/>
              </a:solidFill>
              <a:latin typeface="Arial"/>
              <a:ea typeface="Arial"/>
              <a:cs typeface="Arial"/>
              <a:sym typeface="Arial"/>
            </a:endParaRP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Shape 1195"/>
        <p:cNvGrpSpPr/>
        <p:nvPr/>
      </p:nvGrpSpPr>
      <p:grpSpPr>
        <a:xfrm>
          <a:off x="0" y="0"/>
          <a:ext cx="0" cy="0"/>
          <a:chOff x="0" y="0"/>
          <a:chExt cx="0" cy="0"/>
        </a:xfrm>
      </p:grpSpPr>
      <p:sp>
        <p:nvSpPr>
          <p:cNvPr id="1196" name="Google Shape;1196;g34e06900fa7_0_465"/>
          <p:cNvSpPr txBox="1"/>
          <p:nvPr/>
        </p:nvSpPr>
        <p:spPr>
          <a:xfrm>
            <a:off x="672334" y="1094814"/>
            <a:ext cx="9538500" cy="621600"/>
          </a:xfrm>
          <a:prstGeom prst="rect">
            <a:avLst/>
          </a:prstGeom>
          <a:noFill/>
          <a:ln>
            <a:noFill/>
          </a:ln>
        </p:spPr>
        <p:txBody>
          <a:bodyPr spcFirstLastPara="1" wrap="square" lIns="0" tIns="0" rIns="0" bIns="0" anchor="t" anchorCtr="0">
            <a:spAutoFit/>
          </a:bodyPr>
          <a:lstStyle/>
          <a:p>
            <a:pPr marL="0" marR="0" lvl="0" indent="0" algn="l" rtl="0">
              <a:lnSpc>
                <a:spcPct val="110005"/>
              </a:lnSpc>
              <a:spcBef>
                <a:spcPts val="0"/>
              </a:spcBef>
              <a:spcAft>
                <a:spcPts val="0"/>
              </a:spcAft>
              <a:buNone/>
            </a:pPr>
            <a:r>
              <a:rPr lang="en-US" sz="4038">
                <a:solidFill>
                  <a:srgbClr val="186931"/>
                </a:solidFill>
                <a:latin typeface="Century Gothic"/>
                <a:ea typeface="Century Gothic"/>
                <a:cs typeface="Century Gothic"/>
                <a:sym typeface="Century Gothic"/>
              </a:rPr>
              <a:t>Samples of PHC Financial Documents</a:t>
            </a:r>
            <a:endParaRPr/>
          </a:p>
        </p:txBody>
      </p:sp>
      <p:sp>
        <p:nvSpPr>
          <p:cNvPr id="1197" name="Google Shape;1197;g34e06900fa7_0_465"/>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198" name="Google Shape;1198;g34e06900fa7_0_465"/>
          <p:cNvSpPr txBox="1">
            <a:spLocks noGrp="1"/>
          </p:cNvSpPr>
          <p:nvPr>
            <p:ph type="sldNum" idx="12"/>
          </p:nvPr>
        </p:nvSpPr>
        <p:spPr>
          <a:xfrm>
            <a:off x="16142044" y="9883775"/>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118</a:t>
            </a:fld>
            <a:endParaRPr sz="1616">
              <a:solidFill>
                <a:schemeClr val="dk1"/>
              </a:solidFill>
            </a:endParaRPr>
          </a:p>
        </p:txBody>
      </p:sp>
      <p:pic>
        <p:nvPicPr>
          <p:cNvPr id="1199" name="Google Shape;1199;g34e06900fa7_0_465"/>
          <p:cNvPicPr preferRelativeResize="0"/>
          <p:nvPr/>
        </p:nvPicPr>
        <p:blipFill rotWithShape="1">
          <a:blip r:embed="rId4">
            <a:alphaModFix/>
          </a:blip>
          <a:srcRect/>
          <a:stretch/>
        </p:blipFill>
        <p:spPr>
          <a:xfrm>
            <a:off x="151067" y="96599"/>
            <a:ext cx="1601533" cy="641178"/>
          </a:xfrm>
          <a:prstGeom prst="rect">
            <a:avLst/>
          </a:prstGeom>
          <a:noFill/>
          <a:ln>
            <a:noFill/>
          </a:ln>
        </p:spPr>
      </p:pic>
      <p:pic>
        <p:nvPicPr>
          <p:cNvPr id="1200" name="Google Shape;1200;g34e06900fa7_0_465"/>
          <p:cNvPicPr preferRelativeResize="0"/>
          <p:nvPr/>
        </p:nvPicPr>
        <p:blipFill rotWithShape="1">
          <a:blip r:embed="rId5">
            <a:alphaModFix/>
          </a:blip>
          <a:srcRect/>
          <a:stretch/>
        </p:blipFill>
        <p:spPr>
          <a:xfrm>
            <a:off x="3650163" y="2090029"/>
            <a:ext cx="10987675" cy="8013661"/>
          </a:xfrm>
          <a:prstGeom prst="rect">
            <a:avLst/>
          </a:prstGeom>
          <a:noFill/>
          <a:ln>
            <a:noFill/>
          </a:ln>
        </p:spPr>
      </p:pic>
      <p:sp>
        <p:nvSpPr>
          <p:cNvPr id="1201" name="Google Shape;1201;g34e06900fa7_0_465"/>
          <p:cNvSpPr/>
          <p:nvPr/>
        </p:nvSpPr>
        <p:spPr>
          <a:xfrm>
            <a:off x="672334" y="1642346"/>
            <a:ext cx="3671100" cy="369300"/>
          </a:xfrm>
          <a:prstGeom prst="rect">
            <a:avLst/>
          </a:prstGeom>
          <a:solidFill>
            <a:srgbClr val="18693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800"/>
              <a:buFont typeface="Calibri"/>
              <a:buNone/>
            </a:pPr>
            <a:r>
              <a:rPr lang="en-US" sz="1800" b="1" i="0" u="none" strike="noStrike">
                <a:solidFill>
                  <a:schemeClr val="lt1"/>
                </a:solidFill>
                <a:latin typeface="Calibri"/>
                <a:ea typeface="Calibri"/>
                <a:cs typeface="Calibri"/>
                <a:sym typeface="Calibri"/>
              </a:rPr>
              <a:t>Quarterly Business Plan Template</a:t>
            </a:r>
            <a:endParaRPr sz="1700" b="1" i="0" u="none" strike="noStrike" cap="none">
              <a:solidFill>
                <a:schemeClr val="lt1"/>
              </a:solidFill>
              <a:latin typeface="Arial"/>
              <a:ea typeface="Arial"/>
              <a:cs typeface="Arial"/>
              <a:sym typeface="Arial"/>
            </a:endParaRP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Shape 1206"/>
        <p:cNvGrpSpPr/>
        <p:nvPr/>
      </p:nvGrpSpPr>
      <p:grpSpPr>
        <a:xfrm>
          <a:off x="0" y="0"/>
          <a:ext cx="0" cy="0"/>
          <a:chOff x="0" y="0"/>
          <a:chExt cx="0" cy="0"/>
        </a:xfrm>
      </p:grpSpPr>
      <p:sp>
        <p:nvSpPr>
          <p:cNvPr id="1207" name="Google Shape;1207;g34e06900fa7_0_475"/>
          <p:cNvSpPr txBox="1"/>
          <p:nvPr/>
        </p:nvSpPr>
        <p:spPr>
          <a:xfrm>
            <a:off x="672334" y="1094814"/>
            <a:ext cx="9538500" cy="621600"/>
          </a:xfrm>
          <a:prstGeom prst="rect">
            <a:avLst/>
          </a:prstGeom>
          <a:noFill/>
          <a:ln>
            <a:noFill/>
          </a:ln>
        </p:spPr>
        <p:txBody>
          <a:bodyPr spcFirstLastPara="1" wrap="square" lIns="0" tIns="0" rIns="0" bIns="0" anchor="t" anchorCtr="0">
            <a:spAutoFit/>
          </a:bodyPr>
          <a:lstStyle/>
          <a:p>
            <a:pPr marL="0" marR="0" lvl="0" indent="0" algn="l" rtl="0">
              <a:lnSpc>
                <a:spcPct val="110005"/>
              </a:lnSpc>
              <a:spcBef>
                <a:spcPts val="0"/>
              </a:spcBef>
              <a:spcAft>
                <a:spcPts val="0"/>
              </a:spcAft>
              <a:buNone/>
            </a:pPr>
            <a:r>
              <a:rPr lang="en-US" sz="4038">
                <a:solidFill>
                  <a:srgbClr val="186931"/>
                </a:solidFill>
                <a:latin typeface="Century Gothic"/>
                <a:ea typeface="Century Gothic"/>
                <a:cs typeface="Century Gothic"/>
                <a:sym typeface="Century Gothic"/>
              </a:rPr>
              <a:t>Samples of PHC Financial Documents</a:t>
            </a:r>
            <a:endParaRPr/>
          </a:p>
        </p:txBody>
      </p:sp>
      <p:sp>
        <p:nvSpPr>
          <p:cNvPr id="1208" name="Google Shape;1208;g34e06900fa7_0_475"/>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209" name="Google Shape;1209;g34e06900fa7_0_475"/>
          <p:cNvSpPr txBox="1">
            <a:spLocks noGrp="1"/>
          </p:cNvSpPr>
          <p:nvPr>
            <p:ph type="sldNum" idx="12"/>
          </p:nvPr>
        </p:nvSpPr>
        <p:spPr>
          <a:xfrm>
            <a:off x="16142044" y="9883775"/>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119</a:t>
            </a:fld>
            <a:endParaRPr sz="1616">
              <a:solidFill>
                <a:schemeClr val="dk1"/>
              </a:solidFill>
            </a:endParaRPr>
          </a:p>
        </p:txBody>
      </p:sp>
      <p:pic>
        <p:nvPicPr>
          <p:cNvPr id="1210" name="Google Shape;1210;g34e06900fa7_0_475"/>
          <p:cNvPicPr preferRelativeResize="0"/>
          <p:nvPr/>
        </p:nvPicPr>
        <p:blipFill rotWithShape="1">
          <a:blip r:embed="rId4">
            <a:alphaModFix/>
          </a:blip>
          <a:srcRect/>
          <a:stretch/>
        </p:blipFill>
        <p:spPr>
          <a:xfrm>
            <a:off x="151067" y="96599"/>
            <a:ext cx="1601533" cy="641178"/>
          </a:xfrm>
          <a:prstGeom prst="rect">
            <a:avLst/>
          </a:prstGeom>
          <a:noFill/>
          <a:ln>
            <a:noFill/>
          </a:ln>
        </p:spPr>
      </p:pic>
      <p:pic>
        <p:nvPicPr>
          <p:cNvPr id="1211" name="Google Shape;1211;g34e06900fa7_0_475"/>
          <p:cNvPicPr preferRelativeResize="0"/>
          <p:nvPr/>
        </p:nvPicPr>
        <p:blipFill rotWithShape="1">
          <a:blip r:embed="rId5">
            <a:alphaModFix/>
          </a:blip>
          <a:srcRect/>
          <a:stretch/>
        </p:blipFill>
        <p:spPr>
          <a:xfrm>
            <a:off x="4114800" y="2061732"/>
            <a:ext cx="10972800" cy="8012869"/>
          </a:xfrm>
          <a:prstGeom prst="rect">
            <a:avLst/>
          </a:prstGeom>
          <a:noFill/>
          <a:ln>
            <a:noFill/>
          </a:ln>
        </p:spPr>
      </p:pic>
      <p:sp>
        <p:nvSpPr>
          <p:cNvPr id="1212" name="Google Shape;1212;g34e06900fa7_0_475"/>
          <p:cNvSpPr/>
          <p:nvPr/>
        </p:nvSpPr>
        <p:spPr>
          <a:xfrm>
            <a:off x="672334" y="1642346"/>
            <a:ext cx="3671100" cy="369300"/>
          </a:xfrm>
          <a:prstGeom prst="rect">
            <a:avLst/>
          </a:prstGeom>
          <a:solidFill>
            <a:srgbClr val="18693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800"/>
              <a:buFont typeface="Calibri"/>
              <a:buNone/>
            </a:pPr>
            <a:r>
              <a:rPr lang="en-US" sz="1800" b="1" i="0" u="none" strike="noStrike">
                <a:solidFill>
                  <a:schemeClr val="lt1"/>
                </a:solidFill>
                <a:latin typeface="Calibri"/>
                <a:ea typeface="Calibri"/>
                <a:cs typeface="Calibri"/>
                <a:sym typeface="Calibri"/>
              </a:rPr>
              <a:t>Quarterly Business Plan Template</a:t>
            </a:r>
            <a:endParaRPr sz="1700" b="1" i="0" u="none" strike="noStrike" cap="none">
              <a:solidFill>
                <a:schemeClr val="lt1"/>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95"/>
        <p:cNvGrpSpPr/>
        <p:nvPr/>
      </p:nvGrpSpPr>
      <p:grpSpPr>
        <a:xfrm>
          <a:off x="0" y="0"/>
          <a:ext cx="0" cy="0"/>
          <a:chOff x="0" y="0"/>
          <a:chExt cx="0" cy="0"/>
        </a:xfrm>
      </p:grpSpPr>
      <p:sp>
        <p:nvSpPr>
          <p:cNvPr id="796" name="Google Shape;796;g351df2b98da_0_2484"/>
          <p:cNvSpPr txBox="1">
            <a:spLocks noGrp="1"/>
          </p:cNvSpPr>
          <p:nvPr>
            <p:ph type="title"/>
          </p:nvPr>
        </p:nvSpPr>
        <p:spPr>
          <a:xfrm>
            <a:off x="1808315" y="280988"/>
            <a:ext cx="13596900" cy="1171800"/>
          </a:xfrm>
          <a:prstGeom prst="rect">
            <a:avLst/>
          </a:prstGeom>
          <a:noFill/>
          <a:ln>
            <a:noFill/>
          </a:ln>
        </p:spPr>
        <p:txBody>
          <a:bodyPr spcFirstLastPara="1" wrap="square" lIns="137150" tIns="68550" rIns="137150" bIns="68550" anchor="ctr" anchorCtr="0">
            <a:normAutofit/>
          </a:bodyPr>
          <a:lstStyle/>
          <a:p>
            <a:pPr marL="0" lvl="0" indent="0" algn="ctr" rtl="0">
              <a:spcBef>
                <a:spcPts val="0"/>
              </a:spcBef>
              <a:spcAft>
                <a:spcPts val="0"/>
              </a:spcAft>
              <a:buNone/>
            </a:pPr>
            <a:r>
              <a:rPr lang="en-US" sz="4800"/>
              <a:t>History of  Primary Health Care</a:t>
            </a:r>
            <a:endParaRPr/>
          </a:p>
        </p:txBody>
      </p:sp>
      <p:sp>
        <p:nvSpPr>
          <p:cNvPr id="797" name="Google Shape;797;g351df2b98da_0_2484"/>
          <p:cNvSpPr txBox="1">
            <a:spLocks noGrp="1"/>
          </p:cNvSpPr>
          <p:nvPr>
            <p:ph type="body" idx="1"/>
          </p:nvPr>
        </p:nvSpPr>
        <p:spPr>
          <a:xfrm>
            <a:off x="380082" y="1345407"/>
            <a:ext cx="17334900" cy="8210700"/>
          </a:xfrm>
          <a:prstGeom prst="rect">
            <a:avLst/>
          </a:prstGeom>
          <a:noFill/>
          <a:ln>
            <a:noFill/>
          </a:ln>
        </p:spPr>
        <p:txBody>
          <a:bodyPr spcFirstLastPara="1" wrap="square" lIns="137150" tIns="68550" rIns="137150" bIns="68550" anchor="t" anchorCtr="0">
            <a:normAutofit fontScale="92500" lnSpcReduction="10000"/>
          </a:bodyPr>
          <a:lstStyle/>
          <a:p>
            <a:pPr marL="0" lvl="0" indent="0" algn="l" rtl="0">
              <a:spcBef>
                <a:spcPts val="0"/>
              </a:spcBef>
              <a:spcAft>
                <a:spcPts val="0"/>
              </a:spcAft>
              <a:buClr>
                <a:srgbClr val="00B050"/>
              </a:buClr>
              <a:buSzPct val="100000"/>
              <a:buNone/>
            </a:pPr>
            <a:r>
              <a:rPr lang="en-US" sz="3600" b="1" i="1" u="sng">
                <a:solidFill>
                  <a:srgbClr val="00B050"/>
                </a:solidFill>
                <a:latin typeface="Candara"/>
                <a:ea typeface="Candara"/>
                <a:cs typeface="Candara"/>
                <a:sym typeface="Candara"/>
              </a:rPr>
              <a:t>Origin:</a:t>
            </a:r>
            <a:endParaRPr/>
          </a:p>
          <a:p>
            <a:pPr marL="431800" marR="0" lvl="0" indent="-414655" algn="l" rtl="0">
              <a:lnSpc>
                <a:spcPct val="100000"/>
              </a:lnSpc>
              <a:spcBef>
                <a:spcPts val="0"/>
              </a:spcBef>
              <a:spcAft>
                <a:spcPts val="0"/>
              </a:spcAft>
              <a:buClr>
                <a:srgbClr val="000000"/>
              </a:buClr>
              <a:buSzPct val="100000"/>
              <a:buFont typeface="Noto Sans Symbols"/>
              <a:buChar char="▪"/>
            </a:pPr>
            <a:r>
              <a:rPr lang="en-US" sz="3600" b="0" i="0" u="none" strike="noStrike" cap="none">
                <a:solidFill>
                  <a:srgbClr val="000000"/>
                </a:solidFill>
                <a:latin typeface="Candara"/>
                <a:ea typeface="Candara"/>
                <a:cs typeface="Candara"/>
                <a:sym typeface="Candara"/>
              </a:rPr>
              <a:t>Primary Health Care started with a declaration by delegations from 134 countries at the 1978 International Conference in Alma Ata, Kazakhstan- </a:t>
            </a:r>
            <a:r>
              <a:rPr lang="en-US" sz="3600" b="0" i="0" u="none" strike="noStrike" cap="none">
                <a:latin typeface="Candara"/>
                <a:ea typeface="Candara"/>
                <a:cs typeface="Candara"/>
                <a:sym typeface="Candara"/>
              </a:rPr>
              <a:t>reviewed 40 years l</a:t>
            </a:r>
            <a:r>
              <a:rPr lang="en-US" sz="3600" b="0" i="0" u="none" strike="noStrike" cap="none">
                <a:solidFill>
                  <a:srgbClr val="000000"/>
                </a:solidFill>
                <a:latin typeface="Candara"/>
                <a:ea typeface="Candara"/>
                <a:cs typeface="Candara"/>
                <a:sym typeface="Candara"/>
              </a:rPr>
              <a:t>ater at Astana in 2018</a:t>
            </a:r>
            <a:endParaRPr/>
          </a:p>
          <a:p>
            <a:pPr marL="0" marR="0" lvl="0" indent="0" algn="l" rtl="0">
              <a:lnSpc>
                <a:spcPct val="100000"/>
              </a:lnSpc>
              <a:spcBef>
                <a:spcPts val="0"/>
              </a:spcBef>
              <a:spcAft>
                <a:spcPts val="0"/>
              </a:spcAft>
              <a:buClr>
                <a:schemeClr val="dk1"/>
              </a:buClr>
              <a:buSzPct val="100000"/>
              <a:buFont typeface="Calibri"/>
              <a:buNone/>
            </a:pPr>
            <a:endParaRPr sz="3600" b="0" i="0" u="none" strike="noStrike" cap="none">
              <a:solidFill>
                <a:srgbClr val="000000"/>
              </a:solidFill>
              <a:latin typeface="Candara"/>
              <a:ea typeface="Candara"/>
              <a:cs typeface="Candara"/>
              <a:sym typeface="Candara"/>
            </a:endParaRPr>
          </a:p>
          <a:p>
            <a:pPr marL="431800" marR="0" lvl="0" indent="-414655" algn="l" rtl="0">
              <a:lnSpc>
                <a:spcPct val="100000"/>
              </a:lnSpc>
              <a:spcBef>
                <a:spcPts val="0"/>
              </a:spcBef>
              <a:spcAft>
                <a:spcPts val="0"/>
              </a:spcAft>
              <a:buClr>
                <a:srgbClr val="000000"/>
              </a:buClr>
              <a:buSzPct val="100000"/>
              <a:buFont typeface="Noto Sans Symbols"/>
              <a:buChar char="▪"/>
            </a:pPr>
            <a:r>
              <a:rPr lang="en-US" sz="3600" b="0" i="0" u="none" strike="noStrike" cap="none">
                <a:solidFill>
                  <a:srgbClr val="000000"/>
                </a:solidFill>
                <a:latin typeface="Candara"/>
                <a:ea typeface="Candara"/>
                <a:cs typeface="Candara"/>
                <a:sym typeface="Candara"/>
              </a:rPr>
              <a:t>This became known as the “Alma Ata Declaration”</a:t>
            </a:r>
            <a:br>
              <a:rPr lang="en-US" sz="3600" b="0" i="0" u="none" strike="noStrike" cap="none">
                <a:solidFill>
                  <a:srgbClr val="000000"/>
                </a:solidFill>
                <a:latin typeface="Candara"/>
                <a:ea typeface="Candara"/>
                <a:cs typeface="Candara"/>
                <a:sym typeface="Candara"/>
              </a:rPr>
            </a:br>
            <a:endParaRPr sz="3600" b="0" i="0" u="none" strike="noStrike" cap="none">
              <a:solidFill>
                <a:srgbClr val="000000"/>
              </a:solidFill>
              <a:latin typeface="Candara"/>
              <a:ea typeface="Candara"/>
              <a:cs typeface="Candara"/>
              <a:sym typeface="Candara"/>
            </a:endParaRPr>
          </a:p>
          <a:p>
            <a:pPr marL="431800" lvl="0" indent="-414655" algn="l" rtl="0">
              <a:spcBef>
                <a:spcPts val="0"/>
              </a:spcBef>
              <a:spcAft>
                <a:spcPts val="0"/>
              </a:spcAft>
              <a:buClr>
                <a:srgbClr val="000000"/>
              </a:buClr>
              <a:buSzPct val="100000"/>
              <a:buFont typeface="Noto Sans Symbols"/>
              <a:buChar char="▪"/>
            </a:pPr>
            <a:r>
              <a:rPr lang="en-US" sz="3600" b="0" i="0" u="none" strike="noStrike" cap="none">
                <a:solidFill>
                  <a:srgbClr val="000000"/>
                </a:solidFill>
                <a:latin typeface="Candara"/>
                <a:ea typeface="Candara"/>
                <a:cs typeface="Candara"/>
                <a:sym typeface="Candara"/>
              </a:rPr>
              <a:t>The declaration identified primary health care as the key to the attainment of the goal </a:t>
            </a:r>
            <a:r>
              <a:rPr lang="en-US" sz="3600" b="1">
                <a:latin typeface="Candara"/>
                <a:ea typeface="Candara"/>
                <a:cs typeface="Candara"/>
                <a:sym typeface="Candara"/>
              </a:rPr>
              <a:t>“Health for All by the year 2000”</a:t>
            </a:r>
            <a:endParaRPr sz="3600" b="0" i="0" u="none" strike="noStrike" cap="none">
              <a:solidFill>
                <a:srgbClr val="000000"/>
              </a:solidFill>
              <a:latin typeface="Candara"/>
              <a:ea typeface="Candara"/>
              <a:cs typeface="Candara"/>
              <a:sym typeface="Candara"/>
            </a:endParaRPr>
          </a:p>
          <a:p>
            <a:pPr marL="431800" marR="0" lvl="0" indent="-203200" algn="l" rtl="0">
              <a:lnSpc>
                <a:spcPct val="100000"/>
              </a:lnSpc>
              <a:spcBef>
                <a:spcPts val="0"/>
              </a:spcBef>
              <a:spcAft>
                <a:spcPts val="0"/>
              </a:spcAft>
              <a:buClr>
                <a:schemeClr val="dk1"/>
              </a:buClr>
              <a:buSzPct val="100000"/>
              <a:buFont typeface="Noto Sans Symbols"/>
              <a:buNone/>
            </a:pPr>
            <a:endParaRPr sz="3600" b="0" i="0" u="none" strike="noStrike" cap="none">
              <a:solidFill>
                <a:srgbClr val="000000"/>
              </a:solidFill>
              <a:latin typeface="Candara"/>
              <a:ea typeface="Candara"/>
              <a:cs typeface="Candara"/>
              <a:sym typeface="Candara"/>
            </a:endParaRPr>
          </a:p>
          <a:p>
            <a:pPr marL="431800" marR="0" lvl="0" indent="-414655" algn="l" rtl="0">
              <a:lnSpc>
                <a:spcPct val="100000"/>
              </a:lnSpc>
              <a:spcBef>
                <a:spcPts val="0"/>
              </a:spcBef>
              <a:spcAft>
                <a:spcPts val="0"/>
              </a:spcAft>
              <a:buClr>
                <a:srgbClr val="000000"/>
              </a:buClr>
              <a:buSzPct val="100000"/>
              <a:buFont typeface="Noto Sans Symbols"/>
              <a:buChar char="▪"/>
            </a:pPr>
            <a:r>
              <a:rPr lang="en-US" sz="3600" b="0" i="0" u="none" strike="noStrike" cap="none">
                <a:solidFill>
                  <a:srgbClr val="000000"/>
                </a:solidFill>
                <a:latin typeface="Candara"/>
                <a:ea typeface="Candara"/>
                <a:cs typeface="Candara"/>
                <a:sym typeface="Candara"/>
              </a:rPr>
              <a:t>Although many countries have integrated PHC into their national health care systems, the goal of Health for All by the Year 2000 was not achieved globally.</a:t>
            </a:r>
            <a:endParaRPr/>
          </a:p>
          <a:p>
            <a:pPr marL="520700" lvl="0" indent="-292100" algn="l" rtl="0">
              <a:spcBef>
                <a:spcPts val="700"/>
              </a:spcBef>
              <a:spcAft>
                <a:spcPts val="0"/>
              </a:spcAft>
              <a:buClr>
                <a:schemeClr val="dk1"/>
              </a:buClr>
              <a:buSzPct val="100000"/>
              <a:buFont typeface="Noto Sans Symbols"/>
              <a:buNone/>
            </a:pPr>
            <a:endParaRPr sz="3600">
              <a:latin typeface="Candara"/>
              <a:ea typeface="Candara"/>
              <a:cs typeface="Candara"/>
              <a:sym typeface="Candara"/>
            </a:endParaRPr>
          </a:p>
          <a:p>
            <a:pPr marL="520700" lvl="0" indent="-503555" algn="l" rtl="0">
              <a:spcBef>
                <a:spcPts val="700"/>
              </a:spcBef>
              <a:spcAft>
                <a:spcPts val="0"/>
              </a:spcAft>
              <a:buClr>
                <a:schemeClr val="dk1"/>
              </a:buClr>
              <a:buSzPct val="100000"/>
              <a:buFont typeface="Noto Sans Symbols"/>
              <a:buChar char="⮚"/>
            </a:pPr>
            <a:r>
              <a:rPr lang="en-US" sz="3600">
                <a:latin typeface="Candara"/>
                <a:ea typeface="Candara"/>
                <a:cs typeface="Candara"/>
                <a:sym typeface="Candara"/>
              </a:rPr>
              <a:t>PHC became a core policy for WHO since 1978 with the adoption of the </a:t>
            </a:r>
            <a:r>
              <a:rPr lang="en-US" sz="3600" b="1" i="1">
                <a:latin typeface="Candara"/>
                <a:ea typeface="Candara"/>
                <a:cs typeface="Candara"/>
                <a:sym typeface="Candara"/>
              </a:rPr>
              <a:t>Declaration of the Alma-Ata</a:t>
            </a:r>
            <a:endParaRPr/>
          </a:p>
          <a:p>
            <a:pPr marL="0" lvl="0" indent="0" algn="l" rtl="0">
              <a:spcBef>
                <a:spcPts val="700"/>
              </a:spcBef>
              <a:spcAft>
                <a:spcPts val="0"/>
              </a:spcAft>
              <a:buClr>
                <a:schemeClr val="dk1"/>
              </a:buClr>
              <a:buSzPct val="100000"/>
              <a:buNone/>
            </a:pPr>
            <a:endParaRPr sz="3600" b="1">
              <a:latin typeface="Candara"/>
              <a:ea typeface="Candara"/>
              <a:cs typeface="Candara"/>
              <a:sym typeface="Candara"/>
            </a:endParaRPr>
          </a:p>
          <a:p>
            <a:pPr marL="520700" lvl="0" indent="-503555" algn="l" rtl="0">
              <a:spcBef>
                <a:spcPts val="700"/>
              </a:spcBef>
              <a:spcAft>
                <a:spcPts val="0"/>
              </a:spcAft>
              <a:buClr>
                <a:schemeClr val="dk1"/>
              </a:buClr>
              <a:buSzPct val="100000"/>
              <a:buFont typeface="Noto Sans Symbols"/>
              <a:buChar char="⮚"/>
            </a:pPr>
            <a:r>
              <a:rPr lang="en-US" sz="3600">
                <a:latin typeface="Candara"/>
                <a:ea typeface="Candara"/>
                <a:cs typeface="Candara"/>
                <a:sym typeface="Candara"/>
              </a:rPr>
              <a:t>It remains the permanent approach to achieving health for all</a:t>
            </a:r>
            <a:endParaRPr/>
          </a:p>
          <a:p>
            <a:pPr marL="520700" lvl="0" indent="-292100" algn="l" rtl="0">
              <a:spcBef>
                <a:spcPts val="700"/>
              </a:spcBef>
              <a:spcAft>
                <a:spcPts val="0"/>
              </a:spcAft>
              <a:buClr>
                <a:schemeClr val="dk1"/>
              </a:buClr>
              <a:buSzPct val="100000"/>
              <a:buFont typeface="Noto Sans Symbols"/>
              <a:buNone/>
            </a:pPr>
            <a:endParaRPr sz="3600">
              <a:latin typeface="Candara"/>
              <a:ea typeface="Candara"/>
              <a:cs typeface="Candara"/>
              <a:sym typeface="Candara"/>
            </a:endParaRPr>
          </a:p>
        </p:txBody>
      </p:sp>
      <p:sp>
        <p:nvSpPr>
          <p:cNvPr id="798" name="Google Shape;798;g351df2b98da_0_2484"/>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pic>
        <p:nvPicPr>
          <p:cNvPr id="799" name="Google Shape;799;g351df2b98da_0_2484"/>
          <p:cNvPicPr preferRelativeResize="0"/>
          <p:nvPr/>
        </p:nvPicPr>
        <p:blipFill rotWithShape="1">
          <a:blip r:embed="rId4">
            <a:alphaModFix/>
          </a:blip>
          <a:srcRect/>
          <a:stretch/>
        </p:blipFill>
        <p:spPr>
          <a:xfrm>
            <a:off x="151067" y="96598"/>
            <a:ext cx="1982534" cy="793713"/>
          </a:xfrm>
          <a:prstGeom prst="rect">
            <a:avLst/>
          </a:prstGeom>
          <a:noFill/>
          <a:ln>
            <a:noFill/>
          </a:ln>
        </p:spPr>
      </p:pic>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Shape 1217"/>
        <p:cNvGrpSpPr/>
        <p:nvPr/>
      </p:nvGrpSpPr>
      <p:grpSpPr>
        <a:xfrm>
          <a:off x="0" y="0"/>
          <a:ext cx="0" cy="0"/>
          <a:chOff x="0" y="0"/>
          <a:chExt cx="0" cy="0"/>
        </a:xfrm>
      </p:grpSpPr>
      <p:sp>
        <p:nvSpPr>
          <p:cNvPr id="1218" name="Google Shape;1218;g34e06900fa7_0_485"/>
          <p:cNvSpPr txBox="1"/>
          <p:nvPr/>
        </p:nvSpPr>
        <p:spPr>
          <a:xfrm>
            <a:off x="672334" y="1094814"/>
            <a:ext cx="9538500" cy="621600"/>
          </a:xfrm>
          <a:prstGeom prst="rect">
            <a:avLst/>
          </a:prstGeom>
          <a:noFill/>
          <a:ln>
            <a:noFill/>
          </a:ln>
        </p:spPr>
        <p:txBody>
          <a:bodyPr spcFirstLastPara="1" wrap="square" lIns="0" tIns="0" rIns="0" bIns="0" anchor="t" anchorCtr="0">
            <a:spAutoFit/>
          </a:bodyPr>
          <a:lstStyle/>
          <a:p>
            <a:pPr marL="0" marR="0" lvl="0" indent="0" algn="l" rtl="0">
              <a:lnSpc>
                <a:spcPct val="110005"/>
              </a:lnSpc>
              <a:spcBef>
                <a:spcPts val="0"/>
              </a:spcBef>
              <a:spcAft>
                <a:spcPts val="0"/>
              </a:spcAft>
              <a:buNone/>
            </a:pPr>
            <a:r>
              <a:rPr lang="en-US" sz="4038">
                <a:solidFill>
                  <a:srgbClr val="186931"/>
                </a:solidFill>
                <a:latin typeface="Century Gothic"/>
                <a:ea typeface="Century Gothic"/>
                <a:cs typeface="Century Gothic"/>
                <a:sym typeface="Century Gothic"/>
              </a:rPr>
              <a:t>Samples of PHC Financial Documents</a:t>
            </a:r>
            <a:endParaRPr/>
          </a:p>
        </p:txBody>
      </p:sp>
      <p:sp>
        <p:nvSpPr>
          <p:cNvPr id="1219" name="Google Shape;1219;g34e06900fa7_0_485"/>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220" name="Google Shape;1220;g34e06900fa7_0_485"/>
          <p:cNvSpPr txBox="1">
            <a:spLocks noGrp="1"/>
          </p:cNvSpPr>
          <p:nvPr>
            <p:ph type="sldNum" idx="12"/>
          </p:nvPr>
        </p:nvSpPr>
        <p:spPr>
          <a:xfrm>
            <a:off x="16142044" y="9883775"/>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120</a:t>
            </a:fld>
            <a:endParaRPr sz="1616">
              <a:solidFill>
                <a:schemeClr val="dk1"/>
              </a:solidFill>
            </a:endParaRPr>
          </a:p>
        </p:txBody>
      </p:sp>
      <p:pic>
        <p:nvPicPr>
          <p:cNvPr id="1221" name="Google Shape;1221;g34e06900fa7_0_485"/>
          <p:cNvPicPr preferRelativeResize="0"/>
          <p:nvPr/>
        </p:nvPicPr>
        <p:blipFill rotWithShape="1">
          <a:blip r:embed="rId4">
            <a:alphaModFix/>
          </a:blip>
          <a:srcRect/>
          <a:stretch/>
        </p:blipFill>
        <p:spPr>
          <a:xfrm>
            <a:off x="151067" y="96599"/>
            <a:ext cx="1601533" cy="641178"/>
          </a:xfrm>
          <a:prstGeom prst="rect">
            <a:avLst/>
          </a:prstGeom>
          <a:noFill/>
          <a:ln>
            <a:noFill/>
          </a:ln>
        </p:spPr>
      </p:pic>
      <p:pic>
        <p:nvPicPr>
          <p:cNvPr id="1222" name="Google Shape;1222;g34e06900fa7_0_485"/>
          <p:cNvPicPr preferRelativeResize="0"/>
          <p:nvPr/>
        </p:nvPicPr>
        <p:blipFill rotWithShape="1">
          <a:blip r:embed="rId5">
            <a:alphaModFix/>
          </a:blip>
          <a:srcRect/>
          <a:stretch/>
        </p:blipFill>
        <p:spPr>
          <a:xfrm>
            <a:off x="3520883" y="2089098"/>
            <a:ext cx="11246232" cy="8044665"/>
          </a:xfrm>
          <a:prstGeom prst="rect">
            <a:avLst/>
          </a:prstGeom>
          <a:noFill/>
          <a:ln>
            <a:noFill/>
          </a:ln>
        </p:spPr>
      </p:pic>
      <p:sp>
        <p:nvSpPr>
          <p:cNvPr id="1223" name="Google Shape;1223;g34e06900fa7_0_485"/>
          <p:cNvSpPr/>
          <p:nvPr/>
        </p:nvSpPr>
        <p:spPr>
          <a:xfrm>
            <a:off x="672334" y="1642346"/>
            <a:ext cx="3671100" cy="369300"/>
          </a:xfrm>
          <a:prstGeom prst="rect">
            <a:avLst/>
          </a:prstGeom>
          <a:solidFill>
            <a:srgbClr val="18693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800"/>
              <a:buFont typeface="Calibri"/>
              <a:buNone/>
            </a:pPr>
            <a:r>
              <a:rPr lang="en-US" sz="1800" b="1" i="0" u="none" strike="noStrike">
                <a:solidFill>
                  <a:schemeClr val="lt1"/>
                </a:solidFill>
                <a:latin typeface="Calibri"/>
                <a:ea typeface="Calibri"/>
                <a:cs typeface="Calibri"/>
                <a:sym typeface="Calibri"/>
              </a:rPr>
              <a:t>Quarterly Business Plan Template</a:t>
            </a:r>
            <a:endParaRPr sz="1700" b="1" i="0" u="none" strike="noStrike" cap="none">
              <a:solidFill>
                <a:schemeClr val="lt1"/>
              </a:solidFill>
              <a:latin typeface="Arial"/>
              <a:ea typeface="Arial"/>
              <a:cs typeface="Arial"/>
              <a:sym typeface="Arial"/>
            </a:endParaRP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Shape 1228"/>
        <p:cNvGrpSpPr/>
        <p:nvPr/>
      </p:nvGrpSpPr>
      <p:grpSpPr>
        <a:xfrm>
          <a:off x="0" y="0"/>
          <a:ext cx="0" cy="0"/>
          <a:chOff x="0" y="0"/>
          <a:chExt cx="0" cy="0"/>
        </a:xfrm>
      </p:grpSpPr>
      <p:sp>
        <p:nvSpPr>
          <p:cNvPr id="1229" name="Google Shape;1229;g34e06900fa7_0_495"/>
          <p:cNvSpPr txBox="1"/>
          <p:nvPr/>
        </p:nvSpPr>
        <p:spPr>
          <a:xfrm>
            <a:off x="672334" y="1094814"/>
            <a:ext cx="9538500" cy="621600"/>
          </a:xfrm>
          <a:prstGeom prst="rect">
            <a:avLst/>
          </a:prstGeom>
          <a:noFill/>
          <a:ln>
            <a:noFill/>
          </a:ln>
        </p:spPr>
        <p:txBody>
          <a:bodyPr spcFirstLastPara="1" wrap="square" lIns="0" tIns="0" rIns="0" bIns="0" anchor="t" anchorCtr="0">
            <a:spAutoFit/>
          </a:bodyPr>
          <a:lstStyle/>
          <a:p>
            <a:pPr marL="0" marR="0" lvl="0" indent="0" algn="l" rtl="0">
              <a:lnSpc>
                <a:spcPct val="110005"/>
              </a:lnSpc>
              <a:spcBef>
                <a:spcPts val="0"/>
              </a:spcBef>
              <a:spcAft>
                <a:spcPts val="0"/>
              </a:spcAft>
              <a:buNone/>
            </a:pPr>
            <a:r>
              <a:rPr lang="en-US" sz="4038">
                <a:solidFill>
                  <a:srgbClr val="186931"/>
                </a:solidFill>
                <a:latin typeface="Century Gothic"/>
                <a:ea typeface="Century Gothic"/>
                <a:cs typeface="Century Gothic"/>
                <a:sym typeface="Century Gothic"/>
              </a:rPr>
              <a:t>Samples of PHC Financial Documents</a:t>
            </a:r>
            <a:endParaRPr/>
          </a:p>
        </p:txBody>
      </p:sp>
      <p:sp>
        <p:nvSpPr>
          <p:cNvPr id="1230" name="Google Shape;1230;g34e06900fa7_0_495"/>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231" name="Google Shape;1231;g34e06900fa7_0_495"/>
          <p:cNvSpPr txBox="1">
            <a:spLocks noGrp="1"/>
          </p:cNvSpPr>
          <p:nvPr>
            <p:ph type="sldNum" idx="12"/>
          </p:nvPr>
        </p:nvSpPr>
        <p:spPr>
          <a:xfrm>
            <a:off x="16142044" y="9883775"/>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121</a:t>
            </a:fld>
            <a:endParaRPr sz="1616">
              <a:solidFill>
                <a:schemeClr val="dk1"/>
              </a:solidFill>
            </a:endParaRPr>
          </a:p>
        </p:txBody>
      </p:sp>
      <p:pic>
        <p:nvPicPr>
          <p:cNvPr id="1232" name="Google Shape;1232;g34e06900fa7_0_495"/>
          <p:cNvPicPr preferRelativeResize="0"/>
          <p:nvPr/>
        </p:nvPicPr>
        <p:blipFill rotWithShape="1">
          <a:blip r:embed="rId4">
            <a:alphaModFix/>
          </a:blip>
          <a:srcRect/>
          <a:stretch/>
        </p:blipFill>
        <p:spPr>
          <a:xfrm>
            <a:off x="151067" y="96599"/>
            <a:ext cx="1601533" cy="641178"/>
          </a:xfrm>
          <a:prstGeom prst="rect">
            <a:avLst/>
          </a:prstGeom>
          <a:noFill/>
          <a:ln>
            <a:noFill/>
          </a:ln>
        </p:spPr>
      </p:pic>
      <p:pic>
        <p:nvPicPr>
          <p:cNvPr id="1233" name="Google Shape;1233;g34e06900fa7_0_495"/>
          <p:cNvPicPr preferRelativeResize="0"/>
          <p:nvPr/>
        </p:nvPicPr>
        <p:blipFill rotWithShape="1">
          <a:blip r:embed="rId5">
            <a:alphaModFix/>
          </a:blip>
          <a:srcRect/>
          <a:stretch/>
        </p:blipFill>
        <p:spPr>
          <a:xfrm>
            <a:off x="3733800" y="2171700"/>
            <a:ext cx="10820400" cy="7948034"/>
          </a:xfrm>
          <a:prstGeom prst="rect">
            <a:avLst/>
          </a:prstGeom>
          <a:noFill/>
          <a:ln>
            <a:noFill/>
          </a:ln>
        </p:spPr>
      </p:pic>
      <p:sp>
        <p:nvSpPr>
          <p:cNvPr id="1234" name="Google Shape;1234;g34e06900fa7_0_495"/>
          <p:cNvSpPr/>
          <p:nvPr/>
        </p:nvSpPr>
        <p:spPr>
          <a:xfrm>
            <a:off x="672334" y="1642346"/>
            <a:ext cx="3671100" cy="369300"/>
          </a:xfrm>
          <a:prstGeom prst="rect">
            <a:avLst/>
          </a:prstGeom>
          <a:solidFill>
            <a:srgbClr val="18693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800"/>
              <a:buFont typeface="Calibri"/>
              <a:buNone/>
            </a:pPr>
            <a:r>
              <a:rPr lang="en-US" sz="1800" b="1" i="0" u="none" strike="noStrike">
                <a:solidFill>
                  <a:schemeClr val="lt1"/>
                </a:solidFill>
                <a:latin typeface="Calibri"/>
                <a:ea typeface="Calibri"/>
                <a:cs typeface="Calibri"/>
                <a:sym typeface="Calibri"/>
              </a:rPr>
              <a:t>Quarterly Business Plan Template</a:t>
            </a:r>
            <a:endParaRPr sz="1700" b="1" i="0" u="none" strike="noStrike" cap="none">
              <a:solidFill>
                <a:schemeClr val="lt1"/>
              </a:solidFill>
              <a:latin typeface="Arial"/>
              <a:ea typeface="Arial"/>
              <a:cs typeface="Arial"/>
              <a:sym typeface="Arial"/>
            </a:endParaRP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Shape 1239"/>
        <p:cNvGrpSpPr/>
        <p:nvPr/>
      </p:nvGrpSpPr>
      <p:grpSpPr>
        <a:xfrm>
          <a:off x="0" y="0"/>
          <a:ext cx="0" cy="0"/>
          <a:chOff x="0" y="0"/>
          <a:chExt cx="0" cy="0"/>
        </a:xfrm>
      </p:grpSpPr>
      <p:sp>
        <p:nvSpPr>
          <p:cNvPr id="1240" name="Google Shape;1240;g34e06900fa7_0_505"/>
          <p:cNvSpPr txBox="1"/>
          <p:nvPr/>
        </p:nvSpPr>
        <p:spPr>
          <a:xfrm>
            <a:off x="672334" y="1094814"/>
            <a:ext cx="9538500" cy="621600"/>
          </a:xfrm>
          <a:prstGeom prst="rect">
            <a:avLst/>
          </a:prstGeom>
          <a:noFill/>
          <a:ln>
            <a:noFill/>
          </a:ln>
        </p:spPr>
        <p:txBody>
          <a:bodyPr spcFirstLastPara="1" wrap="square" lIns="0" tIns="0" rIns="0" bIns="0" anchor="t" anchorCtr="0">
            <a:spAutoFit/>
          </a:bodyPr>
          <a:lstStyle/>
          <a:p>
            <a:pPr marL="0" marR="0" lvl="0" indent="0" algn="l" rtl="0">
              <a:lnSpc>
                <a:spcPct val="110005"/>
              </a:lnSpc>
              <a:spcBef>
                <a:spcPts val="0"/>
              </a:spcBef>
              <a:spcAft>
                <a:spcPts val="0"/>
              </a:spcAft>
              <a:buNone/>
            </a:pPr>
            <a:r>
              <a:rPr lang="en-US" sz="4038">
                <a:solidFill>
                  <a:srgbClr val="186931"/>
                </a:solidFill>
                <a:latin typeface="Century Gothic"/>
                <a:ea typeface="Century Gothic"/>
                <a:cs typeface="Century Gothic"/>
                <a:sym typeface="Century Gothic"/>
              </a:rPr>
              <a:t>Samples of PHC Financial Documents</a:t>
            </a:r>
            <a:endParaRPr/>
          </a:p>
        </p:txBody>
      </p:sp>
      <p:sp>
        <p:nvSpPr>
          <p:cNvPr id="1241" name="Google Shape;1241;g34e06900fa7_0_505"/>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242" name="Google Shape;1242;g34e06900fa7_0_505"/>
          <p:cNvSpPr txBox="1">
            <a:spLocks noGrp="1"/>
          </p:cNvSpPr>
          <p:nvPr>
            <p:ph type="sldNum" idx="12"/>
          </p:nvPr>
        </p:nvSpPr>
        <p:spPr>
          <a:xfrm>
            <a:off x="16142044" y="9883775"/>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122</a:t>
            </a:fld>
            <a:endParaRPr sz="1616">
              <a:solidFill>
                <a:schemeClr val="dk1"/>
              </a:solidFill>
            </a:endParaRPr>
          </a:p>
        </p:txBody>
      </p:sp>
      <p:pic>
        <p:nvPicPr>
          <p:cNvPr id="1243" name="Google Shape;1243;g34e06900fa7_0_505"/>
          <p:cNvPicPr preferRelativeResize="0"/>
          <p:nvPr/>
        </p:nvPicPr>
        <p:blipFill rotWithShape="1">
          <a:blip r:embed="rId4">
            <a:alphaModFix/>
          </a:blip>
          <a:srcRect/>
          <a:stretch/>
        </p:blipFill>
        <p:spPr>
          <a:xfrm>
            <a:off x="151067" y="96599"/>
            <a:ext cx="1601533" cy="641178"/>
          </a:xfrm>
          <a:prstGeom prst="rect">
            <a:avLst/>
          </a:prstGeom>
          <a:noFill/>
          <a:ln>
            <a:noFill/>
          </a:ln>
        </p:spPr>
      </p:pic>
      <p:sp>
        <p:nvSpPr>
          <p:cNvPr id="1244" name="Google Shape;1244;g34e06900fa7_0_505"/>
          <p:cNvSpPr/>
          <p:nvPr/>
        </p:nvSpPr>
        <p:spPr>
          <a:xfrm>
            <a:off x="672334" y="1646776"/>
            <a:ext cx="4509300" cy="369300"/>
          </a:xfrm>
          <a:prstGeom prst="rect">
            <a:avLst/>
          </a:prstGeom>
          <a:solidFill>
            <a:srgbClr val="18693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800"/>
              <a:buFont typeface="Calibri"/>
              <a:buNone/>
            </a:pPr>
            <a:r>
              <a:rPr lang="en-US" sz="1800" b="1" i="0" u="none" strike="noStrike">
                <a:solidFill>
                  <a:schemeClr val="lt1"/>
                </a:solidFill>
                <a:latin typeface="Calibri"/>
                <a:ea typeface="Calibri"/>
                <a:cs typeface="Calibri"/>
                <a:sym typeface="Calibri"/>
              </a:rPr>
              <a:t>Annual Quality Improvement Plan Template</a:t>
            </a:r>
            <a:endParaRPr sz="1700" b="1" i="0" u="none" strike="noStrike" cap="none">
              <a:solidFill>
                <a:schemeClr val="lt1"/>
              </a:solidFill>
              <a:latin typeface="Arial"/>
              <a:ea typeface="Arial"/>
              <a:cs typeface="Arial"/>
              <a:sym typeface="Arial"/>
            </a:endParaRPr>
          </a:p>
        </p:txBody>
      </p:sp>
      <p:pic>
        <p:nvPicPr>
          <p:cNvPr id="1245" name="Google Shape;1245;g34e06900fa7_0_505"/>
          <p:cNvPicPr preferRelativeResize="0"/>
          <p:nvPr/>
        </p:nvPicPr>
        <p:blipFill rotWithShape="1">
          <a:blip r:embed="rId5">
            <a:alphaModFix/>
          </a:blip>
          <a:srcRect/>
          <a:stretch/>
        </p:blipFill>
        <p:spPr>
          <a:xfrm>
            <a:off x="3733800" y="2211033"/>
            <a:ext cx="10820400" cy="8001246"/>
          </a:xfrm>
          <a:prstGeom prst="rect">
            <a:avLst/>
          </a:prstGeom>
          <a:noFill/>
          <a:ln>
            <a:noFill/>
          </a:ln>
        </p:spPr>
      </p:pic>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Shape 1250"/>
        <p:cNvGrpSpPr/>
        <p:nvPr/>
      </p:nvGrpSpPr>
      <p:grpSpPr>
        <a:xfrm>
          <a:off x="0" y="0"/>
          <a:ext cx="0" cy="0"/>
          <a:chOff x="0" y="0"/>
          <a:chExt cx="0" cy="0"/>
        </a:xfrm>
      </p:grpSpPr>
      <p:sp>
        <p:nvSpPr>
          <p:cNvPr id="1251" name="Google Shape;1251;g34e06900fa7_0_515"/>
          <p:cNvSpPr txBox="1"/>
          <p:nvPr/>
        </p:nvSpPr>
        <p:spPr>
          <a:xfrm>
            <a:off x="672334" y="1094814"/>
            <a:ext cx="9538500" cy="621600"/>
          </a:xfrm>
          <a:prstGeom prst="rect">
            <a:avLst/>
          </a:prstGeom>
          <a:noFill/>
          <a:ln>
            <a:noFill/>
          </a:ln>
        </p:spPr>
        <p:txBody>
          <a:bodyPr spcFirstLastPara="1" wrap="square" lIns="0" tIns="0" rIns="0" bIns="0" anchor="t" anchorCtr="0">
            <a:spAutoFit/>
          </a:bodyPr>
          <a:lstStyle/>
          <a:p>
            <a:pPr marL="0" marR="0" lvl="0" indent="0" algn="l" rtl="0">
              <a:lnSpc>
                <a:spcPct val="110005"/>
              </a:lnSpc>
              <a:spcBef>
                <a:spcPts val="0"/>
              </a:spcBef>
              <a:spcAft>
                <a:spcPts val="0"/>
              </a:spcAft>
              <a:buNone/>
            </a:pPr>
            <a:r>
              <a:rPr lang="en-US" sz="4038">
                <a:solidFill>
                  <a:srgbClr val="186931"/>
                </a:solidFill>
                <a:latin typeface="Century Gothic"/>
                <a:ea typeface="Century Gothic"/>
                <a:cs typeface="Century Gothic"/>
                <a:sym typeface="Century Gothic"/>
              </a:rPr>
              <a:t>Samples of PHC Financial Documents</a:t>
            </a:r>
            <a:endParaRPr/>
          </a:p>
        </p:txBody>
      </p:sp>
      <p:sp>
        <p:nvSpPr>
          <p:cNvPr id="1252" name="Google Shape;1252;g34e06900fa7_0_515"/>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253" name="Google Shape;1253;g34e06900fa7_0_515"/>
          <p:cNvSpPr txBox="1">
            <a:spLocks noGrp="1"/>
          </p:cNvSpPr>
          <p:nvPr>
            <p:ph type="sldNum" idx="12"/>
          </p:nvPr>
        </p:nvSpPr>
        <p:spPr>
          <a:xfrm>
            <a:off x="16142044" y="9883775"/>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123</a:t>
            </a:fld>
            <a:endParaRPr sz="1616">
              <a:solidFill>
                <a:schemeClr val="dk1"/>
              </a:solidFill>
            </a:endParaRPr>
          </a:p>
        </p:txBody>
      </p:sp>
      <p:pic>
        <p:nvPicPr>
          <p:cNvPr id="1254" name="Google Shape;1254;g34e06900fa7_0_515"/>
          <p:cNvPicPr preferRelativeResize="0"/>
          <p:nvPr/>
        </p:nvPicPr>
        <p:blipFill rotWithShape="1">
          <a:blip r:embed="rId4">
            <a:alphaModFix/>
          </a:blip>
          <a:srcRect/>
          <a:stretch/>
        </p:blipFill>
        <p:spPr>
          <a:xfrm>
            <a:off x="151067" y="96599"/>
            <a:ext cx="1601533" cy="641178"/>
          </a:xfrm>
          <a:prstGeom prst="rect">
            <a:avLst/>
          </a:prstGeom>
          <a:noFill/>
          <a:ln>
            <a:noFill/>
          </a:ln>
        </p:spPr>
      </p:pic>
      <p:sp>
        <p:nvSpPr>
          <p:cNvPr id="1255" name="Google Shape;1255;g34e06900fa7_0_515"/>
          <p:cNvSpPr/>
          <p:nvPr/>
        </p:nvSpPr>
        <p:spPr>
          <a:xfrm>
            <a:off x="672334" y="1646776"/>
            <a:ext cx="4509300" cy="369300"/>
          </a:xfrm>
          <a:prstGeom prst="rect">
            <a:avLst/>
          </a:prstGeom>
          <a:solidFill>
            <a:srgbClr val="18693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800"/>
              <a:buFont typeface="Calibri"/>
              <a:buNone/>
            </a:pPr>
            <a:r>
              <a:rPr lang="en-US" sz="1800" b="1" i="0" u="none" strike="noStrike">
                <a:solidFill>
                  <a:schemeClr val="lt1"/>
                </a:solidFill>
                <a:latin typeface="Calibri"/>
                <a:ea typeface="Calibri"/>
                <a:cs typeface="Calibri"/>
                <a:sym typeface="Calibri"/>
              </a:rPr>
              <a:t>Annual Quality Improvement Plan Template</a:t>
            </a:r>
            <a:endParaRPr sz="1700" b="1" i="0" u="none" strike="noStrike" cap="none">
              <a:solidFill>
                <a:schemeClr val="lt1"/>
              </a:solidFill>
              <a:latin typeface="Arial"/>
              <a:ea typeface="Arial"/>
              <a:cs typeface="Arial"/>
              <a:sym typeface="Arial"/>
            </a:endParaRPr>
          </a:p>
        </p:txBody>
      </p:sp>
      <p:pic>
        <p:nvPicPr>
          <p:cNvPr id="1256" name="Google Shape;1256;g34e06900fa7_0_515"/>
          <p:cNvPicPr preferRelativeResize="0"/>
          <p:nvPr/>
        </p:nvPicPr>
        <p:blipFill rotWithShape="1">
          <a:blip r:embed="rId5">
            <a:alphaModFix/>
          </a:blip>
          <a:srcRect/>
          <a:stretch/>
        </p:blipFill>
        <p:spPr>
          <a:xfrm>
            <a:off x="3711383" y="2041537"/>
            <a:ext cx="10865233" cy="8024800"/>
          </a:xfrm>
          <a:prstGeom prst="rect">
            <a:avLst/>
          </a:prstGeom>
          <a:noFill/>
          <a:ln>
            <a:noFill/>
          </a:ln>
        </p:spPr>
      </p:pic>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Shape 1261"/>
        <p:cNvGrpSpPr/>
        <p:nvPr/>
      </p:nvGrpSpPr>
      <p:grpSpPr>
        <a:xfrm>
          <a:off x="0" y="0"/>
          <a:ext cx="0" cy="0"/>
          <a:chOff x="0" y="0"/>
          <a:chExt cx="0" cy="0"/>
        </a:xfrm>
      </p:grpSpPr>
      <p:sp>
        <p:nvSpPr>
          <p:cNvPr id="1262" name="Google Shape;1262;g34e06900fa7_0_525"/>
          <p:cNvSpPr txBox="1"/>
          <p:nvPr/>
        </p:nvSpPr>
        <p:spPr>
          <a:xfrm>
            <a:off x="672334" y="1094814"/>
            <a:ext cx="9538500" cy="621600"/>
          </a:xfrm>
          <a:prstGeom prst="rect">
            <a:avLst/>
          </a:prstGeom>
          <a:noFill/>
          <a:ln>
            <a:noFill/>
          </a:ln>
        </p:spPr>
        <p:txBody>
          <a:bodyPr spcFirstLastPara="1" wrap="square" lIns="0" tIns="0" rIns="0" bIns="0" anchor="t" anchorCtr="0">
            <a:spAutoFit/>
          </a:bodyPr>
          <a:lstStyle/>
          <a:p>
            <a:pPr marL="0" marR="0" lvl="0" indent="0" algn="l" rtl="0">
              <a:lnSpc>
                <a:spcPct val="110005"/>
              </a:lnSpc>
              <a:spcBef>
                <a:spcPts val="0"/>
              </a:spcBef>
              <a:spcAft>
                <a:spcPts val="0"/>
              </a:spcAft>
              <a:buNone/>
            </a:pPr>
            <a:r>
              <a:rPr lang="en-US" sz="4038">
                <a:solidFill>
                  <a:srgbClr val="186931"/>
                </a:solidFill>
                <a:latin typeface="Century Gothic"/>
                <a:ea typeface="Century Gothic"/>
                <a:cs typeface="Century Gothic"/>
                <a:sym typeface="Century Gothic"/>
              </a:rPr>
              <a:t>Samples of PHC Financial Documents</a:t>
            </a:r>
            <a:endParaRPr/>
          </a:p>
        </p:txBody>
      </p:sp>
      <p:sp>
        <p:nvSpPr>
          <p:cNvPr id="1263" name="Google Shape;1263;g34e06900fa7_0_525"/>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264" name="Google Shape;1264;g34e06900fa7_0_525"/>
          <p:cNvSpPr txBox="1">
            <a:spLocks noGrp="1"/>
          </p:cNvSpPr>
          <p:nvPr>
            <p:ph type="sldNum" idx="12"/>
          </p:nvPr>
        </p:nvSpPr>
        <p:spPr>
          <a:xfrm>
            <a:off x="16142044" y="9883775"/>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124</a:t>
            </a:fld>
            <a:endParaRPr sz="1616">
              <a:solidFill>
                <a:schemeClr val="dk1"/>
              </a:solidFill>
            </a:endParaRPr>
          </a:p>
        </p:txBody>
      </p:sp>
      <p:pic>
        <p:nvPicPr>
          <p:cNvPr id="1265" name="Google Shape;1265;g34e06900fa7_0_525"/>
          <p:cNvPicPr preferRelativeResize="0"/>
          <p:nvPr/>
        </p:nvPicPr>
        <p:blipFill rotWithShape="1">
          <a:blip r:embed="rId4">
            <a:alphaModFix/>
          </a:blip>
          <a:srcRect/>
          <a:stretch/>
        </p:blipFill>
        <p:spPr>
          <a:xfrm>
            <a:off x="151067" y="96599"/>
            <a:ext cx="1601533" cy="641178"/>
          </a:xfrm>
          <a:prstGeom prst="rect">
            <a:avLst/>
          </a:prstGeom>
          <a:noFill/>
          <a:ln>
            <a:noFill/>
          </a:ln>
        </p:spPr>
      </p:pic>
      <p:pic>
        <p:nvPicPr>
          <p:cNvPr id="1266" name="Google Shape;1266;g34e06900fa7_0_525"/>
          <p:cNvPicPr preferRelativeResize="0"/>
          <p:nvPr/>
        </p:nvPicPr>
        <p:blipFill rotWithShape="1">
          <a:blip r:embed="rId5">
            <a:alphaModFix/>
          </a:blip>
          <a:srcRect/>
          <a:stretch/>
        </p:blipFill>
        <p:spPr>
          <a:xfrm>
            <a:off x="2857500" y="1237567"/>
            <a:ext cx="12573000" cy="8670131"/>
          </a:xfrm>
          <a:prstGeom prst="rect">
            <a:avLst/>
          </a:prstGeom>
          <a:noFill/>
          <a:ln>
            <a:noFill/>
          </a:ln>
        </p:spPr>
      </p:pic>
      <p:sp>
        <p:nvSpPr>
          <p:cNvPr id="1267" name="Google Shape;1267;g34e06900fa7_0_525"/>
          <p:cNvSpPr/>
          <p:nvPr/>
        </p:nvSpPr>
        <p:spPr>
          <a:xfrm>
            <a:off x="672334" y="1646776"/>
            <a:ext cx="4509300" cy="369300"/>
          </a:xfrm>
          <a:prstGeom prst="rect">
            <a:avLst/>
          </a:prstGeom>
          <a:solidFill>
            <a:srgbClr val="18693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800"/>
              <a:buFont typeface="Calibri"/>
              <a:buNone/>
            </a:pPr>
            <a:r>
              <a:rPr lang="en-US" sz="1800" b="1" i="0" u="none" strike="noStrike">
                <a:solidFill>
                  <a:schemeClr val="lt1"/>
                </a:solidFill>
                <a:latin typeface="Calibri"/>
                <a:ea typeface="Calibri"/>
                <a:cs typeface="Calibri"/>
                <a:sym typeface="Calibri"/>
              </a:rPr>
              <a:t>Annual Quality Improvement Plan Template</a:t>
            </a:r>
            <a:endParaRPr sz="1700" b="1" i="0" u="none" strike="noStrike" cap="none">
              <a:solidFill>
                <a:schemeClr val="lt1"/>
              </a:solidFill>
              <a:latin typeface="Arial"/>
              <a:ea typeface="Arial"/>
              <a:cs typeface="Arial"/>
              <a:sym typeface="Arial"/>
            </a:endParaRPr>
          </a:p>
        </p:txBody>
      </p:sp>
      <p:sp>
        <p:nvSpPr>
          <p:cNvPr id="1268" name="Google Shape;1268;g34e06900fa7_0_525"/>
          <p:cNvSpPr txBox="1"/>
          <p:nvPr/>
        </p:nvSpPr>
        <p:spPr>
          <a:xfrm>
            <a:off x="244988" y="9865785"/>
            <a:ext cx="42015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US" sz="1800" b="1" i="0" u="none" strike="noStrike">
                <a:solidFill>
                  <a:schemeClr val="dk1"/>
                </a:solidFill>
                <a:latin typeface="Calibri"/>
                <a:ea typeface="Calibri"/>
                <a:cs typeface="Calibri"/>
                <a:sym typeface="Calibri"/>
              </a:rPr>
              <a:t>Click </a:t>
            </a:r>
            <a:r>
              <a:rPr lang="en-US" sz="1800" b="1" i="0" u="sng" strike="noStrike">
                <a:solidFill>
                  <a:schemeClr val="dk1"/>
                </a:solidFill>
                <a:latin typeface="Calibri"/>
                <a:ea typeface="Calibri"/>
                <a:cs typeface="Calibri"/>
                <a:sym typeface="Calibri"/>
                <a:hlinkClick r:id="rId6">
                  <a:extLst>
                    <a:ext uri="{A12FA001-AC4F-418D-AE19-62706E023703}">
                      <ahyp:hlinkClr xmlns:ahyp="http://schemas.microsoft.com/office/drawing/2018/hyperlinkcolor" val="tx"/>
                    </a:ext>
                  </a:extLst>
                </a:hlinkClick>
              </a:rPr>
              <a:t>here</a:t>
            </a:r>
            <a:r>
              <a:rPr lang="en-US" sz="1800" b="1" i="0" u="none" strike="noStrike">
                <a:solidFill>
                  <a:schemeClr val="dk1"/>
                </a:solidFill>
                <a:latin typeface="Calibri"/>
                <a:ea typeface="Calibri"/>
                <a:cs typeface="Calibri"/>
                <a:sym typeface="Calibri"/>
              </a:rPr>
              <a:t> to view the sample document. </a:t>
            </a:r>
            <a:endParaRPr sz="1700" b="1" i="0" u="none" strike="noStrike" cap="none">
              <a:solidFill>
                <a:schemeClr val="dk1"/>
              </a:solidFill>
              <a:latin typeface="Arial"/>
              <a:ea typeface="Arial"/>
              <a:cs typeface="Arial"/>
              <a:sym typeface="Arial"/>
            </a:endParaRP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Shape 1273"/>
        <p:cNvGrpSpPr/>
        <p:nvPr/>
      </p:nvGrpSpPr>
      <p:grpSpPr>
        <a:xfrm>
          <a:off x="0" y="0"/>
          <a:ext cx="0" cy="0"/>
          <a:chOff x="0" y="0"/>
          <a:chExt cx="0" cy="0"/>
        </a:xfrm>
      </p:grpSpPr>
      <p:sp>
        <p:nvSpPr>
          <p:cNvPr id="1274" name="Google Shape;1274;g34e06900fa7_0_536"/>
          <p:cNvSpPr txBox="1"/>
          <p:nvPr/>
        </p:nvSpPr>
        <p:spPr>
          <a:xfrm>
            <a:off x="672334" y="1094814"/>
            <a:ext cx="9462300" cy="621600"/>
          </a:xfrm>
          <a:prstGeom prst="rect">
            <a:avLst/>
          </a:prstGeom>
          <a:noFill/>
          <a:ln>
            <a:noFill/>
          </a:ln>
        </p:spPr>
        <p:txBody>
          <a:bodyPr spcFirstLastPara="1" wrap="square" lIns="0" tIns="0" rIns="0" bIns="0" anchor="t" anchorCtr="0">
            <a:spAutoFit/>
          </a:bodyPr>
          <a:lstStyle/>
          <a:p>
            <a:pPr marL="0" marR="0" lvl="0" indent="0" algn="l" rtl="0">
              <a:lnSpc>
                <a:spcPct val="110005"/>
              </a:lnSpc>
              <a:spcBef>
                <a:spcPts val="0"/>
              </a:spcBef>
              <a:spcAft>
                <a:spcPts val="0"/>
              </a:spcAft>
              <a:buNone/>
            </a:pPr>
            <a:r>
              <a:rPr lang="en-US" sz="4038">
                <a:solidFill>
                  <a:srgbClr val="186931"/>
                </a:solidFill>
                <a:latin typeface="Century Gothic"/>
                <a:ea typeface="Century Gothic"/>
                <a:cs typeface="Century Gothic"/>
                <a:sym typeface="Century Gothic"/>
              </a:rPr>
              <a:t>Samples of PHC Financial Documents</a:t>
            </a:r>
            <a:endParaRPr/>
          </a:p>
        </p:txBody>
      </p:sp>
      <p:sp>
        <p:nvSpPr>
          <p:cNvPr id="1275" name="Google Shape;1275;g34e06900fa7_0_536"/>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276" name="Google Shape;1276;g34e06900fa7_0_536"/>
          <p:cNvSpPr txBox="1">
            <a:spLocks noGrp="1"/>
          </p:cNvSpPr>
          <p:nvPr>
            <p:ph type="sldNum" idx="12"/>
          </p:nvPr>
        </p:nvSpPr>
        <p:spPr>
          <a:xfrm>
            <a:off x="16142044" y="9883775"/>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125</a:t>
            </a:fld>
            <a:endParaRPr sz="1616">
              <a:solidFill>
                <a:schemeClr val="dk1"/>
              </a:solidFill>
            </a:endParaRPr>
          </a:p>
        </p:txBody>
      </p:sp>
      <p:sp>
        <p:nvSpPr>
          <p:cNvPr id="1277" name="Google Shape;1277;g34e06900fa7_0_536"/>
          <p:cNvSpPr/>
          <p:nvPr/>
        </p:nvSpPr>
        <p:spPr>
          <a:xfrm>
            <a:off x="672334" y="1854108"/>
            <a:ext cx="4052100" cy="369300"/>
          </a:xfrm>
          <a:prstGeom prst="rect">
            <a:avLst/>
          </a:prstGeom>
          <a:solidFill>
            <a:srgbClr val="18693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800"/>
              <a:buFont typeface="Calibri"/>
              <a:buNone/>
            </a:pPr>
            <a:r>
              <a:rPr lang="en-US" sz="1800" b="1" i="0" u="none" strike="noStrike">
                <a:solidFill>
                  <a:schemeClr val="lt1"/>
                </a:solidFill>
                <a:latin typeface="Calibri"/>
                <a:ea typeface="Calibri"/>
                <a:cs typeface="Calibri"/>
                <a:sym typeface="Calibri"/>
              </a:rPr>
              <a:t>Monthly Expenditure Report Template</a:t>
            </a:r>
            <a:endParaRPr sz="1700" b="1" i="0" u="none" strike="noStrike" cap="none">
              <a:solidFill>
                <a:schemeClr val="lt1"/>
              </a:solidFill>
              <a:latin typeface="Arial"/>
              <a:ea typeface="Arial"/>
              <a:cs typeface="Arial"/>
              <a:sym typeface="Arial"/>
            </a:endParaRPr>
          </a:p>
        </p:txBody>
      </p:sp>
      <p:pic>
        <p:nvPicPr>
          <p:cNvPr id="1278" name="Google Shape;1278;g34e06900fa7_0_536"/>
          <p:cNvPicPr preferRelativeResize="0"/>
          <p:nvPr/>
        </p:nvPicPr>
        <p:blipFill rotWithShape="1">
          <a:blip r:embed="rId4">
            <a:alphaModFix/>
          </a:blip>
          <a:srcRect/>
          <a:stretch/>
        </p:blipFill>
        <p:spPr>
          <a:xfrm>
            <a:off x="151067" y="96599"/>
            <a:ext cx="1601533" cy="641178"/>
          </a:xfrm>
          <a:prstGeom prst="rect">
            <a:avLst/>
          </a:prstGeom>
          <a:noFill/>
          <a:ln>
            <a:noFill/>
          </a:ln>
        </p:spPr>
      </p:pic>
      <p:sp>
        <p:nvSpPr>
          <p:cNvPr id="1279" name="Google Shape;1279;g34e06900fa7_0_536"/>
          <p:cNvSpPr txBox="1"/>
          <p:nvPr/>
        </p:nvSpPr>
        <p:spPr>
          <a:xfrm>
            <a:off x="672334" y="2388728"/>
            <a:ext cx="42015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US" sz="1800" b="1" i="0" u="none" strike="noStrike">
                <a:solidFill>
                  <a:schemeClr val="dk1"/>
                </a:solidFill>
                <a:latin typeface="Calibri"/>
                <a:ea typeface="Calibri"/>
                <a:cs typeface="Calibri"/>
                <a:sym typeface="Calibri"/>
              </a:rPr>
              <a:t>1. Cover Page</a:t>
            </a:r>
            <a:endParaRPr sz="1700" b="1" i="0" u="none" strike="noStrike" cap="none">
              <a:solidFill>
                <a:schemeClr val="dk1"/>
              </a:solidFill>
              <a:latin typeface="Arial"/>
              <a:ea typeface="Arial"/>
              <a:cs typeface="Arial"/>
              <a:sym typeface="Arial"/>
            </a:endParaRPr>
          </a:p>
        </p:txBody>
      </p:sp>
      <p:pic>
        <p:nvPicPr>
          <p:cNvPr id="1280" name="Google Shape;1280;g34e06900fa7_0_536"/>
          <p:cNvPicPr preferRelativeResize="0"/>
          <p:nvPr/>
        </p:nvPicPr>
        <p:blipFill rotWithShape="1">
          <a:blip r:embed="rId5">
            <a:alphaModFix/>
          </a:blip>
          <a:srcRect/>
          <a:stretch/>
        </p:blipFill>
        <p:spPr>
          <a:xfrm>
            <a:off x="6272501" y="1782497"/>
            <a:ext cx="7162799" cy="8101278"/>
          </a:xfrm>
          <a:prstGeom prst="rect">
            <a:avLst/>
          </a:prstGeom>
          <a:noFill/>
          <a:ln>
            <a:noFill/>
          </a:ln>
        </p:spPr>
      </p:pic>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Shape 1285"/>
        <p:cNvGrpSpPr/>
        <p:nvPr/>
      </p:nvGrpSpPr>
      <p:grpSpPr>
        <a:xfrm>
          <a:off x="0" y="0"/>
          <a:ext cx="0" cy="0"/>
          <a:chOff x="0" y="0"/>
          <a:chExt cx="0" cy="0"/>
        </a:xfrm>
      </p:grpSpPr>
      <p:sp>
        <p:nvSpPr>
          <p:cNvPr id="1286" name="Google Shape;1286;g34e06900fa7_0_547"/>
          <p:cNvSpPr txBox="1"/>
          <p:nvPr/>
        </p:nvSpPr>
        <p:spPr>
          <a:xfrm>
            <a:off x="672334" y="1094814"/>
            <a:ext cx="6566700" cy="1305300"/>
          </a:xfrm>
          <a:prstGeom prst="rect">
            <a:avLst/>
          </a:prstGeom>
          <a:noFill/>
          <a:ln>
            <a:noFill/>
          </a:ln>
        </p:spPr>
        <p:txBody>
          <a:bodyPr spcFirstLastPara="1" wrap="square" lIns="0" tIns="0" rIns="0" bIns="0" anchor="t" anchorCtr="0">
            <a:spAutoFit/>
          </a:bodyPr>
          <a:lstStyle/>
          <a:p>
            <a:pPr marL="0" marR="0" lvl="0" indent="0" algn="l" rtl="0">
              <a:lnSpc>
                <a:spcPct val="110005"/>
              </a:lnSpc>
              <a:spcBef>
                <a:spcPts val="0"/>
              </a:spcBef>
              <a:spcAft>
                <a:spcPts val="0"/>
              </a:spcAft>
              <a:buNone/>
            </a:pPr>
            <a:r>
              <a:rPr lang="en-US" sz="4038">
                <a:solidFill>
                  <a:srgbClr val="186931"/>
                </a:solidFill>
                <a:latin typeface="Century Gothic"/>
                <a:ea typeface="Century Gothic"/>
                <a:cs typeface="Century Gothic"/>
                <a:sym typeface="Century Gothic"/>
              </a:rPr>
              <a:t>Samples of PHC Financial Documents</a:t>
            </a:r>
            <a:endParaRPr/>
          </a:p>
        </p:txBody>
      </p:sp>
      <p:sp>
        <p:nvSpPr>
          <p:cNvPr id="1287" name="Google Shape;1287;g34e06900fa7_0_547"/>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288" name="Google Shape;1288;g34e06900fa7_0_547"/>
          <p:cNvSpPr txBox="1">
            <a:spLocks noGrp="1"/>
          </p:cNvSpPr>
          <p:nvPr>
            <p:ph type="sldNum" idx="12"/>
          </p:nvPr>
        </p:nvSpPr>
        <p:spPr>
          <a:xfrm>
            <a:off x="16142044" y="9883775"/>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126</a:t>
            </a:fld>
            <a:endParaRPr sz="1616">
              <a:solidFill>
                <a:schemeClr val="dk1"/>
              </a:solidFill>
            </a:endParaRPr>
          </a:p>
        </p:txBody>
      </p:sp>
      <p:pic>
        <p:nvPicPr>
          <p:cNvPr id="1289" name="Google Shape;1289;g34e06900fa7_0_547"/>
          <p:cNvPicPr preferRelativeResize="0"/>
          <p:nvPr/>
        </p:nvPicPr>
        <p:blipFill rotWithShape="1">
          <a:blip r:embed="rId4">
            <a:alphaModFix/>
          </a:blip>
          <a:srcRect/>
          <a:stretch/>
        </p:blipFill>
        <p:spPr>
          <a:xfrm>
            <a:off x="151067" y="96599"/>
            <a:ext cx="1601533" cy="641178"/>
          </a:xfrm>
          <a:prstGeom prst="rect">
            <a:avLst/>
          </a:prstGeom>
          <a:noFill/>
          <a:ln>
            <a:noFill/>
          </a:ln>
        </p:spPr>
      </p:pic>
      <p:sp>
        <p:nvSpPr>
          <p:cNvPr id="1290" name="Google Shape;1290;g34e06900fa7_0_547"/>
          <p:cNvSpPr/>
          <p:nvPr/>
        </p:nvSpPr>
        <p:spPr>
          <a:xfrm>
            <a:off x="672334" y="2152031"/>
            <a:ext cx="4509300" cy="369300"/>
          </a:xfrm>
          <a:prstGeom prst="rect">
            <a:avLst/>
          </a:prstGeom>
          <a:solidFill>
            <a:srgbClr val="18693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800"/>
              <a:buFont typeface="Calibri"/>
              <a:buNone/>
            </a:pPr>
            <a:r>
              <a:rPr lang="en-US" sz="1800" b="1" i="0" u="none" strike="noStrike">
                <a:solidFill>
                  <a:schemeClr val="lt1"/>
                </a:solidFill>
                <a:latin typeface="Calibri"/>
                <a:ea typeface="Calibri"/>
                <a:cs typeface="Calibri"/>
                <a:sym typeface="Calibri"/>
              </a:rPr>
              <a:t>Monthly Expenditure Report Template</a:t>
            </a:r>
            <a:endParaRPr sz="1700" b="1" i="0" u="none" strike="noStrike" cap="none">
              <a:solidFill>
                <a:schemeClr val="lt1"/>
              </a:solidFill>
              <a:latin typeface="Arial"/>
              <a:ea typeface="Arial"/>
              <a:cs typeface="Arial"/>
              <a:sym typeface="Arial"/>
            </a:endParaRPr>
          </a:p>
        </p:txBody>
      </p:sp>
      <p:sp>
        <p:nvSpPr>
          <p:cNvPr id="1291" name="Google Shape;1291;g34e06900fa7_0_547"/>
          <p:cNvSpPr txBox="1"/>
          <p:nvPr/>
        </p:nvSpPr>
        <p:spPr>
          <a:xfrm>
            <a:off x="244988" y="9865785"/>
            <a:ext cx="42015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US" sz="1800" b="1" i="0" u="none" strike="noStrike">
                <a:solidFill>
                  <a:schemeClr val="dk1"/>
                </a:solidFill>
                <a:latin typeface="Calibri"/>
                <a:ea typeface="Calibri"/>
                <a:cs typeface="Calibri"/>
                <a:sym typeface="Calibri"/>
              </a:rPr>
              <a:t>Click </a:t>
            </a:r>
            <a:r>
              <a:rPr lang="en-US" sz="1800" b="1" i="0" u="sng" strike="noStrike">
                <a:solidFill>
                  <a:schemeClr val="dk1"/>
                </a:solidFill>
                <a:latin typeface="Calibri"/>
                <a:ea typeface="Calibri"/>
                <a:cs typeface="Calibri"/>
                <a:sym typeface="Calibri"/>
                <a:hlinkClick r:id="rId5">
                  <a:extLst>
                    <a:ext uri="{A12FA001-AC4F-418D-AE19-62706E023703}">
                      <ahyp:hlinkClr xmlns:ahyp="http://schemas.microsoft.com/office/drawing/2018/hyperlinkcolor" val="tx"/>
                    </a:ext>
                  </a:extLst>
                </a:hlinkClick>
              </a:rPr>
              <a:t>here</a:t>
            </a:r>
            <a:r>
              <a:rPr lang="en-US" sz="1800" b="1" i="0" u="none" strike="noStrike">
                <a:solidFill>
                  <a:schemeClr val="dk1"/>
                </a:solidFill>
                <a:latin typeface="Calibri"/>
                <a:ea typeface="Calibri"/>
                <a:cs typeface="Calibri"/>
                <a:sym typeface="Calibri"/>
              </a:rPr>
              <a:t> to view the sample document. </a:t>
            </a:r>
            <a:endParaRPr sz="1700" b="1" i="0" u="none" strike="noStrike" cap="none">
              <a:solidFill>
                <a:schemeClr val="dk1"/>
              </a:solidFill>
              <a:latin typeface="Arial"/>
              <a:ea typeface="Arial"/>
              <a:cs typeface="Arial"/>
              <a:sym typeface="Arial"/>
            </a:endParaRPr>
          </a:p>
        </p:txBody>
      </p:sp>
      <p:pic>
        <p:nvPicPr>
          <p:cNvPr id="1292" name="Google Shape;1292;g34e06900fa7_0_547"/>
          <p:cNvPicPr preferRelativeResize="0"/>
          <p:nvPr/>
        </p:nvPicPr>
        <p:blipFill rotWithShape="1">
          <a:blip r:embed="rId6">
            <a:alphaModFix/>
          </a:blip>
          <a:srcRect/>
          <a:stretch/>
        </p:blipFill>
        <p:spPr>
          <a:xfrm>
            <a:off x="8077200" y="327207"/>
            <a:ext cx="7620000" cy="9775458"/>
          </a:xfrm>
          <a:prstGeom prst="rect">
            <a:avLst/>
          </a:prstGeom>
          <a:noFill/>
          <a:ln>
            <a:noFill/>
          </a:ln>
        </p:spPr>
      </p:pic>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Shape 1297"/>
        <p:cNvGrpSpPr/>
        <p:nvPr/>
      </p:nvGrpSpPr>
      <p:grpSpPr>
        <a:xfrm>
          <a:off x="0" y="0"/>
          <a:ext cx="0" cy="0"/>
          <a:chOff x="0" y="0"/>
          <a:chExt cx="0" cy="0"/>
        </a:xfrm>
      </p:grpSpPr>
      <p:sp>
        <p:nvSpPr>
          <p:cNvPr id="1298" name="Google Shape;1298;g34e06900fa7_0_558"/>
          <p:cNvSpPr txBox="1"/>
          <p:nvPr/>
        </p:nvSpPr>
        <p:spPr>
          <a:xfrm>
            <a:off x="672334" y="1094814"/>
            <a:ext cx="9462300" cy="621600"/>
          </a:xfrm>
          <a:prstGeom prst="rect">
            <a:avLst/>
          </a:prstGeom>
          <a:noFill/>
          <a:ln>
            <a:noFill/>
          </a:ln>
        </p:spPr>
        <p:txBody>
          <a:bodyPr spcFirstLastPara="1" wrap="square" lIns="0" tIns="0" rIns="0" bIns="0" anchor="t" anchorCtr="0">
            <a:spAutoFit/>
          </a:bodyPr>
          <a:lstStyle/>
          <a:p>
            <a:pPr marL="0" marR="0" lvl="0" indent="0" algn="l" rtl="0">
              <a:lnSpc>
                <a:spcPct val="110005"/>
              </a:lnSpc>
              <a:spcBef>
                <a:spcPts val="0"/>
              </a:spcBef>
              <a:spcAft>
                <a:spcPts val="0"/>
              </a:spcAft>
              <a:buNone/>
            </a:pPr>
            <a:r>
              <a:rPr lang="en-US" sz="4038">
                <a:solidFill>
                  <a:srgbClr val="186931"/>
                </a:solidFill>
                <a:latin typeface="Century Gothic"/>
                <a:ea typeface="Century Gothic"/>
                <a:cs typeface="Century Gothic"/>
                <a:sym typeface="Century Gothic"/>
              </a:rPr>
              <a:t>Samples of PHC Financial Documents</a:t>
            </a:r>
            <a:endParaRPr/>
          </a:p>
        </p:txBody>
      </p:sp>
      <p:sp>
        <p:nvSpPr>
          <p:cNvPr id="1299" name="Google Shape;1299;g34e06900fa7_0_558"/>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300" name="Google Shape;1300;g34e06900fa7_0_558"/>
          <p:cNvSpPr txBox="1">
            <a:spLocks noGrp="1"/>
          </p:cNvSpPr>
          <p:nvPr>
            <p:ph type="sldNum" idx="12"/>
          </p:nvPr>
        </p:nvSpPr>
        <p:spPr>
          <a:xfrm>
            <a:off x="16142044" y="9883775"/>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127</a:t>
            </a:fld>
            <a:endParaRPr sz="1616">
              <a:solidFill>
                <a:schemeClr val="dk1"/>
              </a:solidFill>
            </a:endParaRPr>
          </a:p>
        </p:txBody>
      </p:sp>
      <p:sp>
        <p:nvSpPr>
          <p:cNvPr id="1301" name="Google Shape;1301;g34e06900fa7_0_558"/>
          <p:cNvSpPr/>
          <p:nvPr/>
        </p:nvSpPr>
        <p:spPr>
          <a:xfrm>
            <a:off x="672333" y="1854108"/>
            <a:ext cx="4201500" cy="564300"/>
          </a:xfrm>
          <a:prstGeom prst="rect">
            <a:avLst/>
          </a:pr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lt1"/>
              </a:buClr>
              <a:buSzPts val="1800"/>
              <a:buFont typeface="Calibri"/>
              <a:buNone/>
            </a:pPr>
            <a:r>
              <a:rPr lang="en-US" sz="1800" b="1" i="0" u="none" strike="noStrike">
                <a:solidFill>
                  <a:schemeClr val="lt1"/>
                </a:solidFill>
                <a:latin typeface="Calibri"/>
                <a:ea typeface="Calibri"/>
                <a:cs typeface="Calibri"/>
                <a:sym typeface="Calibri"/>
              </a:rPr>
              <a:t>Quarterly Business Plan Summary </a:t>
            </a:r>
            <a:endParaRPr sz="1800" b="0">
              <a:solidFill>
                <a:schemeClr val="lt1"/>
              </a:solidFill>
              <a:latin typeface="Calibri"/>
              <a:ea typeface="Calibri"/>
              <a:cs typeface="Calibri"/>
              <a:sym typeface="Calibri"/>
            </a:endParaRPr>
          </a:p>
          <a:p>
            <a:pPr marL="0" marR="0" lvl="0" indent="0" algn="l" rtl="0">
              <a:spcBef>
                <a:spcPts val="0"/>
              </a:spcBef>
              <a:spcAft>
                <a:spcPts val="0"/>
              </a:spcAft>
              <a:buClr>
                <a:schemeClr val="lt1"/>
              </a:buClr>
              <a:buSzPts val="1800"/>
              <a:buFont typeface="Calibri"/>
              <a:buNone/>
            </a:pPr>
            <a:r>
              <a:rPr lang="en-US" sz="1800" b="1" i="0" u="none" strike="noStrike">
                <a:solidFill>
                  <a:schemeClr val="lt1"/>
                </a:solidFill>
                <a:latin typeface="Calibri"/>
                <a:ea typeface="Calibri"/>
                <a:cs typeface="Calibri"/>
                <a:sym typeface="Calibri"/>
              </a:rPr>
              <a:t>for Local Government Health Authority</a:t>
            </a:r>
            <a:endParaRPr sz="1800" b="0">
              <a:solidFill>
                <a:schemeClr val="lt1"/>
              </a:solidFill>
              <a:latin typeface="Calibri"/>
              <a:ea typeface="Calibri"/>
              <a:cs typeface="Calibri"/>
              <a:sym typeface="Calibri"/>
            </a:endParaRPr>
          </a:p>
          <a:p>
            <a:pPr marL="0" marR="0" lvl="0" indent="0" algn="l" rtl="0">
              <a:spcBef>
                <a:spcPts val="0"/>
              </a:spcBef>
              <a:spcAft>
                <a:spcPts val="0"/>
              </a:spcAft>
              <a:buClr>
                <a:schemeClr val="dk1"/>
              </a:buClr>
              <a:buSzPts val="1800"/>
              <a:buFont typeface="Calibri"/>
              <a:buNone/>
            </a:pPr>
            <a:br>
              <a:rPr lang="en-US" sz="1800">
                <a:solidFill>
                  <a:schemeClr val="dk1"/>
                </a:solidFill>
                <a:latin typeface="Calibri"/>
                <a:ea typeface="Calibri"/>
                <a:cs typeface="Calibri"/>
                <a:sym typeface="Calibri"/>
              </a:rPr>
            </a:br>
            <a:endParaRPr sz="1700" b="1" i="0" u="none" strike="noStrike" cap="none">
              <a:solidFill>
                <a:schemeClr val="lt1"/>
              </a:solidFill>
              <a:latin typeface="Arial"/>
              <a:ea typeface="Arial"/>
              <a:cs typeface="Arial"/>
              <a:sym typeface="Arial"/>
            </a:endParaRPr>
          </a:p>
        </p:txBody>
      </p:sp>
      <p:pic>
        <p:nvPicPr>
          <p:cNvPr id="1302" name="Google Shape;1302;g34e06900fa7_0_558"/>
          <p:cNvPicPr preferRelativeResize="0"/>
          <p:nvPr/>
        </p:nvPicPr>
        <p:blipFill rotWithShape="1">
          <a:blip r:embed="rId4">
            <a:alphaModFix/>
          </a:blip>
          <a:srcRect/>
          <a:stretch/>
        </p:blipFill>
        <p:spPr>
          <a:xfrm>
            <a:off x="151067" y="96599"/>
            <a:ext cx="1601533" cy="641178"/>
          </a:xfrm>
          <a:prstGeom prst="rect">
            <a:avLst/>
          </a:prstGeom>
          <a:noFill/>
          <a:ln>
            <a:noFill/>
          </a:ln>
        </p:spPr>
      </p:pic>
      <p:sp>
        <p:nvSpPr>
          <p:cNvPr id="1303" name="Google Shape;1303;g34e06900fa7_0_558"/>
          <p:cNvSpPr txBox="1"/>
          <p:nvPr/>
        </p:nvSpPr>
        <p:spPr>
          <a:xfrm>
            <a:off x="636891" y="2590736"/>
            <a:ext cx="42015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US" sz="1800" b="1" i="0" u="none" strike="noStrike">
                <a:solidFill>
                  <a:schemeClr val="dk1"/>
                </a:solidFill>
                <a:latin typeface="Calibri"/>
                <a:ea typeface="Calibri"/>
                <a:cs typeface="Calibri"/>
                <a:sym typeface="Calibri"/>
              </a:rPr>
              <a:t>Cover Page</a:t>
            </a:r>
            <a:endParaRPr sz="1700" b="1" i="0" u="none" strike="noStrike" cap="none">
              <a:solidFill>
                <a:schemeClr val="dk1"/>
              </a:solidFill>
              <a:latin typeface="Arial"/>
              <a:ea typeface="Arial"/>
              <a:cs typeface="Arial"/>
              <a:sym typeface="Arial"/>
            </a:endParaRPr>
          </a:p>
        </p:txBody>
      </p:sp>
      <p:pic>
        <p:nvPicPr>
          <p:cNvPr id="1304" name="Google Shape;1304;g34e06900fa7_0_558"/>
          <p:cNvPicPr preferRelativeResize="0"/>
          <p:nvPr/>
        </p:nvPicPr>
        <p:blipFill rotWithShape="1">
          <a:blip r:embed="rId5">
            <a:alphaModFix/>
          </a:blip>
          <a:srcRect/>
          <a:stretch/>
        </p:blipFill>
        <p:spPr>
          <a:xfrm>
            <a:off x="5112362" y="1775168"/>
            <a:ext cx="12108839" cy="8158436"/>
          </a:xfrm>
          <a:prstGeom prst="rect">
            <a:avLst/>
          </a:prstGeom>
          <a:noFill/>
          <a:ln>
            <a:noFill/>
          </a:ln>
        </p:spPr>
      </p:pic>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Shape 1309"/>
        <p:cNvGrpSpPr/>
        <p:nvPr/>
      </p:nvGrpSpPr>
      <p:grpSpPr>
        <a:xfrm>
          <a:off x="0" y="0"/>
          <a:ext cx="0" cy="0"/>
          <a:chOff x="0" y="0"/>
          <a:chExt cx="0" cy="0"/>
        </a:xfrm>
      </p:grpSpPr>
      <p:pic>
        <p:nvPicPr>
          <p:cNvPr id="1310" name="Google Shape;1310;g34e06900fa7_0_569"/>
          <p:cNvPicPr preferRelativeResize="0"/>
          <p:nvPr/>
        </p:nvPicPr>
        <p:blipFill rotWithShape="1">
          <a:blip r:embed="rId3">
            <a:alphaModFix/>
          </a:blip>
          <a:srcRect/>
          <a:stretch/>
        </p:blipFill>
        <p:spPr>
          <a:xfrm>
            <a:off x="5499866" y="536740"/>
            <a:ext cx="12115800" cy="9028441"/>
          </a:xfrm>
          <a:prstGeom prst="rect">
            <a:avLst/>
          </a:prstGeom>
          <a:noFill/>
          <a:ln>
            <a:noFill/>
          </a:ln>
        </p:spPr>
      </p:pic>
      <p:sp>
        <p:nvSpPr>
          <p:cNvPr id="1311" name="Google Shape;1311;g34e06900fa7_0_569"/>
          <p:cNvSpPr txBox="1"/>
          <p:nvPr/>
        </p:nvSpPr>
        <p:spPr>
          <a:xfrm>
            <a:off x="672334" y="1094814"/>
            <a:ext cx="6566700" cy="1305300"/>
          </a:xfrm>
          <a:prstGeom prst="rect">
            <a:avLst/>
          </a:prstGeom>
          <a:noFill/>
          <a:ln>
            <a:noFill/>
          </a:ln>
        </p:spPr>
        <p:txBody>
          <a:bodyPr spcFirstLastPara="1" wrap="square" lIns="0" tIns="0" rIns="0" bIns="0" anchor="t" anchorCtr="0">
            <a:spAutoFit/>
          </a:bodyPr>
          <a:lstStyle/>
          <a:p>
            <a:pPr marL="0" marR="0" lvl="0" indent="0" algn="l" rtl="0">
              <a:lnSpc>
                <a:spcPct val="110005"/>
              </a:lnSpc>
              <a:spcBef>
                <a:spcPts val="0"/>
              </a:spcBef>
              <a:spcAft>
                <a:spcPts val="0"/>
              </a:spcAft>
              <a:buNone/>
            </a:pPr>
            <a:r>
              <a:rPr lang="en-US" sz="4038">
                <a:solidFill>
                  <a:srgbClr val="186931"/>
                </a:solidFill>
                <a:latin typeface="Century Gothic"/>
                <a:ea typeface="Century Gothic"/>
                <a:cs typeface="Century Gothic"/>
                <a:sym typeface="Century Gothic"/>
              </a:rPr>
              <a:t>Samples of PHC Financial Documents</a:t>
            </a:r>
            <a:endParaRPr/>
          </a:p>
        </p:txBody>
      </p:sp>
      <p:sp>
        <p:nvSpPr>
          <p:cNvPr id="1312" name="Google Shape;1312;g34e06900fa7_0_569"/>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313" name="Google Shape;1313;g34e06900fa7_0_569"/>
          <p:cNvSpPr txBox="1">
            <a:spLocks noGrp="1"/>
          </p:cNvSpPr>
          <p:nvPr>
            <p:ph type="sldNum" idx="12"/>
          </p:nvPr>
        </p:nvSpPr>
        <p:spPr>
          <a:xfrm>
            <a:off x="16142044" y="9883775"/>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128</a:t>
            </a:fld>
            <a:endParaRPr sz="1616">
              <a:solidFill>
                <a:schemeClr val="dk1"/>
              </a:solidFill>
            </a:endParaRPr>
          </a:p>
        </p:txBody>
      </p:sp>
      <p:pic>
        <p:nvPicPr>
          <p:cNvPr id="1314" name="Google Shape;1314;g34e06900fa7_0_569"/>
          <p:cNvPicPr preferRelativeResize="0"/>
          <p:nvPr/>
        </p:nvPicPr>
        <p:blipFill rotWithShape="1">
          <a:blip r:embed="rId5">
            <a:alphaModFix/>
          </a:blip>
          <a:srcRect/>
          <a:stretch/>
        </p:blipFill>
        <p:spPr>
          <a:xfrm>
            <a:off x="151067" y="96599"/>
            <a:ext cx="1601533" cy="641178"/>
          </a:xfrm>
          <a:prstGeom prst="rect">
            <a:avLst/>
          </a:prstGeom>
          <a:noFill/>
          <a:ln>
            <a:noFill/>
          </a:ln>
        </p:spPr>
      </p:pic>
      <p:sp>
        <p:nvSpPr>
          <p:cNvPr id="1315" name="Google Shape;1315;g34e06900fa7_0_569"/>
          <p:cNvSpPr txBox="1"/>
          <p:nvPr/>
        </p:nvSpPr>
        <p:spPr>
          <a:xfrm>
            <a:off x="244988" y="9865785"/>
            <a:ext cx="42015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US" sz="1800" b="1" i="0" u="none" strike="noStrike">
                <a:solidFill>
                  <a:schemeClr val="dk1"/>
                </a:solidFill>
                <a:latin typeface="Calibri"/>
                <a:ea typeface="Calibri"/>
                <a:cs typeface="Calibri"/>
                <a:sym typeface="Calibri"/>
              </a:rPr>
              <a:t>Click </a:t>
            </a:r>
            <a:r>
              <a:rPr lang="en-US" sz="1800" b="1" i="0" u="sng" strike="noStrike">
                <a:solidFill>
                  <a:schemeClr val="dk1"/>
                </a:solidFill>
                <a:latin typeface="Calibri"/>
                <a:ea typeface="Calibri"/>
                <a:cs typeface="Calibri"/>
                <a:sym typeface="Calibri"/>
                <a:hlinkClick r:id="rId6">
                  <a:extLst>
                    <a:ext uri="{A12FA001-AC4F-418D-AE19-62706E023703}">
                      <ahyp:hlinkClr xmlns:ahyp="http://schemas.microsoft.com/office/drawing/2018/hyperlinkcolor" val="tx"/>
                    </a:ext>
                  </a:extLst>
                </a:hlinkClick>
              </a:rPr>
              <a:t>here</a:t>
            </a:r>
            <a:r>
              <a:rPr lang="en-US" sz="1800" b="1" i="0" u="none" strike="noStrike">
                <a:solidFill>
                  <a:schemeClr val="dk1"/>
                </a:solidFill>
                <a:latin typeface="Calibri"/>
                <a:ea typeface="Calibri"/>
                <a:cs typeface="Calibri"/>
                <a:sym typeface="Calibri"/>
              </a:rPr>
              <a:t> to view the sample document. </a:t>
            </a:r>
            <a:endParaRPr sz="1700" b="1" i="0" u="none" strike="noStrike" cap="none">
              <a:solidFill>
                <a:schemeClr val="dk1"/>
              </a:solidFill>
              <a:latin typeface="Arial"/>
              <a:ea typeface="Arial"/>
              <a:cs typeface="Arial"/>
              <a:sym typeface="Arial"/>
            </a:endParaRPr>
          </a:p>
        </p:txBody>
      </p:sp>
      <p:sp>
        <p:nvSpPr>
          <p:cNvPr id="1316" name="Google Shape;1316;g34e06900fa7_0_569"/>
          <p:cNvSpPr/>
          <p:nvPr/>
        </p:nvSpPr>
        <p:spPr>
          <a:xfrm>
            <a:off x="672334" y="2223328"/>
            <a:ext cx="4201500" cy="564300"/>
          </a:xfrm>
          <a:prstGeom prst="rect">
            <a:avLst/>
          </a:pr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lt1"/>
              </a:buClr>
              <a:buSzPts val="1800"/>
              <a:buFont typeface="Calibri"/>
              <a:buNone/>
            </a:pPr>
            <a:r>
              <a:rPr lang="en-US" sz="1800" b="1" i="0" u="none" strike="noStrike">
                <a:solidFill>
                  <a:schemeClr val="lt1"/>
                </a:solidFill>
                <a:latin typeface="Calibri"/>
                <a:ea typeface="Calibri"/>
                <a:cs typeface="Calibri"/>
                <a:sym typeface="Calibri"/>
              </a:rPr>
              <a:t>Quarterly Business Plan Summary </a:t>
            </a:r>
            <a:endParaRPr sz="1800" b="0">
              <a:solidFill>
                <a:schemeClr val="lt1"/>
              </a:solidFill>
              <a:latin typeface="Calibri"/>
              <a:ea typeface="Calibri"/>
              <a:cs typeface="Calibri"/>
              <a:sym typeface="Calibri"/>
            </a:endParaRPr>
          </a:p>
          <a:p>
            <a:pPr marL="0" marR="0" lvl="0" indent="0" algn="l" rtl="0">
              <a:spcBef>
                <a:spcPts val="0"/>
              </a:spcBef>
              <a:spcAft>
                <a:spcPts val="0"/>
              </a:spcAft>
              <a:buClr>
                <a:schemeClr val="lt1"/>
              </a:buClr>
              <a:buSzPts val="1800"/>
              <a:buFont typeface="Calibri"/>
              <a:buNone/>
            </a:pPr>
            <a:r>
              <a:rPr lang="en-US" sz="1800" b="1" i="0" u="none" strike="noStrike">
                <a:solidFill>
                  <a:schemeClr val="lt1"/>
                </a:solidFill>
                <a:latin typeface="Calibri"/>
                <a:ea typeface="Calibri"/>
                <a:cs typeface="Calibri"/>
                <a:sym typeface="Calibri"/>
              </a:rPr>
              <a:t>for Local Government Health Authority</a:t>
            </a:r>
            <a:endParaRPr sz="1800" b="0">
              <a:solidFill>
                <a:schemeClr val="lt1"/>
              </a:solidFill>
              <a:latin typeface="Calibri"/>
              <a:ea typeface="Calibri"/>
              <a:cs typeface="Calibri"/>
              <a:sym typeface="Calibri"/>
            </a:endParaRPr>
          </a:p>
          <a:p>
            <a:pPr marL="0" marR="0" lvl="0" indent="0" algn="l" rtl="0">
              <a:spcBef>
                <a:spcPts val="0"/>
              </a:spcBef>
              <a:spcAft>
                <a:spcPts val="0"/>
              </a:spcAft>
              <a:buClr>
                <a:schemeClr val="dk1"/>
              </a:buClr>
              <a:buSzPts val="1800"/>
              <a:buFont typeface="Calibri"/>
              <a:buNone/>
            </a:pPr>
            <a:br>
              <a:rPr lang="en-US" sz="1800">
                <a:solidFill>
                  <a:schemeClr val="dk1"/>
                </a:solidFill>
                <a:latin typeface="Calibri"/>
                <a:ea typeface="Calibri"/>
                <a:cs typeface="Calibri"/>
                <a:sym typeface="Calibri"/>
              </a:rPr>
            </a:br>
            <a:endParaRPr sz="1700" b="1" i="0" u="none" strike="noStrike" cap="none">
              <a:solidFill>
                <a:schemeClr val="lt1"/>
              </a:solidFill>
              <a:latin typeface="Arial"/>
              <a:ea typeface="Arial"/>
              <a:cs typeface="Arial"/>
              <a:sym typeface="Arial"/>
            </a:endParaRP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Shape 1321"/>
        <p:cNvGrpSpPr/>
        <p:nvPr/>
      </p:nvGrpSpPr>
      <p:grpSpPr>
        <a:xfrm>
          <a:off x="0" y="0"/>
          <a:ext cx="0" cy="0"/>
          <a:chOff x="0" y="0"/>
          <a:chExt cx="0" cy="0"/>
        </a:xfrm>
      </p:grpSpPr>
      <p:sp>
        <p:nvSpPr>
          <p:cNvPr id="1322" name="Google Shape;1322;g34e06900fa7_0_580"/>
          <p:cNvSpPr txBox="1"/>
          <p:nvPr/>
        </p:nvSpPr>
        <p:spPr>
          <a:xfrm>
            <a:off x="672333" y="748148"/>
            <a:ext cx="6414300" cy="1305300"/>
          </a:xfrm>
          <a:prstGeom prst="rect">
            <a:avLst/>
          </a:prstGeom>
          <a:noFill/>
          <a:ln>
            <a:noFill/>
          </a:ln>
        </p:spPr>
        <p:txBody>
          <a:bodyPr spcFirstLastPara="1" wrap="square" lIns="0" tIns="0" rIns="0" bIns="0" anchor="t" anchorCtr="0">
            <a:spAutoFit/>
          </a:bodyPr>
          <a:lstStyle/>
          <a:p>
            <a:pPr marL="0" marR="0" lvl="0" indent="0" algn="l" rtl="0">
              <a:lnSpc>
                <a:spcPct val="110005"/>
              </a:lnSpc>
              <a:spcBef>
                <a:spcPts val="0"/>
              </a:spcBef>
              <a:spcAft>
                <a:spcPts val="0"/>
              </a:spcAft>
              <a:buNone/>
            </a:pPr>
            <a:r>
              <a:rPr lang="en-US" sz="4038">
                <a:solidFill>
                  <a:srgbClr val="186931"/>
                </a:solidFill>
                <a:latin typeface="Century Gothic"/>
                <a:ea typeface="Century Gothic"/>
                <a:cs typeface="Century Gothic"/>
                <a:sym typeface="Century Gothic"/>
              </a:rPr>
              <a:t>Samples of PHC Financial Documents</a:t>
            </a:r>
            <a:endParaRPr/>
          </a:p>
        </p:txBody>
      </p:sp>
      <p:sp>
        <p:nvSpPr>
          <p:cNvPr id="1323" name="Google Shape;1323;g34e06900fa7_0_580"/>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324" name="Google Shape;1324;g34e06900fa7_0_580"/>
          <p:cNvSpPr txBox="1">
            <a:spLocks noGrp="1"/>
          </p:cNvSpPr>
          <p:nvPr>
            <p:ph type="sldNum" idx="12"/>
          </p:nvPr>
        </p:nvSpPr>
        <p:spPr>
          <a:xfrm>
            <a:off x="16142044" y="9883775"/>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129</a:t>
            </a:fld>
            <a:endParaRPr sz="1616">
              <a:solidFill>
                <a:schemeClr val="dk1"/>
              </a:solidFill>
            </a:endParaRPr>
          </a:p>
        </p:txBody>
      </p:sp>
      <p:sp>
        <p:nvSpPr>
          <p:cNvPr id="1325" name="Google Shape;1325;g34e06900fa7_0_580"/>
          <p:cNvSpPr/>
          <p:nvPr/>
        </p:nvSpPr>
        <p:spPr>
          <a:xfrm>
            <a:off x="672333" y="1854108"/>
            <a:ext cx="3594900" cy="369300"/>
          </a:xfrm>
          <a:prstGeom prst="rect">
            <a:avLst/>
          </a:pr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lt1"/>
              </a:buClr>
              <a:buSzPts val="1800"/>
              <a:buFont typeface="Calibri"/>
              <a:buNone/>
            </a:pPr>
            <a:r>
              <a:rPr lang="en-US" sz="1800" b="1" i="0" u="none" strike="noStrike">
                <a:solidFill>
                  <a:schemeClr val="lt1"/>
                </a:solidFill>
                <a:latin typeface="Calibri"/>
                <a:ea typeface="Calibri"/>
                <a:cs typeface="Calibri"/>
                <a:sym typeface="Calibri"/>
              </a:rPr>
              <a:t>Quarterly Financial Reporting Form</a:t>
            </a:r>
            <a:endParaRPr sz="1700" b="1" i="0" u="none" strike="noStrike" cap="none">
              <a:solidFill>
                <a:schemeClr val="lt1"/>
              </a:solidFill>
              <a:latin typeface="Arial"/>
              <a:ea typeface="Arial"/>
              <a:cs typeface="Arial"/>
              <a:sym typeface="Arial"/>
            </a:endParaRPr>
          </a:p>
        </p:txBody>
      </p:sp>
      <p:pic>
        <p:nvPicPr>
          <p:cNvPr id="1326" name="Google Shape;1326;g34e06900fa7_0_580"/>
          <p:cNvPicPr preferRelativeResize="0"/>
          <p:nvPr/>
        </p:nvPicPr>
        <p:blipFill rotWithShape="1">
          <a:blip r:embed="rId4">
            <a:alphaModFix/>
          </a:blip>
          <a:srcRect/>
          <a:stretch/>
        </p:blipFill>
        <p:spPr>
          <a:xfrm>
            <a:off x="151067" y="96599"/>
            <a:ext cx="1601533" cy="641178"/>
          </a:xfrm>
          <a:prstGeom prst="rect">
            <a:avLst/>
          </a:prstGeom>
          <a:noFill/>
          <a:ln>
            <a:noFill/>
          </a:ln>
        </p:spPr>
      </p:pic>
      <p:sp>
        <p:nvSpPr>
          <p:cNvPr id="1327" name="Google Shape;1327;g34e06900fa7_0_580"/>
          <p:cNvSpPr txBox="1"/>
          <p:nvPr/>
        </p:nvSpPr>
        <p:spPr>
          <a:xfrm>
            <a:off x="672333" y="2233811"/>
            <a:ext cx="42015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US" sz="1800" b="1" i="0" u="none" strike="noStrike">
                <a:solidFill>
                  <a:schemeClr val="dk1"/>
                </a:solidFill>
                <a:latin typeface="Calibri"/>
                <a:ea typeface="Calibri"/>
                <a:cs typeface="Calibri"/>
                <a:sym typeface="Calibri"/>
              </a:rPr>
              <a:t>Cover Page</a:t>
            </a:r>
            <a:endParaRPr sz="1700" b="1" i="0" u="none" strike="noStrike" cap="none">
              <a:solidFill>
                <a:schemeClr val="dk1"/>
              </a:solidFill>
              <a:latin typeface="Arial"/>
              <a:ea typeface="Arial"/>
              <a:cs typeface="Arial"/>
              <a:sym typeface="Arial"/>
            </a:endParaRPr>
          </a:p>
        </p:txBody>
      </p:sp>
      <p:pic>
        <p:nvPicPr>
          <p:cNvPr id="1328" name="Google Shape;1328;g34e06900fa7_0_580"/>
          <p:cNvPicPr preferRelativeResize="0"/>
          <p:nvPr/>
        </p:nvPicPr>
        <p:blipFill rotWithShape="1">
          <a:blip r:embed="rId5">
            <a:alphaModFix/>
          </a:blip>
          <a:srcRect/>
          <a:stretch/>
        </p:blipFill>
        <p:spPr>
          <a:xfrm>
            <a:off x="7467600" y="391593"/>
            <a:ext cx="8674443" cy="9643941"/>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803"/>
        <p:cNvGrpSpPr/>
        <p:nvPr/>
      </p:nvGrpSpPr>
      <p:grpSpPr>
        <a:xfrm>
          <a:off x="0" y="0"/>
          <a:ext cx="0" cy="0"/>
          <a:chOff x="0" y="0"/>
          <a:chExt cx="0" cy="0"/>
        </a:xfrm>
      </p:grpSpPr>
      <p:sp>
        <p:nvSpPr>
          <p:cNvPr id="804" name="Google Shape;804;g351df2b98da_0_2489"/>
          <p:cNvSpPr txBox="1">
            <a:spLocks noGrp="1"/>
          </p:cNvSpPr>
          <p:nvPr>
            <p:ph type="title"/>
          </p:nvPr>
        </p:nvSpPr>
        <p:spPr>
          <a:xfrm>
            <a:off x="2340765" y="159543"/>
            <a:ext cx="13189800" cy="696600"/>
          </a:xfrm>
          <a:prstGeom prst="rect">
            <a:avLst/>
          </a:prstGeom>
          <a:noFill/>
          <a:ln>
            <a:noFill/>
          </a:ln>
        </p:spPr>
        <p:txBody>
          <a:bodyPr spcFirstLastPara="1" wrap="square" lIns="137150" tIns="68550" rIns="137150" bIns="68550" anchor="ctr" anchorCtr="0">
            <a:normAutofit fontScale="90000"/>
          </a:bodyPr>
          <a:lstStyle/>
          <a:p>
            <a:pPr marL="0" lvl="0" indent="0" algn="ctr" rtl="0">
              <a:spcBef>
                <a:spcPts val="0"/>
              </a:spcBef>
              <a:spcAft>
                <a:spcPts val="0"/>
              </a:spcAft>
              <a:buNone/>
            </a:pPr>
            <a:r>
              <a:rPr lang="en-US" sz="4800">
                <a:solidFill>
                  <a:srgbClr val="3F714B"/>
                </a:solidFill>
              </a:rPr>
              <a:t>Overview of Primary Health Care </a:t>
            </a:r>
            <a:endParaRPr/>
          </a:p>
        </p:txBody>
      </p:sp>
      <p:pic>
        <p:nvPicPr>
          <p:cNvPr id="805" name="Google Shape;805;g351df2b98da_0_2489" descr="Image result for health png"/>
          <p:cNvPicPr preferRelativeResize="0"/>
          <p:nvPr/>
        </p:nvPicPr>
        <p:blipFill rotWithShape="1">
          <a:blip r:embed="rId3">
            <a:alphaModFix/>
          </a:blip>
          <a:srcRect/>
          <a:stretch/>
        </p:blipFill>
        <p:spPr>
          <a:xfrm>
            <a:off x="14208439" y="5768948"/>
            <a:ext cx="4317205" cy="4317206"/>
          </a:xfrm>
          <a:prstGeom prst="rect">
            <a:avLst/>
          </a:prstGeom>
          <a:noFill/>
          <a:ln>
            <a:noFill/>
          </a:ln>
        </p:spPr>
      </p:pic>
      <p:grpSp>
        <p:nvGrpSpPr>
          <p:cNvPr id="806" name="Google Shape;806;g351df2b98da_0_2489"/>
          <p:cNvGrpSpPr/>
          <p:nvPr/>
        </p:nvGrpSpPr>
        <p:grpSpPr>
          <a:xfrm>
            <a:off x="975113" y="1125448"/>
            <a:ext cx="15997166" cy="8209545"/>
            <a:chOff x="1481610" y="750240"/>
            <a:chExt cx="9039990" cy="4871266"/>
          </a:xfrm>
        </p:grpSpPr>
        <p:sp>
          <p:nvSpPr>
            <p:cNvPr id="807" name="Google Shape;807;g351df2b98da_0_2489"/>
            <p:cNvSpPr/>
            <p:nvPr/>
          </p:nvSpPr>
          <p:spPr>
            <a:xfrm>
              <a:off x="1481610" y="966906"/>
              <a:ext cx="8862600" cy="1691700"/>
            </a:xfrm>
            <a:prstGeom prst="rect">
              <a:avLst/>
            </a:prstGeom>
            <a:noFill/>
            <a:ln>
              <a:noFill/>
            </a:ln>
          </p:spPr>
          <p:txBody>
            <a:bodyPr spcFirstLastPara="1" wrap="square" lIns="137150" tIns="68550" rIns="137150" bIns="68550" anchor="t" anchorCtr="0">
              <a:noAutofit/>
            </a:bodyPr>
            <a:lstStyle/>
            <a:p>
              <a:pPr marL="0" marR="0" lvl="0" indent="0" algn="just" rtl="0">
                <a:lnSpc>
                  <a:spcPct val="105555"/>
                </a:lnSpc>
                <a:spcBef>
                  <a:spcPts val="0"/>
                </a:spcBef>
                <a:spcAft>
                  <a:spcPts val="0"/>
                </a:spcAft>
                <a:buClr>
                  <a:srgbClr val="000000"/>
                </a:buClr>
                <a:buSzPts val="2700"/>
                <a:buFont typeface="Candara"/>
                <a:buNone/>
              </a:pPr>
              <a:r>
                <a:rPr lang="en-US" sz="2700" b="0" i="0" u="none" strike="noStrike" cap="none">
                  <a:solidFill>
                    <a:srgbClr val="000000"/>
                  </a:solidFill>
                  <a:latin typeface="Candara"/>
                  <a:ea typeface="Candara"/>
                  <a:cs typeface="Candara"/>
                  <a:sym typeface="Candara"/>
                </a:rPr>
                <a:t>PHC is </a:t>
              </a:r>
              <a:r>
                <a:rPr lang="en-US" sz="2700" b="1" i="0" u="none" strike="noStrike" cap="none">
                  <a:solidFill>
                    <a:srgbClr val="000000"/>
                  </a:solidFill>
                  <a:latin typeface="Candara"/>
                  <a:ea typeface="Candara"/>
                  <a:cs typeface="Candara"/>
                  <a:sym typeface="Candara"/>
                </a:rPr>
                <a:t>essential</a:t>
              </a:r>
              <a:r>
                <a:rPr lang="en-US" sz="2700" b="0" i="0" u="none" strike="noStrike" cap="none">
                  <a:solidFill>
                    <a:srgbClr val="000000"/>
                  </a:solidFill>
                  <a:latin typeface="Candara"/>
                  <a:ea typeface="Candara"/>
                  <a:cs typeface="Candara"/>
                  <a:sym typeface="Candara"/>
                </a:rPr>
                <a:t> health care based on practical, scientifically sound, and socially </a:t>
              </a:r>
              <a:r>
                <a:rPr lang="en-US" sz="2700" b="1" i="0" u="none" strike="noStrike" cap="none">
                  <a:solidFill>
                    <a:srgbClr val="000000"/>
                  </a:solidFill>
                  <a:latin typeface="Candara"/>
                  <a:ea typeface="Candara"/>
                  <a:cs typeface="Candara"/>
                  <a:sym typeface="Candara"/>
                </a:rPr>
                <a:t>acceptable</a:t>
              </a:r>
              <a:r>
                <a:rPr lang="en-US" sz="2700" b="0" i="0" u="none" strike="noStrike" cap="none">
                  <a:solidFill>
                    <a:srgbClr val="000000"/>
                  </a:solidFill>
                  <a:latin typeface="Candara"/>
                  <a:ea typeface="Candara"/>
                  <a:cs typeface="Candara"/>
                  <a:sym typeface="Candara"/>
                </a:rPr>
                <a:t> methods and technology made universally </a:t>
              </a:r>
              <a:r>
                <a:rPr lang="en-US" sz="2700" b="1" i="0" u="none" strike="noStrike" cap="none">
                  <a:solidFill>
                    <a:srgbClr val="000000"/>
                  </a:solidFill>
                  <a:latin typeface="Candara"/>
                  <a:ea typeface="Candara"/>
                  <a:cs typeface="Candara"/>
                  <a:sym typeface="Candara"/>
                </a:rPr>
                <a:t>accessible</a:t>
              </a:r>
              <a:r>
                <a:rPr lang="en-US" sz="2700" b="0" i="0" u="none" strike="noStrike" cap="none">
                  <a:solidFill>
                    <a:srgbClr val="000000"/>
                  </a:solidFill>
                  <a:latin typeface="Candara"/>
                  <a:ea typeface="Candara"/>
                  <a:cs typeface="Candara"/>
                  <a:sym typeface="Candara"/>
                </a:rPr>
                <a:t> to individuals and families in the community through their </a:t>
              </a:r>
              <a:r>
                <a:rPr lang="en-US" sz="2700" b="1" i="0" u="none" strike="noStrike" cap="none">
                  <a:solidFill>
                    <a:srgbClr val="000000"/>
                  </a:solidFill>
                  <a:latin typeface="Candara"/>
                  <a:ea typeface="Candara"/>
                  <a:cs typeface="Candara"/>
                  <a:sym typeface="Candara"/>
                </a:rPr>
                <a:t>full participation </a:t>
              </a:r>
              <a:r>
                <a:rPr lang="en-US" sz="2700" b="0" i="0" u="none" strike="noStrike" cap="none">
                  <a:solidFill>
                    <a:srgbClr val="000000"/>
                  </a:solidFill>
                  <a:latin typeface="Candara"/>
                  <a:ea typeface="Candara"/>
                  <a:cs typeface="Candara"/>
                  <a:sym typeface="Candara"/>
                </a:rPr>
                <a:t>and at a cost that the community and country can </a:t>
              </a:r>
              <a:r>
                <a:rPr lang="en-US" sz="2700" b="1" i="0" u="none" strike="noStrike" cap="none">
                  <a:solidFill>
                    <a:srgbClr val="000000"/>
                  </a:solidFill>
                  <a:latin typeface="Candara"/>
                  <a:ea typeface="Candara"/>
                  <a:cs typeface="Candara"/>
                  <a:sym typeface="Candara"/>
                </a:rPr>
                <a:t>afford </a:t>
              </a:r>
              <a:r>
                <a:rPr lang="en-US" sz="2700" b="0" i="0" u="none" strike="noStrike" cap="none">
                  <a:solidFill>
                    <a:srgbClr val="000000"/>
                  </a:solidFill>
                  <a:latin typeface="Candara"/>
                  <a:ea typeface="Candara"/>
                  <a:cs typeface="Candara"/>
                  <a:sym typeface="Candara"/>
                </a:rPr>
                <a:t>to maintain at every stage of their development in the spirit of self-reliance and self-determination- </a:t>
              </a:r>
              <a:endParaRPr sz="2100"/>
            </a:p>
            <a:p>
              <a:pPr marL="0" marR="0" lvl="0" indent="0" algn="just" rtl="0">
                <a:lnSpc>
                  <a:spcPct val="105555"/>
                </a:lnSpc>
                <a:spcBef>
                  <a:spcPts val="1200"/>
                </a:spcBef>
                <a:spcAft>
                  <a:spcPts val="0"/>
                </a:spcAft>
                <a:buClr>
                  <a:srgbClr val="000000"/>
                </a:buClr>
                <a:buSzPts val="2700"/>
                <a:buFont typeface="Candara"/>
                <a:buNone/>
              </a:pPr>
              <a:r>
                <a:rPr lang="en-US" sz="2700" b="0" i="1" u="none" strike="noStrike" cap="none">
                  <a:solidFill>
                    <a:srgbClr val="000000"/>
                  </a:solidFill>
                  <a:latin typeface="Candara"/>
                  <a:ea typeface="Candara"/>
                  <a:cs typeface="Candara"/>
                  <a:sym typeface="Candara"/>
                </a:rPr>
                <a:t>PHC is usually the first point of contact people have with the health care system. It provides comprehensive, accessible, community-based care that meets the health needs of individuals. bringing health care close to people to where people live and work. </a:t>
              </a:r>
              <a:endParaRPr sz="2700" b="1" i="1" u="none" strike="noStrike" cap="none">
                <a:solidFill>
                  <a:srgbClr val="000000"/>
                </a:solidFill>
                <a:latin typeface="Candara"/>
                <a:ea typeface="Candara"/>
                <a:cs typeface="Candara"/>
                <a:sym typeface="Candara"/>
              </a:endParaRPr>
            </a:p>
          </p:txBody>
        </p:sp>
        <p:sp>
          <p:nvSpPr>
            <p:cNvPr id="808" name="Google Shape;808;g351df2b98da_0_2489"/>
            <p:cNvSpPr/>
            <p:nvPr/>
          </p:nvSpPr>
          <p:spPr>
            <a:xfrm>
              <a:off x="1514661" y="2626046"/>
              <a:ext cx="8961000" cy="260100"/>
            </a:xfrm>
            <a:prstGeom prst="rect">
              <a:avLst/>
            </a:prstGeom>
            <a:gradFill>
              <a:gsLst>
                <a:gs pos="0">
                  <a:srgbClr val="85C2B5"/>
                </a:gs>
                <a:gs pos="100000">
                  <a:schemeClr val="lt1"/>
                </a:gs>
              </a:gsLst>
              <a:lin ang="21593863" scaled="0"/>
            </a:gra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000000"/>
                </a:buClr>
                <a:buSzPts val="3000"/>
                <a:buFont typeface="Candara"/>
                <a:buNone/>
              </a:pPr>
              <a:r>
                <a:rPr lang="en-US" sz="3000" b="1" i="0" u="none" strike="noStrike" cap="none">
                  <a:solidFill>
                    <a:srgbClr val="000000"/>
                  </a:solidFill>
                  <a:latin typeface="Candara"/>
                  <a:ea typeface="Candara"/>
                  <a:cs typeface="Candara"/>
                  <a:sym typeface="Candara"/>
                </a:rPr>
                <a:t>Goal</a:t>
              </a:r>
              <a:endParaRPr sz="2100"/>
            </a:p>
          </p:txBody>
        </p:sp>
        <p:sp>
          <p:nvSpPr>
            <p:cNvPr id="809" name="Google Shape;809;g351df2b98da_0_2489"/>
            <p:cNvSpPr/>
            <p:nvPr/>
          </p:nvSpPr>
          <p:spPr>
            <a:xfrm>
              <a:off x="1514661" y="2820964"/>
              <a:ext cx="8961000" cy="630000"/>
            </a:xfrm>
            <a:prstGeom prst="rect">
              <a:avLst/>
            </a:pr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rgbClr val="000000"/>
                </a:buClr>
                <a:buSzPts val="3000"/>
                <a:buFont typeface="Candara"/>
                <a:buNone/>
              </a:pPr>
              <a:r>
                <a:rPr lang="en-US" sz="3000" b="0" i="0" u="none" strike="noStrike" cap="none">
                  <a:solidFill>
                    <a:srgbClr val="000000"/>
                  </a:solidFill>
                  <a:latin typeface="Candara"/>
                  <a:ea typeface="Candara"/>
                  <a:cs typeface="Candara"/>
                  <a:sym typeface="Candara"/>
                </a:rPr>
                <a:t>The ultimate goal of primary healthcare is the attainment of better health services for all- irrespective of place of residence or socio-economic status</a:t>
              </a:r>
              <a:endParaRPr sz="2100"/>
            </a:p>
          </p:txBody>
        </p:sp>
        <p:sp>
          <p:nvSpPr>
            <p:cNvPr id="810" name="Google Shape;810;g351df2b98da_0_2489"/>
            <p:cNvSpPr/>
            <p:nvPr/>
          </p:nvSpPr>
          <p:spPr>
            <a:xfrm>
              <a:off x="1524000" y="3471310"/>
              <a:ext cx="8961000" cy="255600"/>
            </a:xfrm>
            <a:prstGeom prst="rect">
              <a:avLst/>
            </a:prstGeom>
            <a:gradFill>
              <a:gsLst>
                <a:gs pos="0">
                  <a:srgbClr val="85C2B5"/>
                </a:gs>
                <a:gs pos="100000">
                  <a:schemeClr val="lt1"/>
                </a:gs>
              </a:gsLst>
              <a:lin ang="21593863" scaled="0"/>
            </a:gra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000000"/>
                </a:buClr>
                <a:buSzPts val="3000"/>
                <a:buFont typeface="Candara"/>
                <a:buNone/>
              </a:pPr>
              <a:r>
                <a:rPr lang="en-US" sz="3000" b="1" i="0" u="none" strike="noStrike" cap="none">
                  <a:solidFill>
                    <a:srgbClr val="000000"/>
                  </a:solidFill>
                  <a:latin typeface="Candara"/>
                  <a:ea typeface="Candara"/>
                  <a:cs typeface="Candara"/>
                  <a:sym typeface="Candara"/>
                </a:rPr>
                <a:t>Principles</a:t>
              </a:r>
              <a:endParaRPr sz="2100"/>
            </a:p>
          </p:txBody>
        </p:sp>
        <p:sp>
          <p:nvSpPr>
            <p:cNvPr id="811" name="Google Shape;811;g351df2b98da_0_2489"/>
            <p:cNvSpPr/>
            <p:nvPr/>
          </p:nvSpPr>
          <p:spPr>
            <a:xfrm>
              <a:off x="1524000" y="3835859"/>
              <a:ext cx="8997600" cy="356100"/>
            </a:xfrm>
            <a:prstGeom prst="rect">
              <a:avLst/>
            </a:prstGeom>
            <a:noFill/>
            <a:ln>
              <a:noFill/>
            </a:ln>
          </p:spPr>
          <p:txBody>
            <a:bodyPr spcFirstLastPara="1" wrap="square" lIns="137150" tIns="68550" rIns="137150" bIns="68550" anchor="t" anchorCtr="0">
              <a:noAutofit/>
            </a:bodyPr>
            <a:lstStyle/>
            <a:p>
              <a:pPr marL="279400" marR="0" lvl="0" indent="-279400" algn="l" rtl="0">
                <a:lnSpc>
                  <a:spcPct val="100000"/>
                </a:lnSpc>
                <a:spcBef>
                  <a:spcPts val="0"/>
                </a:spcBef>
                <a:spcAft>
                  <a:spcPts val="0"/>
                </a:spcAft>
                <a:buClr>
                  <a:srgbClr val="000000"/>
                </a:buClr>
                <a:buSzPts val="3000"/>
                <a:buFont typeface="Noto Sans Symbols"/>
                <a:buChar char="▪"/>
              </a:pPr>
              <a:r>
                <a:rPr lang="en-US" sz="3000" b="0" i="0" u="none" strike="noStrike" cap="none">
                  <a:solidFill>
                    <a:srgbClr val="000000"/>
                  </a:solidFill>
                  <a:latin typeface="Candara"/>
                  <a:ea typeface="Candara"/>
                  <a:cs typeface="Candara"/>
                  <a:sym typeface="Candara"/>
                </a:rPr>
                <a:t>Universal </a:t>
              </a:r>
              <a:r>
                <a:rPr lang="en-US" sz="3000" b="0" i="0" u="none" strike="noStrike" cap="none">
                  <a:solidFill>
                    <a:srgbClr val="FF0000"/>
                  </a:solidFill>
                  <a:latin typeface="Candara"/>
                  <a:ea typeface="Candara"/>
                  <a:cs typeface="Candara"/>
                  <a:sym typeface="Candara"/>
                </a:rPr>
                <a:t>access</a:t>
              </a:r>
              <a:r>
                <a:rPr lang="en-US" sz="3000" b="0" i="0" u="none" strike="noStrike" cap="none">
                  <a:solidFill>
                    <a:srgbClr val="000000"/>
                  </a:solidFill>
                  <a:latin typeface="Candara"/>
                  <a:ea typeface="Candara"/>
                  <a:cs typeface="Candara"/>
                  <a:sym typeface="Candara"/>
                </a:rPr>
                <a:t> to care and coverage on the basis of need</a:t>
              </a:r>
              <a:endParaRPr sz="2100"/>
            </a:p>
          </p:txBody>
        </p:sp>
        <p:sp>
          <p:nvSpPr>
            <p:cNvPr id="812" name="Google Shape;812;g351df2b98da_0_2489"/>
            <p:cNvSpPr/>
            <p:nvPr/>
          </p:nvSpPr>
          <p:spPr>
            <a:xfrm>
              <a:off x="1523999" y="4174415"/>
              <a:ext cx="7932900" cy="356100"/>
            </a:xfrm>
            <a:prstGeom prst="rect">
              <a:avLst/>
            </a:prstGeom>
            <a:noFill/>
            <a:ln>
              <a:noFill/>
            </a:ln>
          </p:spPr>
          <p:txBody>
            <a:bodyPr spcFirstLastPara="1" wrap="square" lIns="137150" tIns="68550" rIns="137150" bIns="68550" anchor="t" anchorCtr="0">
              <a:noAutofit/>
            </a:bodyPr>
            <a:lstStyle/>
            <a:p>
              <a:pPr marL="279400" marR="0" lvl="0" indent="-279400" algn="l" rtl="0">
                <a:lnSpc>
                  <a:spcPct val="100000"/>
                </a:lnSpc>
                <a:spcBef>
                  <a:spcPts val="0"/>
                </a:spcBef>
                <a:spcAft>
                  <a:spcPts val="0"/>
                </a:spcAft>
                <a:buClr>
                  <a:srgbClr val="000000"/>
                </a:buClr>
                <a:buSzPts val="3000"/>
                <a:buFont typeface="Noto Sans Symbols"/>
                <a:buChar char="▪"/>
              </a:pPr>
              <a:r>
                <a:rPr lang="en-US" sz="3000" b="0" i="0" u="none" strike="noStrike" cap="none">
                  <a:solidFill>
                    <a:srgbClr val="000000"/>
                  </a:solidFill>
                  <a:latin typeface="Candara"/>
                  <a:ea typeface="Candara"/>
                  <a:cs typeface="Candara"/>
                  <a:sym typeface="Candara"/>
                </a:rPr>
                <a:t>Commitment to health </a:t>
              </a:r>
              <a:r>
                <a:rPr lang="en-US" sz="3000" b="0" i="0" u="none" strike="noStrike" cap="none">
                  <a:solidFill>
                    <a:srgbClr val="FF0000"/>
                  </a:solidFill>
                  <a:latin typeface="Candara"/>
                  <a:ea typeface="Candara"/>
                  <a:cs typeface="Candara"/>
                  <a:sym typeface="Candara"/>
                </a:rPr>
                <a:t>equity</a:t>
              </a:r>
              <a:r>
                <a:rPr lang="en-US" sz="3000" b="0" i="0" u="none" strike="noStrike" cap="none">
                  <a:solidFill>
                    <a:srgbClr val="000000"/>
                  </a:solidFill>
                  <a:latin typeface="Candara"/>
                  <a:ea typeface="Candara"/>
                  <a:cs typeface="Candara"/>
                  <a:sym typeface="Candara"/>
                </a:rPr>
                <a:t> as part of development oriented to social justice</a:t>
              </a:r>
              <a:endParaRPr sz="2100"/>
            </a:p>
          </p:txBody>
        </p:sp>
        <p:sp>
          <p:nvSpPr>
            <p:cNvPr id="813" name="Google Shape;813;g351df2b98da_0_2489"/>
            <p:cNvSpPr/>
            <p:nvPr/>
          </p:nvSpPr>
          <p:spPr>
            <a:xfrm>
              <a:off x="1524000" y="4651321"/>
              <a:ext cx="7400700" cy="904200"/>
            </a:xfrm>
            <a:prstGeom prst="rect">
              <a:avLst/>
            </a:prstGeom>
            <a:noFill/>
            <a:ln>
              <a:noFill/>
            </a:ln>
          </p:spPr>
          <p:txBody>
            <a:bodyPr spcFirstLastPara="1" wrap="square" lIns="137150" tIns="68550" rIns="137150" bIns="68550" anchor="t" anchorCtr="0">
              <a:noAutofit/>
            </a:bodyPr>
            <a:lstStyle/>
            <a:p>
              <a:pPr marL="279400" marR="0" lvl="0" indent="-279400" algn="l" rtl="0">
                <a:lnSpc>
                  <a:spcPct val="100000"/>
                </a:lnSpc>
                <a:spcBef>
                  <a:spcPts val="0"/>
                </a:spcBef>
                <a:spcAft>
                  <a:spcPts val="0"/>
                </a:spcAft>
                <a:buClr>
                  <a:srgbClr val="000000"/>
                </a:buClr>
                <a:buSzPts val="3000"/>
                <a:buFont typeface="Noto Sans Symbols"/>
                <a:buChar char="▪"/>
              </a:pPr>
              <a:r>
                <a:rPr lang="en-US" sz="3000" b="0" i="0" u="none" strike="noStrike" cap="none">
                  <a:solidFill>
                    <a:srgbClr val="000000"/>
                  </a:solidFill>
                  <a:latin typeface="Candara"/>
                  <a:ea typeface="Candara"/>
                  <a:cs typeface="Candara"/>
                  <a:sym typeface="Candara"/>
                </a:rPr>
                <a:t>Community </a:t>
              </a:r>
              <a:r>
                <a:rPr lang="en-US" sz="3000" b="0" i="0" u="none" strike="noStrike" cap="none">
                  <a:solidFill>
                    <a:srgbClr val="FF0000"/>
                  </a:solidFill>
                  <a:latin typeface="Candara"/>
                  <a:ea typeface="Candara"/>
                  <a:cs typeface="Candara"/>
                  <a:sym typeface="Candara"/>
                </a:rPr>
                <a:t>participation</a:t>
              </a:r>
              <a:r>
                <a:rPr lang="en-US" sz="3000" b="0" i="0" u="none" strike="noStrike" cap="none">
                  <a:solidFill>
                    <a:srgbClr val="000000"/>
                  </a:solidFill>
                  <a:latin typeface="Candara"/>
                  <a:ea typeface="Candara"/>
                  <a:cs typeface="Candara"/>
                  <a:sym typeface="Candara"/>
                </a:rPr>
                <a:t> in defining and implementing health agendas</a:t>
              </a:r>
              <a:endParaRPr sz="2100"/>
            </a:p>
            <a:p>
              <a:pPr marL="279400" marR="0" lvl="0" indent="-279400" algn="l" rtl="0">
                <a:lnSpc>
                  <a:spcPct val="100000"/>
                </a:lnSpc>
                <a:spcBef>
                  <a:spcPts val="0"/>
                </a:spcBef>
                <a:spcAft>
                  <a:spcPts val="0"/>
                </a:spcAft>
                <a:buClr>
                  <a:srgbClr val="000000"/>
                </a:buClr>
                <a:buSzPts val="3000"/>
                <a:buFont typeface="Noto Sans Symbols"/>
                <a:buChar char="▪"/>
              </a:pPr>
              <a:r>
                <a:rPr lang="en-US" sz="3000" b="0" i="0" u="none" strike="noStrike" cap="none">
                  <a:solidFill>
                    <a:srgbClr val="000000"/>
                  </a:solidFill>
                  <a:latin typeface="Candara"/>
                  <a:ea typeface="Candara"/>
                  <a:cs typeface="Candara"/>
                  <a:sym typeface="Candara"/>
                </a:rPr>
                <a:t>Appropriate technology </a:t>
              </a:r>
              <a:endParaRPr sz="2100"/>
            </a:p>
            <a:p>
              <a:pPr marL="279400" marR="0" lvl="0" indent="-88900" algn="l" rtl="0">
                <a:lnSpc>
                  <a:spcPct val="100000"/>
                </a:lnSpc>
                <a:spcBef>
                  <a:spcPts val="0"/>
                </a:spcBef>
                <a:spcAft>
                  <a:spcPts val="0"/>
                </a:spcAft>
                <a:buClr>
                  <a:schemeClr val="dk1"/>
                </a:buClr>
                <a:buSzPts val="3000"/>
                <a:buFont typeface="Noto Sans Symbols"/>
                <a:buNone/>
              </a:pPr>
              <a:endParaRPr sz="3000" b="0" i="0" u="none" strike="noStrike" cap="none">
                <a:solidFill>
                  <a:srgbClr val="000000"/>
                </a:solidFill>
                <a:latin typeface="Candara"/>
                <a:ea typeface="Candara"/>
                <a:cs typeface="Candara"/>
                <a:sym typeface="Candara"/>
              </a:endParaRPr>
            </a:p>
          </p:txBody>
        </p:sp>
        <p:sp>
          <p:nvSpPr>
            <p:cNvPr id="814" name="Google Shape;814;g351df2b98da_0_2489"/>
            <p:cNvSpPr/>
            <p:nvPr/>
          </p:nvSpPr>
          <p:spPr>
            <a:xfrm>
              <a:off x="1560510" y="5316406"/>
              <a:ext cx="6492300" cy="305100"/>
            </a:xfrm>
            <a:prstGeom prst="rect">
              <a:avLst/>
            </a:prstGeom>
            <a:noFill/>
            <a:ln>
              <a:noFill/>
            </a:ln>
          </p:spPr>
          <p:txBody>
            <a:bodyPr spcFirstLastPara="1" wrap="square" lIns="137150" tIns="68550" rIns="137150" bIns="68550" anchor="t" anchorCtr="0">
              <a:noAutofit/>
            </a:bodyPr>
            <a:lstStyle/>
            <a:p>
              <a:pPr marL="279400" marR="0" lvl="0" indent="-279400" algn="l" rtl="0">
                <a:lnSpc>
                  <a:spcPct val="95000"/>
                </a:lnSpc>
                <a:spcBef>
                  <a:spcPts val="0"/>
                </a:spcBef>
                <a:spcAft>
                  <a:spcPts val="0"/>
                </a:spcAft>
                <a:buClr>
                  <a:srgbClr val="FF0000"/>
                </a:buClr>
                <a:buSzPts val="3000"/>
                <a:buFont typeface="Noto Sans Symbols"/>
                <a:buChar char="▪"/>
              </a:pPr>
              <a:r>
                <a:rPr lang="en-US" sz="3000" b="0" i="0" u="none" strike="noStrike" cap="none">
                  <a:solidFill>
                    <a:srgbClr val="FF0000"/>
                  </a:solidFill>
                  <a:latin typeface="Candara"/>
                  <a:ea typeface="Candara"/>
                  <a:cs typeface="Candara"/>
                  <a:sym typeface="Candara"/>
                </a:rPr>
                <a:t>Inter-sectoral</a:t>
              </a:r>
              <a:r>
                <a:rPr lang="en-US" sz="3000" b="0" i="0" u="none" strike="noStrike" cap="none">
                  <a:solidFill>
                    <a:srgbClr val="000000"/>
                  </a:solidFill>
                  <a:latin typeface="Candara"/>
                  <a:ea typeface="Candara"/>
                  <a:cs typeface="Candara"/>
                  <a:sym typeface="Candara"/>
                </a:rPr>
                <a:t> approaches to health</a:t>
              </a:r>
              <a:endParaRPr sz="3000" b="0" i="0" u="none" strike="noStrike" cap="none">
                <a:solidFill>
                  <a:srgbClr val="000000"/>
                </a:solidFill>
                <a:latin typeface="Candara"/>
                <a:ea typeface="Candara"/>
                <a:cs typeface="Candara"/>
                <a:sym typeface="Candara"/>
              </a:endParaRPr>
            </a:p>
          </p:txBody>
        </p:sp>
        <p:sp>
          <p:nvSpPr>
            <p:cNvPr id="815" name="Google Shape;815;g351df2b98da_0_2489"/>
            <p:cNvSpPr/>
            <p:nvPr/>
          </p:nvSpPr>
          <p:spPr>
            <a:xfrm>
              <a:off x="1537644" y="750240"/>
              <a:ext cx="8961000" cy="252900"/>
            </a:xfrm>
            <a:prstGeom prst="rect">
              <a:avLst/>
            </a:prstGeom>
            <a:gradFill>
              <a:gsLst>
                <a:gs pos="0">
                  <a:srgbClr val="85C2B5"/>
                </a:gs>
                <a:gs pos="100000">
                  <a:schemeClr val="lt1"/>
                </a:gs>
              </a:gsLst>
              <a:lin ang="21593863" scaled="0"/>
            </a:gra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000000"/>
                </a:buClr>
                <a:buSzPts val="3000"/>
                <a:buFont typeface="Candara"/>
                <a:buNone/>
              </a:pPr>
              <a:r>
                <a:rPr lang="en-US" sz="3000" b="1" i="0" u="none" strike="noStrike" cap="none">
                  <a:solidFill>
                    <a:srgbClr val="000000"/>
                  </a:solidFill>
                  <a:latin typeface="Candara"/>
                  <a:ea typeface="Candara"/>
                  <a:cs typeface="Candara"/>
                  <a:sym typeface="Candara"/>
                </a:rPr>
                <a:t>Definition </a:t>
              </a:r>
              <a:endParaRPr sz="2100"/>
            </a:p>
          </p:txBody>
        </p:sp>
      </p:grpSp>
      <p:sp>
        <p:nvSpPr>
          <p:cNvPr id="816" name="Google Shape;816;g351df2b98da_0_2489"/>
          <p:cNvSpPr/>
          <p:nvPr/>
        </p:nvSpPr>
        <p:spPr>
          <a:xfrm>
            <a:off x="2511355" y="9935669"/>
            <a:ext cx="10294200" cy="228600"/>
          </a:xfrm>
          <a:prstGeom prst="rect">
            <a:avLst/>
          </a:prstGeom>
          <a:noFill/>
          <a:ln>
            <a:noFill/>
          </a:ln>
        </p:spPr>
        <p:txBody>
          <a:bodyPr spcFirstLastPara="1" wrap="square" lIns="0" tIns="0" rIns="0" bIns="0" anchor="ctr" anchorCtr="0">
            <a:noAutofit/>
          </a:bodyPr>
          <a:lstStyle/>
          <a:p>
            <a:pPr marL="914400" marR="0" lvl="0" indent="-91440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SOURCE: Alma Ata declaration, WHO, Beena 2008</a:t>
            </a:r>
            <a:endParaRPr sz="2100"/>
          </a:p>
        </p:txBody>
      </p:sp>
      <p:sp>
        <p:nvSpPr>
          <p:cNvPr id="817" name="Google Shape;817;g351df2b98da_0_2489"/>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pic>
        <p:nvPicPr>
          <p:cNvPr id="818" name="Google Shape;818;g351df2b98da_0_2489"/>
          <p:cNvPicPr preferRelativeResize="0"/>
          <p:nvPr/>
        </p:nvPicPr>
        <p:blipFill rotWithShape="1">
          <a:blip r:embed="rId5">
            <a:alphaModFix/>
          </a:blip>
          <a:srcRect/>
          <a:stretch/>
        </p:blipFill>
        <p:spPr>
          <a:xfrm>
            <a:off x="151067" y="96598"/>
            <a:ext cx="1982534" cy="793713"/>
          </a:xfrm>
          <a:prstGeom prst="rect">
            <a:avLst/>
          </a:prstGeom>
          <a:noFill/>
          <a:ln>
            <a:noFill/>
          </a:ln>
        </p:spPr>
      </p:pic>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Shape 1333"/>
        <p:cNvGrpSpPr/>
        <p:nvPr/>
      </p:nvGrpSpPr>
      <p:grpSpPr>
        <a:xfrm>
          <a:off x="0" y="0"/>
          <a:ext cx="0" cy="0"/>
          <a:chOff x="0" y="0"/>
          <a:chExt cx="0" cy="0"/>
        </a:xfrm>
      </p:grpSpPr>
      <p:sp>
        <p:nvSpPr>
          <p:cNvPr id="1334" name="Google Shape;1334;g34e06900fa7_0_591"/>
          <p:cNvSpPr txBox="1"/>
          <p:nvPr/>
        </p:nvSpPr>
        <p:spPr>
          <a:xfrm>
            <a:off x="672334" y="1094814"/>
            <a:ext cx="6566700" cy="1305300"/>
          </a:xfrm>
          <a:prstGeom prst="rect">
            <a:avLst/>
          </a:prstGeom>
          <a:noFill/>
          <a:ln>
            <a:noFill/>
          </a:ln>
        </p:spPr>
        <p:txBody>
          <a:bodyPr spcFirstLastPara="1" wrap="square" lIns="0" tIns="0" rIns="0" bIns="0" anchor="t" anchorCtr="0">
            <a:spAutoFit/>
          </a:bodyPr>
          <a:lstStyle/>
          <a:p>
            <a:pPr marL="0" marR="0" lvl="0" indent="0" algn="l" rtl="0">
              <a:lnSpc>
                <a:spcPct val="110005"/>
              </a:lnSpc>
              <a:spcBef>
                <a:spcPts val="0"/>
              </a:spcBef>
              <a:spcAft>
                <a:spcPts val="0"/>
              </a:spcAft>
              <a:buNone/>
            </a:pPr>
            <a:r>
              <a:rPr lang="en-US" sz="4038">
                <a:solidFill>
                  <a:srgbClr val="186931"/>
                </a:solidFill>
                <a:latin typeface="Century Gothic"/>
                <a:ea typeface="Century Gothic"/>
                <a:cs typeface="Century Gothic"/>
                <a:sym typeface="Century Gothic"/>
              </a:rPr>
              <a:t>Samples of PHC Financial Documents</a:t>
            </a:r>
            <a:endParaRPr/>
          </a:p>
        </p:txBody>
      </p:sp>
      <p:sp>
        <p:nvSpPr>
          <p:cNvPr id="1335" name="Google Shape;1335;g34e06900fa7_0_591"/>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336" name="Google Shape;1336;g34e06900fa7_0_591"/>
          <p:cNvSpPr txBox="1">
            <a:spLocks noGrp="1"/>
          </p:cNvSpPr>
          <p:nvPr>
            <p:ph type="sldNum" idx="12"/>
          </p:nvPr>
        </p:nvSpPr>
        <p:spPr>
          <a:xfrm>
            <a:off x="16142044" y="9883775"/>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130</a:t>
            </a:fld>
            <a:endParaRPr sz="1616">
              <a:solidFill>
                <a:schemeClr val="dk1"/>
              </a:solidFill>
            </a:endParaRPr>
          </a:p>
        </p:txBody>
      </p:sp>
      <p:pic>
        <p:nvPicPr>
          <p:cNvPr id="1337" name="Google Shape;1337;g34e06900fa7_0_591"/>
          <p:cNvPicPr preferRelativeResize="0"/>
          <p:nvPr/>
        </p:nvPicPr>
        <p:blipFill rotWithShape="1">
          <a:blip r:embed="rId4">
            <a:alphaModFix/>
          </a:blip>
          <a:srcRect/>
          <a:stretch/>
        </p:blipFill>
        <p:spPr>
          <a:xfrm>
            <a:off x="151067" y="96599"/>
            <a:ext cx="1601533" cy="641178"/>
          </a:xfrm>
          <a:prstGeom prst="rect">
            <a:avLst/>
          </a:prstGeom>
          <a:noFill/>
          <a:ln>
            <a:noFill/>
          </a:ln>
        </p:spPr>
      </p:pic>
      <p:sp>
        <p:nvSpPr>
          <p:cNvPr id="1338" name="Google Shape;1338;g34e06900fa7_0_591"/>
          <p:cNvSpPr txBox="1"/>
          <p:nvPr/>
        </p:nvSpPr>
        <p:spPr>
          <a:xfrm>
            <a:off x="244988" y="9865785"/>
            <a:ext cx="42015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US" sz="1800" b="1" i="0" u="none" strike="noStrike">
                <a:solidFill>
                  <a:schemeClr val="dk1"/>
                </a:solidFill>
                <a:latin typeface="Calibri"/>
                <a:ea typeface="Calibri"/>
                <a:cs typeface="Calibri"/>
                <a:sym typeface="Calibri"/>
              </a:rPr>
              <a:t>Click </a:t>
            </a:r>
            <a:r>
              <a:rPr lang="en-US" sz="1800" b="1" i="0" u="sng" strike="noStrike">
                <a:solidFill>
                  <a:schemeClr val="dk1"/>
                </a:solidFill>
                <a:latin typeface="Calibri"/>
                <a:ea typeface="Calibri"/>
                <a:cs typeface="Calibri"/>
                <a:sym typeface="Calibri"/>
                <a:hlinkClick r:id="rId5">
                  <a:extLst>
                    <a:ext uri="{A12FA001-AC4F-418D-AE19-62706E023703}">
                      <ahyp:hlinkClr xmlns:ahyp="http://schemas.microsoft.com/office/drawing/2018/hyperlinkcolor" val="tx"/>
                    </a:ext>
                  </a:extLst>
                </a:hlinkClick>
              </a:rPr>
              <a:t>here</a:t>
            </a:r>
            <a:r>
              <a:rPr lang="en-US" sz="1800" b="1" i="0" u="none" strike="noStrike">
                <a:solidFill>
                  <a:schemeClr val="dk1"/>
                </a:solidFill>
                <a:latin typeface="Calibri"/>
                <a:ea typeface="Calibri"/>
                <a:cs typeface="Calibri"/>
                <a:sym typeface="Calibri"/>
              </a:rPr>
              <a:t> to view the sample document. </a:t>
            </a:r>
            <a:endParaRPr sz="1700" b="1" i="0" u="none" strike="noStrike" cap="none">
              <a:solidFill>
                <a:schemeClr val="dk1"/>
              </a:solidFill>
              <a:latin typeface="Arial"/>
              <a:ea typeface="Arial"/>
              <a:cs typeface="Arial"/>
              <a:sym typeface="Arial"/>
            </a:endParaRPr>
          </a:p>
        </p:txBody>
      </p:sp>
      <p:sp>
        <p:nvSpPr>
          <p:cNvPr id="1339" name="Google Shape;1339;g34e06900fa7_0_591"/>
          <p:cNvSpPr/>
          <p:nvPr/>
        </p:nvSpPr>
        <p:spPr>
          <a:xfrm>
            <a:off x="672335" y="2223328"/>
            <a:ext cx="3518700" cy="357000"/>
          </a:xfrm>
          <a:prstGeom prst="rect">
            <a:avLst/>
          </a:pr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lt1"/>
              </a:buClr>
              <a:buSzPts val="1800"/>
              <a:buFont typeface="Calibri"/>
              <a:buNone/>
            </a:pPr>
            <a:r>
              <a:rPr lang="en-US" sz="1800" b="1" i="0" u="none" strike="noStrike">
                <a:solidFill>
                  <a:schemeClr val="lt1"/>
                </a:solidFill>
                <a:latin typeface="Calibri"/>
                <a:ea typeface="Calibri"/>
                <a:cs typeface="Calibri"/>
                <a:sym typeface="Calibri"/>
              </a:rPr>
              <a:t>Quarterly Financial Reporting Form</a:t>
            </a:r>
            <a:endParaRPr sz="1700" b="1" i="0" u="none" strike="noStrike" cap="none">
              <a:solidFill>
                <a:schemeClr val="lt1"/>
              </a:solidFill>
              <a:latin typeface="Arial"/>
              <a:ea typeface="Arial"/>
              <a:cs typeface="Arial"/>
              <a:sym typeface="Arial"/>
            </a:endParaRPr>
          </a:p>
        </p:txBody>
      </p:sp>
      <p:pic>
        <p:nvPicPr>
          <p:cNvPr id="1340" name="Google Shape;1340;g34e06900fa7_0_591"/>
          <p:cNvPicPr preferRelativeResize="0"/>
          <p:nvPr/>
        </p:nvPicPr>
        <p:blipFill rotWithShape="1">
          <a:blip r:embed="rId6">
            <a:alphaModFix/>
          </a:blip>
          <a:srcRect/>
          <a:stretch/>
        </p:blipFill>
        <p:spPr>
          <a:xfrm>
            <a:off x="8077200" y="104019"/>
            <a:ext cx="7589874" cy="10144880"/>
          </a:xfrm>
          <a:prstGeom prst="rect">
            <a:avLst/>
          </a:prstGeom>
          <a:noFill/>
          <a:ln>
            <a:noFill/>
          </a:ln>
        </p:spPr>
      </p:pic>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Shape 1345"/>
        <p:cNvGrpSpPr/>
        <p:nvPr/>
      </p:nvGrpSpPr>
      <p:grpSpPr>
        <a:xfrm>
          <a:off x="0" y="0"/>
          <a:ext cx="0" cy="0"/>
          <a:chOff x="0" y="0"/>
          <a:chExt cx="0" cy="0"/>
        </a:xfrm>
      </p:grpSpPr>
      <p:sp>
        <p:nvSpPr>
          <p:cNvPr id="1346" name="Google Shape;1346;g34e06900fa7_0_602"/>
          <p:cNvSpPr txBox="1"/>
          <p:nvPr/>
        </p:nvSpPr>
        <p:spPr>
          <a:xfrm>
            <a:off x="672333" y="748148"/>
            <a:ext cx="6414300" cy="1305300"/>
          </a:xfrm>
          <a:prstGeom prst="rect">
            <a:avLst/>
          </a:prstGeom>
          <a:noFill/>
          <a:ln>
            <a:noFill/>
          </a:ln>
        </p:spPr>
        <p:txBody>
          <a:bodyPr spcFirstLastPara="1" wrap="square" lIns="0" tIns="0" rIns="0" bIns="0" anchor="t" anchorCtr="0">
            <a:spAutoFit/>
          </a:bodyPr>
          <a:lstStyle/>
          <a:p>
            <a:pPr marL="0" marR="0" lvl="0" indent="0" algn="l" rtl="0">
              <a:lnSpc>
                <a:spcPct val="110005"/>
              </a:lnSpc>
              <a:spcBef>
                <a:spcPts val="0"/>
              </a:spcBef>
              <a:spcAft>
                <a:spcPts val="0"/>
              </a:spcAft>
              <a:buNone/>
            </a:pPr>
            <a:r>
              <a:rPr lang="en-US" sz="4038">
                <a:solidFill>
                  <a:srgbClr val="186931"/>
                </a:solidFill>
                <a:latin typeface="Century Gothic"/>
                <a:ea typeface="Century Gothic"/>
                <a:cs typeface="Century Gothic"/>
                <a:sym typeface="Century Gothic"/>
              </a:rPr>
              <a:t>Samples of PHC Financial Documents</a:t>
            </a:r>
            <a:endParaRPr/>
          </a:p>
        </p:txBody>
      </p:sp>
      <p:sp>
        <p:nvSpPr>
          <p:cNvPr id="1347" name="Google Shape;1347;g34e06900fa7_0_602"/>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348" name="Google Shape;1348;g34e06900fa7_0_602"/>
          <p:cNvSpPr txBox="1">
            <a:spLocks noGrp="1"/>
          </p:cNvSpPr>
          <p:nvPr>
            <p:ph type="sldNum" idx="12"/>
          </p:nvPr>
        </p:nvSpPr>
        <p:spPr>
          <a:xfrm>
            <a:off x="16142044" y="9883775"/>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131</a:t>
            </a:fld>
            <a:endParaRPr sz="1616">
              <a:solidFill>
                <a:schemeClr val="dk1"/>
              </a:solidFill>
            </a:endParaRPr>
          </a:p>
        </p:txBody>
      </p:sp>
      <p:sp>
        <p:nvSpPr>
          <p:cNvPr id="1349" name="Google Shape;1349;g34e06900fa7_0_602"/>
          <p:cNvSpPr/>
          <p:nvPr/>
        </p:nvSpPr>
        <p:spPr>
          <a:xfrm>
            <a:off x="672333" y="2063833"/>
            <a:ext cx="3594900" cy="369300"/>
          </a:xfrm>
          <a:prstGeom prst="rect">
            <a:avLst/>
          </a:pr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lt1"/>
              </a:buClr>
              <a:buSzPts val="1800"/>
              <a:buFont typeface="Calibri"/>
              <a:buNone/>
            </a:pPr>
            <a:r>
              <a:rPr lang="en-US" sz="1800" b="1" i="0" u="none" strike="noStrike">
                <a:solidFill>
                  <a:schemeClr val="lt1"/>
                </a:solidFill>
                <a:latin typeface="Calibri"/>
                <a:ea typeface="Calibri"/>
                <a:cs typeface="Calibri"/>
                <a:sym typeface="Calibri"/>
              </a:rPr>
              <a:t>Intervention Form Template</a:t>
            </a:r>
            <a:endParaRPr sz="1700" b="1" i="0" u="none" strike="noStrike" cap="none">
              <a:solidFill>
                <a:schemeClr val="lt1"/>
              </a:solidFill>
              <a:latin typeface="Arial"/>
              <a:ea typeface="Arial"/>
              <a:cs typeface="Arial"/>
              <a:sym typeface="Arial"/>
            </a:endParaRPr>
          </a:p>
        </p:txBody>
      </p:sp>
      <p:pic>
        <p:nvPicPr>
          <p:cNvPr id="1350" name="Google Shape;1350;g34e06900fa7_0_602"/>
          <p:cNvPicPr preferRelativeResize="0"/>
          <p:nvPr/>
        </p:nvPicPr>
        <p:blipFill rotWithShape="1">
          <a:blip r:embed="rId4">
            <a:alphaModFix/>
          </a:blip>
          <a:srcRect/>
          <a:stretch/>
        </p:blipFill>
        <p:spPr>
          <a:xfrm>
            <a:off x="151067" y="96599"/>
            <a:ext cx="1601533" cy="641178"/>
          </a:xfrm>
          <a:prstGeom prst="rect">
            <a:avLst/>
          </a:prstGeom>
          <a:noFill/>
          <a:ln>
            <a:noFill/>
          </a:ln>
        </p:spPr>
      </p:pic>
      <p:sp>
        <p:nvSpPr>
          <p:cNvPr id="1351" name="Google Shape;1351;g34e06900fa7_0_602"/>
          <p:cNvSpPr txBox="1"/>
          <p:nvPr/>
        </p:nvSpPr>
        <p:spPr>
          <a:xfrm>
            <a:off x="672333" y="2443536"/>
            <a:ext cx="42015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US" sz="1800" b="1" i="0" u="none" strike="noStrike">
                <a:solidFill>
                  <a:schemeClr val="dk1"/>
                </a:solidFill>
                <a:latin typeface="Calibri"/>
                <a:ea typeface="Calibri"/>
                <a:cs typeface="Calibri"/>
                <a:sym typeface="Calibri"/>
              </a:rPr>
              <a:t>Cover Page</a:t>
            </a:r>
            <a:endParaRPr sz="1700" b="1" i="0" u="none" strike="noStrike" cap="none">
              <a:solidFill>
                <a:schemeClr val="dk1"/>
              </a:solidFill>
              <a:latin typeface="Arial"/>
              <a:ea typeface="Arial"/>
              <a:cs typeface="Arial"/>
              <a:sym typeface="Arial"/>
            </a:endParaRPr>
          </a:p>
        </p:txBody>
      </p:sp>
      <p:pic>
        <p:nvPicPr>
          <p:cNvPr id="1352" name="Google Shape;1352;g34e06900fa7_0_602"/>
          <p:cNvPicPr preferRelativeResize="0"/>
          <p:nvPr/>
        </p:nvPicPr>
        <p:blipFill rotWithShape="1">
          <a:blip r:embed="rId5">
            <a:alphaModFix/>
          </a:blip>
          <a:srcRect/>
          <a:stretch/>
        </p:blipFill>
        <p:spPr>
          <a:xfrm>
            <a:off x="7848600" y="426306"/>
            <a:ext cx="8534399" cy="9560580"/>
          </a:xfrm>
          <a:prstGeom prst="rect">
            <a:avLst/>
          </a:prstGeom>
          <a:noFill/>
          <a:ln>
            <a:noFill/>
          </a:ln>
        </p:spPr>
      </p:pic>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Shape 1357"/>
        <p:cNvGrpSpPr/>
        <p:nvPr/>
      </p:nvGrpSpPr>
      <p:grpSpPr>
        <a:xfrm>
          <a:off x="0" y="0"/>
          <a:ext cx="0" cy="0"/>
          <a:chOff x="0" y="0"/>
          <a:chExt cx="0" cy="0"/>
        </a:xfrm>
      </p:grpSpPr>
      <p:sp>
        <p:nvSpPr>
          <p:cNvPr id="1358" name="Google Shape;1358;g34e06900fa7_0_613"/>
          <p:cNvSpPr txBox="1"/>
          <p:nvPr/>
        </p:nvSpPr>
        <p:spPr>
          <a:xfrm>
            <a:off x="672334" y="1094814"/>
            <a:ext cx="6566700" cy="1305300"/>
          </a:xfrm>
          <a:prstGeom prst="rect">
            <a:avLst/>
          </a:prstGeom>
          <a:noFill/>
          <a:ln>
            <a:noFill/>
          </a:ln>
        </p:spPr>
        <p:txBody>
          <a:bodyPr spcFirstLastPara="1" wrap="square" lIns="0" tIns="0" rIns="0" bIns="0" anchor="t" anchorCtr="0">
            <a:spAutoFit/>
          </a:bodyPr>
          <a:lstStyle/>
          <a:p>
            <a:pPr marL="0" marR="0" lvl="0" indent="0" algn="l" rtl="0">
              <a:lnSpc>
                <a:spcPct val="110005"/>
              </a:lnSpc>
              <a:spcBef>
                <a:spcPts val="0"/>
              </a:spcBef>
              <a:spcAft>
                <a:spcPts val="0"/>
              </a:spcAft>
              <a:buNone/>
            </a:pPr>
            <a:r>
              <a:rPr lang="en-US" sz="4038">
                <a:solidFill>
                  <a:srgbClr val="186931"/>
                </a:solidFill>
                <a:latin typeface="Century Gothic"/>
                <a:ea typeface="Century Gothic"/>
                <a:cs typeface="Century Gothic"/>
                <a:sym typeface="Century Gothic"/>
              </a:rPr>
              <a:t>Samples of PHC Financial Documents</a:t>
            </a:r>
            <a:endParaRPr/>
          </a:p>
        </p:txBody>
      </p:sp>
      <p:sp>
        <p:nvSpPr>
          <p:cNvPr id="1359" name="Google Shape;1359;g34e06900fa7_0_613"/>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360" name="Google Shape;1360;g34e06900fa7_0_613"/>
          <p:cNvSpPr txBox="1">
            <a:spLocks noGrp="1"/>
          </p:cNvSpPr>
          <p:nvPr>
            <p:ph type="sldNum" idx="12"/>
          </p:nvPr>
        </p:nvSpPr>
        <p:spPr>
          <a:xfrm>
            <a:off x="16142044" y="9883775"/>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132</a:t>
            </a:fld>
            <a:endParaRPr sz="1616">
              <a:solidFill>
                <a:schemeClr val="dk1"/>
              </a:solidFill>
            </a:endParaRPr>
          </a:p>
        </p:txBody>
      </p:sp>
      <p:pic>
        <p:nvPicPr>
          <p:cNvPr id="1361" name="Google Shape;1361;g34e06900fa7_0_613"/>
          <p:cNvPicPr preferRelativeResize="0"/>
          <p:nvPr/>
        </p:nvPicPr>
        <p:blipFill rotWithShape="1">
          <a:blip r:embed="rId4">
            <a:alphaModFix/>
          </a:blip>
          <a:srcRect/>
          <a:stretch/>
        </p:blipFill>
        <p:spPr>
          <a:xfrm>
            <a:off x="151067" y="96599"/>
            <a:ext cx="1601533" cy="641178"/>
          </a:xfrm>
          <a:prstGeom prst="rect">
            <a:avLst/>
          </a:prstGeom>
          <a:noFill/>
          <a:ln>
            <a:noFill/>
          </a:ln>
        </p:spPr>
      </p:pic>
      <p:sp>
        <p:nvSpPr>
          <p:cNvPr id="1362" name="Google Shape;1362;g34e06900fa7_0_613"/>
          <p:cNvSpPr/>
          <p:nvPr/>
        </p:nvSpPr>
        <p:spPr>
          <a:xfrm>
            <a:off x="672335" y="2223328"/>
            <a:ext cx="3518700" cy="357000"/>
          </a:xfrm>
          <a:prstGeom prst="rect">
            <a:avLst/>
          </a:pr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lt1"/>
              </a:buClr>
              <a:buSzPts val="1800"/>
              <a:buFont typeface="Calibri"/>
              <a:buNone/>
            </a:pPr>
            <a:r>
              <a:rPr lang="en-US" sz="1800" b="1" i="0" u="none" strike="noStrike">
                <a:solidFill>
                  <a:schemeClr val="lt1"/>
                </a:solidFill>
                <a:latin typeface="Calibri"/>
                <a:ea typeface="Calibri"/>
                <a:cs typeface="Calibri"/>
                <a:sym typeface="Calibri"/>
              </a:rPr>
              <a:t>Intervention Form Template</a:t>
            </a:r>
            <a:endParaRPr sz="1700" b="1" i="0" u="none" strike="noStrike" cap="none">
              <a:solidFill>
                <a:schemeClr val="lt1"/>
              </a:solidFill>
              <a:latin typeface="Arial"/>
              <a:ea typeface="Arial"/>
              <a:cs typeface="Arial"/>
              <a:sym typeface="Arial"/>
            </a:endParaRPr>
          </a:p>
        </p:txBody>
      </p:sp>
      <p:pic>
        <p:nvPicPr>
          <p:cNvPr id="1363" name="Google Shape;1363;g34e06900fa7_0_613"/>
          <p:cNvPicPr preferRelativeResize="0"/>
          <p:nvPr/>
        </p:nvPicPr>
        <p:blipFill rotWithShape="1">
          <a:blip r:embed="rId5">
            <a:alphaModFix/>
          </a:blip>
          <a:srcRect/>
          <a:stretch/>
        </p:blipFill>
        <p:spPr>
          <a:xfrm>
            <a:off x="7891181" y="-123303"/>
            <a:ext cx="8250863" cy="10358420"/>
          </a:xfrm>
          <a:prstGeom prst="rect">
            <a:avLst/>
          </a:prstGeom>
          <a:noFill/>
          <a:ln>
            <a:noFill/>
          </a:ln>
        </p:spPr>
      </p:pic>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Shape 1368"/>
        <p:cNvGrpSpPr/>
        <p:nvPr/>
      </p:nvGrpSpPr>
      <p:grpSpPr>
        <a:xfrm>
          <a:off x="0" y="0"/>
          <a:ext cx="0" cy="0"/>
          <a:chOff x="0" y="0"/>
          <a:chExt cx="0" cy="0"/>
        </a:xfrm>
      </p:grpSpPr>
      <p:sp>
        <p:nvSpPr>
          <p:cNvPr id="1369" name="Google Shape;1369;g34e06900fa7_0_623"/>
          <p:cNvSpPr txBox="1"/>
          <p:nvPr/>
        </p:nvSpPr>
        <p:spPr>
          <a:xfrm>
            <a:off x="672334" y="1094814"/>
            <a:ext cx="6566700" cy="1305300"/>
          </a:xfrm>
          <a:prstGeom prst="rect">
            <a:avLst/>
          </a:prstGeom>
          <a:noFill/>
          <a:ln>
            <a:noFill/>
          </a:ln>
        </p:spPr>
        <p:txBody>
          <a:bodyPr spcFirstLastPara="1" wrap="square" lIns="0" tIns="0" rIns="0" bIns="0" anchor="t" anchorCtr="0">
            <a:spAutoFit/>
          </a:bodyPr>
          <a:lstStyle/>
          <a:p>
            <a:pPr marL="0" marR="0" lvl="0" indent="0" algn="l" rtl="0">
              <a:lnSpc>
                <a:spcPct val="110005"/>
              </a:lnSpc>
              <a:spcBef>
                <a:spcPts val="0"/>
              </a:spcBef>
              <a:spcAft>
                <a:spcPts val="0"/>
              </a:spcAft>
              <a:buNone/>
            </a:pPr>
            <a:r>
              <a:rPr lang="en-US" sz="4038">
                <a:solidFill>
                  <a:srgbClr val="186931"/>
                </a:solidFill>
                <a:latin typeface="Century Gothic"/>
                <a:ea typeface="Century Gothic"/>
                <a:cs typeface="Century Gothic"/>
                <a:sym typeface="Century Gothic"/>
              </a:rPr>
              <a:t>Samples of PHC Financial Documents</a:t>
            </a:r>
            <a:endParaRPr/>
          </a:p>
        </p:txBody>
      </p:sp>
      <p:sp>
        <p:nvSpPr>
          <p:cNvPr id="1370" name="Google Shape;1370;g34e06900fa7_0_623"/>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371" name="Google Shape;1371;g34e06900fa7_0_623"/>
          <p:cNvSpPr txBox="1">
            <a:spLocks noGrp="1"/>
          </p:cNvSpPr>
          <p:nvPr>
            <p:ph type="sldNum" idx="12"/>
          </p:nvPr>
        </p:nvSpPr>
        <p:spPr>
          <a:xfrm>
            <a:off x="16142044" y="9883775"/>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133</a:t>
            </a:fld>
            <a:endParaRPr sz="1616">
              <a:solidFill>
                <a:schemeClr val="dk1"/>
              </a:solidFill>
            </a:endParaRPr>
          </a:p>
        </p:txBody>
      </p:sp>
      <p:pic>
        <p:nvPicPr>
          <p:cNvPr id="1372" name="Google Shape;1372;g34e06900fa7_0_623"/>
          <p:cNvPicPr preferRelativeResize="0"/>
          <p:nvPr/>
        </p:nvPicPr>
        <p:blipFill rotWithShape="1">
          <a:blip r:embed="rId4">
            <a:alphaModFix/>
          </a:blip>
          <a:srcRect/>
          <a:stretch/>
        </p:blipFill>
        <p:spPr>
          <a:xfrm>
            <a:off x="151067" y="96599"/>
            <a:ext cx="1601533" cy="641178"/>
          </a:xfrm>
          <a:prstGeom prst="rect">
            <a:avLst/>
          </a:prstGeom>
          <a:noFill/>
          <a:ln>
            <a:noFill/>
          </a:ln>
        </p:spPr>
      </p:pic>
      <p:sp>
        <p:nvSpPr>
          <p:cNvPr id="1373" name="Google Shape;1373;g34e06900fa7_0_623"/>
          <p:cNvSpPr txBox="1"/>
          <p:nvPr/>
        </p:nvSpPr>
        <p:spPr>
          <a:xfrm>
            <a:off x="244988" y="9865785"/>
            <a:ext cx="42015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US" sz="1800" b="1" i="0" u="none" strike="noStrike">
                <a:solidFill>
                  <a:schemeClr val="dk1"/>
                </a:solidFill>
                <a:latin typeface="Calibri"/>
                <a:ea typeface="Calibri"/>
                <a:cs typeface="Calibri"/>
                <a:sym typeface="Calibri"/>
              </a:rPr>
              <a:t>Click </a:t>
            </a:r>
            <a:r>
              <a:rPr lang="en-US" sz="1800" b="1" i="0" u="sng" strike="noStrike">
                <a:solidFill>
                  <a:schemeClr val="dk1"/>
                </a:solidFill>
                <a:latin typeface="Calibri"/>
                <a:ea typeface="Calibri"/>
                <a:cs typeface="Calibri"/>
                <a:sym typeface="Calibri"/>
                <a:hlinkClick r:id="rId5">
                  <a:extLst>
                    <a:ext uri="{A12FA001-AC4F-418D-AE19-62706E023703}">
                      <ahyp:hlinkClr xmlns:ahyp="http://schemas.microsoft.com/office/drawing/2018/hyperlinkcolor" val="tx"/>
                    </a:ext>
                  </a:extLst>
                </a:hlinkClick>
              </a:rPr>
              <a:t>here</a:t>
            </a:r>
            <a:r>
              <a:rPr lang="en-US" sz="1800" b="1" i="0" u="none" strike="noStrike">
                <a:solidFill>
                  <a:schemeClr val="dk1"/>
                </a:solidFill>
                <a:latin typeface="Calibri"/>
                <a:ea typeface="Calibri"/>
                <a:cs typeface="Calibri"/>
                <a:sym typeface="Calibri"/>
              </a:rPr>
              <a:t> to view the sample document. </a:t>
            </a:r>
            <a:endParaRPr sz="1700" b="1" i="0" u="none" strike="noStrike" cap="none">
              <a:solidFill>
                <a:schemeClr val="dk1"/>
              </a:solidFill>
              <a:latin typeface="Arial"/>
              <a:ea typeface="Arial"/>
              <a:cs typeface="Arial"/>
              <a:sym typeface="Arial"/>
            </a:endParaRPr>
          </a:p>
        </p:txBody>
      </p:sp>
      <p:sp>
        <p:nvSpPr>
          <p:cNvPr id="1374" name="Google Shape;1374;g34e06900fa7_0_623"/>
          <p:cNvSpPr/>
          <p:nvPr/>
        </p:nvSpPr>
        <p:spPr>
          <a:xfrm>
            <a:off x="672335" y="2223328"/>
            <a:ext cx="3518700" cy="357000"/>
          </a:xfrm>
          <a:prstGeom prst="rect">
            <a:avLst/>
          </a:pr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lt1"/>
              </a:buClr>
              <a:buSzPts val="1800"/>
              <a:buFont typeface="Calibri"/>
              <a:buNone/>
            </a:pPr>
            <a:r>
              <a:rPr lang="en-US" sz="1800" b="1" i="0" u="none" strike="noStrike">
                <a:solidFill>
                  <a:schemeClr val="lt1"/>
                </a:solidFill>
                <a:latin typeface="Calibri"/>
                <a:ea typeface="Calibri"/>
                <a:cs typeface="Calibri"/>
                <a:sym typeface="Calibri"/>
              </a:rPr>
              <a:t>Intervention Form Template</a:t>
            </a:r>
            <a:endParaRPr sz="1700" b="1" i="0" u="none" strike="noStrike" cap="none">
              <a:solidFill>
                <a:schemeClr val="lt1"/>
              </a:solidFill>
              <a:latin typeface="Arial"/>
              <a:ea typeface="Arial"/>
              <a:cs typeface="Arial"/>
              <a:sym typeface="Arial"/>
            </a:endParaRPr>
          </a:p>
        </p:txBody>
      </p:sp>
      <p:pic>
        <p:nvPicPr>
          <p:cNvPr id="1375" name="Google Shape;1375;g34e06900fa7_0_623"/>
          <p:cNvPicPr preferRelativeResize="0"/>
          <p:nvPr/>
        </p:nvPicPr>
        <p:blipFill rotWithShape="1">
          <a:blip r:embed="rId6">
            <a:alphaModFix/>
          </a:blip>
          <a:srcRect/>
          <a:stretch/>
        </p:blipFill>
        <p:spPr>
          <a:xfrm>
            <a:off x="6943989" y="-419100"/>
            <a:ext cx="10231185" cy="9865785"/>
          </a:xfrm>
          <a:prstGeom prst="rect">
            <a:avLst/>
          </a:prstGeom>
          <a:noFill/>
          <a:ln>
            <a:noFill/>
          </a:ln>
        </p:spPr>
      </p:pic>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Shape 1379"/>
        <p:cNvGrpSpPr/>
        <p:nvPr/>
      </p:nvGrpSpPr>
      <p:grpSpPr>
        <a:xfrm>
          <a:off x="0" y="0"/>
          <a:ext cx="0" cy="0"/>
          <a:chOff x="0" y="0"/>
          <a:chExt cx="0" cy="0"/>
        </a:xfrm>
      </p:grpSpPr>
      <p:sp>
        <p:nvSpPr>
          <p:cNvPr id="1380" name="Google Shape;1380;p16"/>
          <p:cNvSpPr txBox="1"/>
          <p:nvPr/>
        </p:nvSpPr>
        <p:spPr>
          <a:xfrm>
            <a:off x="697406" y="1572758"/>
            <a:ext cx="13932993" cy="564257"/>
          </a:xfrm>
          <a:prstGeom prst="rect">
            <a:avLst/>
          </a:prstGeom>
          <a:noFill/>
          <a:ln>
            <a:noFill/>
          </a:ln>
        </p:spPr>
        <p:txBody>
          <a:bodyPr spcFirstLastPara="1" wrap="square" lIns="0" tIns="0" rIns="0" bIns="0" anchor="t" anchorCtr="0">
            <a:spAutoFit/>
          </a:bodyPr>
          <a:lstStyle/>
          <a:p>
            <a:pPr marL="0" marR="0" lvl="0" indent="0" algn="l" rtl="0">
              <a:lnSpc>
                <a:spcPct val="110004"/>
              </a:lnSpc>
              <a:spcBef>
                <a:spcPts val="0"/>
              </a:spcBef>
              <a:spcAft>
                <a:spcPts val="0"/>
              </a:spcAft>
              <a:buNone/>
            </a:pPr>
            <a:r>
              <a:rPr lang="en-US" sz="4038">
                <a:solidFill>
                  <a:srgbClr val="186931"/>
                </a:solidFill>
                <a:latin typeface="Century Gothic"/>
                <a:ea typeface="Century Gothic"/>
                <a:cs typeface="Century Gothic"/>
                <a:sym typeface="Century Gothic"/>
              </a:rPr>
              <a:t>HOW TO IDENTIFY FINANCIAL RED FLAGS 2/2 </a:t>
            </a:r>
            <a:endParaRPr/>
          </a:p>
        </p:txBody>
      </p:sp>
      <p:sp>
        <p:nvSpPr>
          <p:cNvPr id="1381" name="Google Shape;1381;p16"/>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382" name="Google Shape;1382;p16"/>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134</a:t>
            </a:fld>
            <a:endParaRPr/>
          </a:p>
        </p:txBody>
      </p:sp>
      <p:grpSp>
        <p:nvGrpSpPr>
          <p:cNvPr id="1383" name="Google Shape;1383;p16"/>
          <p:cNvGrpSpPr/>
          <p:nvPr/>
        </p:nvGrpSpPr>
        <p:grpSpPr>
          <a:xfrm>
            <a:off x="528374" y="3505253"/>
            <a:ext cx="17180646" cy="980553"/>
            <a:chOff x="588544" y="3505253"/>
            <a:chExt cx="17180646" cy="980553"/>
          </a:xfrm>
        </p:grpSpPr>
        <p:sp>
          <p:nvSpPr>
            <p:cNvPr id="1384" name="Google Shape;1384;p16"/>
            <p:cNvSpPr/>
            <p:nvPr/>
          </p:nvSpPr>
          <p:spPr>
            <a:xfrm>
              <a:off x="588544" y="3505253"/>
              <a:ext cx="3373856" cy="980553"/>
            </a:xfrm>
            <a:prstGeom prst="rect">
              <a:avLst/>
            </a:prstGeom>
            <a:solidFill>
              <a:srgbClr val="1D612C"/>
            </a:solidFill>
            <a:ln>
              <a:noFill/>
            </a:ln>
            <a:effectLst>
              <a:outerShdw blurRad="50800" dist="38100" dir="2700000" algn="tl" rotWithShape="0">
                <a:srgbClr val="000000">
                  <a:alpha val="40000"/>
                </a:srgbClr>
              </a:outerShdw>
            </a:effectLst>
          </p:spPr>
          <p:txBody>
            <a:bodyPr spcFirstLastPara="1" wrap="square" lIns="91425" tIns="45700" rIns="91425" bIns="45700" anchor="t" anchorCtr="0">
              <a:noAutofit/>
            </a:bodyPr>
            <a:lstStyle/>
            <a:p>
              <a:pPr marL="0" marR="0" lvl="0" indent="0" algn="l" rtl="0">
                <a:spcBef>
                  <a:spcPts val="0"/>
                </a:spcBef>
                <a:spcAft>
                  <a:spcPts val="0"/>
                </a:spcAft>
                <a:buNone/>
              </a:pPr>
              <a:r>
                <a:rPr lang="en-US" sz="2200" b="1">
                  <a:solidFill>
                    <a:schemeClr val="lt1"/>
                  </a:solidFill>
                  <a:latin typeface="Century Gothic"/>
                  <a:ea typeface="Century Gothic"/>
                  <a:cs typeface="Century Gothic"/>
                  <a:sym typeface="Century Gothic"/>
                </a:rPr>
                <a:t>Ghost Workers (Fake Employees)</a:t>
              </a:r>
              <a:endParaRPr/>
            </a:p>
          </p:txBody>
        </p:sp>
        <p:sp>
          <p:nvSpPr>
            <p:cNvPr id="1385" name="Google Shape;1385;p16"/>
            <p:cNvSpPr/>
            <p:nvPr/>
          </p:nvSpPr>
          <p:spPr>
            <a:xfrm>
              <a:off x="4129390" y="3505253"/>
              <a:ext cx="13639800" cy="980552"/>
            </a:xfrm>
            <a:prstGeom prst="rect">
              <a:avLst/>
            </a:prstGeom>
            <a:solidFill>
              <a:srgbClr val="F2F2F2"/>
            </a:solidFill>
            <a:ln>
              <a:noFill/>
            </a:ln>
          </p:spPr>
          <p:txBody>
            <a:bodyPr spcFirstLastPara="1" wrap="square" lIns="91425" tIns="45700" rIns="91425" bIns="45700" anchor="t" anchorCtr="0">
              <a:noAutofit/>
            </a:bodyPr>
            <a:lstStyle/>
            <a:p>
              <a:pPr marL="0" marR="0" lvl="0" indent="0" algn="l" rtl="0">
                <a:lnSpc>
                  <a:spcPct val="110791"/>
                </a:lnSpc>
                <a:spcBef>
                  <a:spcPts val="0"/>
                </a:spcBef>
                <a:spcAft>
                  <a:spcPts val="0"/>
                </a:spcAft>
                <a:buNone/>
              </a:pPr>
              <a:r>
                <a:rPr lang="en-US" sz="2400">
                  <a:solidFill>
                    <a:srgbClr val="000000"/>
                  </a:solidFill>
                  <a:latin typeface="Century Gothic"/>
                  <a:ea typeface="Century Gothic"/>
                  <a:cs typeface="Century Gothic"/>
                  <a:sym typeface="Century Gothic"/>
                </a:rPr>
                <a:t>Salaries are paid to people who do not work at the PHC.</a:t>
              </a:r>
              <a:endParaRPr sz="1200">
                <a:solidFill>
                  <a:schemeClr val="dk1"/>
                </a:solidFill>
                <a:latin typeface="Calibri"/>
                <a:ea typeface="Calibri"/>
                <a:cs typeface="Calibri"/>
                <a:sym typeface="Calibri"/>
              </a:endParaRPr>
            </a:p>
            <a:p>
              <a:pPr marL="0" marR="0" lvl="0" indent="0" algn="l" rtl="0">
                <a:lnSpc>
                  <a:spcPct val="110791"/>
                </a:lnSpc>
                <a:spcBef>
                  <a:spcPts val="0"/>
                </a:spcBef>
                <a:spcAft>
                  <a:spcPts val="0"/>
                </a:spcAft>
                <a:buNone/>
              </a:pPr>
              <a:r>
                <a:rPr lang="en-US" sz="2400">
                  <a:solidFill>
                    <a:srgbClr val="000000"/>
                  </a:solidFill>
                  <a:latin typeface="Century Gothic"/>
                  <a:ea typeface="Century Gothic"/>
                  <a:cs typeface="Century Gothic"/>
                  <a:sym typeface="Century Gothic"/>
                </a:rPr>
                <a:t>Example: A staff member who resigned months ago still receives a salary.</a:t>
              </a:r>
              <a:endParaRPr/>
            </a:p>
            <a:p>
              <a:pPr marL="0" marR="0" lvl="0" indent="0" algn="l" rtl="0">
                <a:lnSpc>
                  <a:spcPct val="120863"/>
                </a:lnSpc>
                <a:spcBef>
                  <a:spcPts val="0"/>
                </a:spcBef>
                <a:spcAft>
                  <a:spcPts val="0"/>
                </a:spcAft>
                <a:buNone/>
              </a:pPr>
              <a:endParaRPr sz="2200" b="1">
                <a:solidFill>
                  <a:srgbClr val="000000"/>
                </a:solidFill>
                <a:latin typeface="Century Gothic"/>
                <a:ea typeface="Century Gothic"/>
                <a:cs typeface="Century Gothic"/>
                <a:sym typeface="Century Gothic"/>
              </a:endParaRPr>
            </a:p>
          </p:txBody>
        </p:sp>
      </p:grpSp>
      <p:grpSp>
        <p:nvGrpSpPr>
          <p:cNvPr id="1386" name="Google Shape;1386;p16"/>
          <p:cNvGrpSpPr/>
          <p:nvPr/>
        </p:nvGrpSpPr>
        <p:grpSpPr>
          <a:xfrm>
            <a:off x="528374" y="6187057"/>
            <a:ext cx="17180646" cy="1030288"/>
            <a:chOff x="588544" y="6115191"/>
            <a:chExt cx="17180646" cy="1030288"/>
          </a:xfrm>
        </p:grpSpPr>
        <p:sp>
          <p:nvSpPr>
            <p:cNvPr id="1387" name="Google Shape;1387;p16"/>
            <p:cNvSpPr/>
            <p:nvPr/>
          </p:nvSpPr>
          <p:spPr>
            <a:xfrm>
              <a:off x="588544" y="6115191"/>
              <a:ext cx="3373856" cy="1029493"/>
            </a:xfrm>
            <a:prstGeom prst="rect">
              <a:avLst/>
            </a:prstGeom>
            <a:solidFill>
              <a:srgbClr val="1D612C"/>
            </a:solidFill>
            <a:ln>
              <a:noFill/>
            </a:ln>
            <a:effectLst>
              <a:outerShdw blurRad="50800" dist="38100" dir="2700000" algn="tl" rotWithShape="0">
                <a:srgbClr val="000000">
                  <a:alpha val="40000"/>
                </a:srgbClr>
              </a:outerShdw>
            </a:effectLst>
          </p:spPr>
          <p:txBody>
            <a:bodyPr spcFirstLastPara="1" wrap="square" lIns="91425" tIns="45700" rIns="91425" bIns="45700" anchor="t" anchorCtr="0">
              <a:noAutofit/>
            </a:bodyPr>
            <a:lstStyle/>
            <a:p>
              <a:pPr marL="0" marR="0" lvl="0" indent="0" algn="l" rtl="0">
                <a:lnSpc>
                  <a:spcPct val="120863"/>
                </a:lnSpc>
                <a:spcBef>
                  <a:spcPts val="0"/>
                </a:spcBef>
                <a:spcAft>
                  <a:spcPts val="0"/>
                </a:spcAft>
                <a:buNone/>
              </a:pPr>
              <a:r>
                <a:rPr lang="en-US" sz="2200" b="1">
                  <a:solidFill>
                    <a:schemeClr val="lt1"/>
                  </a:solidFill>
                  <a:latin typeface="Century Gothic"/>
                  <a:ea typeface="Century Gothic"/>
                  <a:cs typeface="Century Gothic"/>
                  <a:sym typeface="Century Gothic"/>
                </a:rPr>
                <a:t>Stock and Inventory</a:t>
              </a:r>
              <a:endParaRPr/>
            </a:p>
          </p:txBody>
        </p:sp>
        <p:sp>
          <p:nvSpPr>
            <p:cNvPr id="1388" name="Google Shape;1388;p16"/>
            <p:cNvSpPr/>
            <p:nvPr/>
          </p:nvSpPr>
          <p:spPr>
            <a:xfrm>
              <a:off x="4129390" y="6115191"/>
              <a:ext cx="13639800" cy="1030288"/>
            </a:xfrm>
            <a:prstGeom prst="rect">
              <a:avLst/>
            </a:prstGeom>
            <a:solidFill>
              <a:srgbClr val="F2F2F2"/>
            </a:solidFill>
            <a:ln>
              <a:noFill/>
            </a:ln>
          </p:spPr>
          <p:txBody>
            <a:bodyPr spcFirstLastPara="1" wrap="square" lIns="91425" tIns="45700" rIns="91425" bIns="45700" anchor="t" anchorCtr="0">
              <a:noAutofit/>
            </a:bodyPr>
            <a:lstStyle/>
            <a:p>
              <a:pPr marL="0" marR="0" lvl="0" indent="0" algn="l" rtl="0">
                <a:lnSpc>
                  <a:spcPct val="120863"/>
                </a:lnSpc>
                <a:spcBef>
                  <a:spcPts val="0"/>
                </a:spcBef>
                <a:spcAft>
                  <a:spcPts val="0"/>
                </a:spcAft>
                <a:buNone/>
              </a:pPr>
              <a:r>
                <a:rPr lang="en-US" sz="2200">
                  <a:solidFill>
                    <a:srgbClr val="000000"/>
                  </a:solidFill>
                  <a:latin typeface="Century Gothic"/>
                  <a:ea typeface="Century Gothic"/>
                  <a:cs typeface="Century Gothic"/>
                  <a:sym typeface="Century Gothic"/>
                </a:rPr>
                <a:t>Goods are missing, expired stock is still being used, or high-value items are disappearing without explanation.</a:t>
              </a:r>
              <a:endParaRPr sz="2200">
                <a:solidFill>
                  <a:schemeClr val="dk1"/>
                </a:solidFill>
                <a:latin typeface="Calibri"/>
                <a:ea typeface="Calibri"/>
                <a:cs typeface="Calibri"/>
                <a:sym typeface="Calibri"/>
              </a:endParaRPr>
            </a:p>
          </p:txBody>
        </p:sp>
      </p:grpSp>
      <p:grpSp>
        <p:nvGrpSpPr>
          <p:cNvPr id="1389" name="Google Shape;1389;p16"/>
          <p:cNvGrpSpPr/>
          <p:nvPr/>
        </p:nvGrpSpPr>
        <p:grpSpPr>
          <a:xfrm>
            <a:off x="528638" y="4615144"/>
            <a:ext cx="17179925" cy="18161"/>
            <a:chOff x="228600" y="2842547"/>
            <a:chExt cx="11818240" cy="18161"/>
          </a:xfrm>
        </p:grpSpPr>
        <p:cxnSp>
          <p:nvCxnSpPr>
            <p:cNvPr id="1390" name="Google Shape;1390;p16"/>
            <p:cNvCxnSpPr/>
            <p:nvPr/>
          </p:nvCxnSpPr>
          <p:spPr>
            <a:xfrm>
              <a:off x="6750456" y="2860708"/>
              <a:ext cx="5296384" cy="0"/>
            </a:xfrm>
            <a:prstGeom prst="straightConnector1">
              <a:avLst/>
            </a:prstGeom>
            <a:noFill/>
            <a:ln w="9525" cap="flat" cmpd="sng">
              <a:solidFill>
                <a:srgbClr val="BFBFBF"/>
              </a:solidFill>
              <a:prstDash val="dashDot"/>
              <a:round/>
              <a:headEnd type="none" w="sm" len="sm"/>
              <a:tailEnd type="none" w="sm" len="sm"/>
            </a:ln>
          </p:spPr>
        </p:cxnSp>
        <p:cxnSp>
          <p:nvCxnSpPr>
            <p:cNvPr id="1391" name="Google Shape;1391;p16"/>
            <p:cNvCxnSpPr/>
            <p:nvPr/>
          </p:nvCxnSpPr>
          <p:spPr>
            <a:xfrm>
              <a:off x="228600" y="2842547"/>
              <a:ext cx="5868000" cy="0"/>
            </a:xfrm>
            <a:prstGeom prst="straightConnector1">
              <a:avLst/>
            </a:prstGeom>
            <a:noFill/>
            <a:ln w="9525" cap="flat" cmpd="sng">
              <a:solidFill>
                <a:srgbClr val="BFBFBF"/>
              </a:solidFill>
              <a:prstDash val="dashDot"/>
              <a:round/>
              <a:headEnd type="none" w="sm" len="sm"/>
              <a:tailEnd type="none" w="sm" len="sm"/>
            </a:ln>
          </p:spPr>
        </p:cxnSp>
      </p:grpSp>
      <p:grpSp>
        <p:nvGrpSpPr>
          <p:cNvPr id="1392" name="Google Shape;1392;p16"/>
          <p:cNvGrpSpPr/>
          <p:nvPr/>
        </p:nvGrpSpPr>
        <p:grpSpPr>
          <a:xfrm>
            <a:off x="528374" y="4762643"/>
            <a:ext cx="17180646" cy="1164150"/>
            <a:chOff x="588544" y="4649788"/>
            <a:chExt cx="17180646" cy="1164150"/>
          </a:xfrm>
        </p:grpSpPr>
        <p:sp>
          <p:nvSpPr>
            <p:cNvPr id="1393" name="Google Shape;1393;p16"/>
            <p:cNvSpPr/>
            <p:nvPr/>
          </p:nvSpPr>
          <p:spPr>
            <a:xfrm>
              <a:off x="4129390" y="4649788"/>
              <a:ext cx="13639800" cy="1163638"/>
            </a:xfrm>
            <a:prstGeom prst="rect">
              <a:avLst/>
            </a:prstGeom>
            <a:solidFill>
              <a:srgbClr val="F2F2F2"/>
            </a:solidFill>
            <a:ln>
              <a:noFill/>
            </a:ln>
          </p:spPr>
          <p:txBody>
            <a:bodyPr spcFirstLastPara="1" wrap="square" lIns="91425" tIns="45700" rIns="91425" bIns="45700" anchor="t" anchorCtr="0">
              <a:noAutofit/>
            </a:bodyPr>
            <a:lstStyle/>
            <a:p>
              <a:pPr marL="0" marR="0" lvl="0" indent="0" algn="l" rtl="0">
                <a:lnSpc>
                  <a:spcPct val="120863"/>
                </a:lnSpc>
                <a:spcBef>
                  <a:spcPts val="0"/>
                </a:spcBef>
                <a:spcAft>
                  <a:spcPts val="0"/>
                </a:spcAft>
                <a:buNone/>
              </a:pPr>
              <a:r>
                <a:rPr lang="en-US" sz="2200">
                  <a:solidFill>
                    <a:srgbClr val="000000"/>
                  </a:solidFill>
                  <a:latin typeface="Century Gothic"/>
                  <a:ea typeface="Century Gothic"/>
                  <a:cs typeface="Century Gothic"/>
                  <a:sym typeface="Century Gothic"/>
                </a:rPr>
                <a:t>Money meant for the PHC is collected in cash but never deposited into the official account.</a:t>
              </a:r>
              <a:endParaRPr sz="2200">
                <a:solidFill>
                  <a:schemeClr val="dk1"/>
                </a:solidFill>
                <a:latin typeface="Calibri"/>
                <a:ea typeface="Calibri"/>
                <a:cs typeface="Calibri"/>
                <a:sym typeface="Calibri"/>
              </a:endParaRPr>
            </a:p>
            <a:p>
              <a:pPr marL="0" marR="0" lvl="0" indent="0" algn="l" rtl="0">
                <a:lnSpc>
                  <a:spcPct val="120863"/>
                </a:lnSpc>
                <a:spcBef>
                  <a:spcPts val="0"/>
                </a:spcBef>
                <a:spcAft>
                  <a:spcPts val="0"/>
                </a:spcAft>
                <a:buNone/>
              </a:pPr>
              <a:r>
                <a:rPr lang="en-US" sz="2200">
                  <a:solidFill>
                    <a:srgbClr val="000000"/>
                  </a:solidFill>
                  <a:latin typeface="Century Gothic"/>
                  <a:ea typeface="Century Gothic"/>
                  <a:cs typeface="Century Gothic"/>
                  <a:sym typeface="Century Gothic"/>
                </a:rPr>
                <a:t>Example: A donor provides ₦1 million for maternal health services, but the funds do not appear in PHC financial records</a:t>
              </a:r>
              <a:endParaRPr/>
            </a:p>
          </p:txBody>
        </p:sp>
        <p:sp>
          <p:nvSpPr>
            <p:cNvPr id="1394" name="Google Shape;1394;p16"/>
            <p:cNvSpPr/>
            <p:nvPr/>
          </p:nvSpPr>
          <p:spPr>
            <a:xfrm>
              <a:off x="588544" y="4649788"/>
              <a:ext cx="3373856" cy="1164150"/>
            </a:xfrm>
            <a:prstGeom prst="rect">
              <a:avLst/>
            </a:prstGeom>
            <a:solidFill>
              <a:srgbClr val="1D612C"/>
            </a:solidFill>
            <a:ln>
              <a:noFill/>
            </a:ln>
            <a:effectLst>
              <a:outerShdw blurRad="50800" dist="38100" dir="2700000" algn="tl" rotWithShape="0">
                <a:srgbClr val="000000">
                  <a:alpha val="40000"/>
                </a:srgbClr>
              </a:outerShdw>
            </a:effectLst>
          </p:spPr>
          <p:txBody>
            <a:bodyPr spcFirstLastPara="1" wrap="square" lIns="91425" tIns="45700" rIns="91425" bIns="45700" anchor="t" anchorCtr="0">
              <a:noAutofit/>
            </a:bodyPr>
            <a:lstStyle/>
            <a:p>
              <a:pPr marL="0" marR="0" lvl="0" indent="0" algn="l" rtl="0">
                <a:spcBef>
                  <a:spcPts val="0"/>
                </a:spcBef>
                <a:spcAft>
                  <a:spcPts val="0"/>
                </a:spcAft>
                <a:buNone/>
              </a:pPr>
              <a:r>
                <a:rPr lang="en-US" sz="2200" b="1">
                  <a:solidFill>
                    <a:schemeClr val="lt1"/>
                  </a:solidFill>
                  <a:latin typeface="Century Gothic"/>
                  <a:ea typeface="Century Gothic"/>
                  <a:cs typeface="Century Gothic"/>
                  <a:sym typeface="Century Gothic"/>
                </a:rPr>
                <a:t>Funds Not Deposited in the PHC Account</a:t>
              </a:r>
              <a:endParaRPr/>
            </a:p>
          </p:txBody>
        </p:sp>
      </p:grpSp>
      <p:sp>
        <p:nvSpPr>
          <p:cNvPr id="1395" name="Google Shape;1395;p16"/>
          <p:cNvSpPr/>
          <p:nvPr/>
        </p:nvSpPr>
        <p:spPr>
          <a:xfrm>
            <a:off x="4069220" y="2994900"/>
            <a:ext cx="13639800" cy="396000"/>
          </a:xfrm>
          <a:prstGeom prst="rect">
            <a:avLst/>
          </a:prstGeom>
          <a:solidFill>
            <a:srgbClr val="1C5C2A"/>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FFFFFF"/>
              </a:buClr>
              <a:buSzPts val="2200"/>
              <a:buFont typeface="Arial"/>
              <a:buNone/>
            </a:pPr>
            <a:r>
              <a:rPr lang="en-US" sz="2200" b="1" i="0" u="none" strike="noStrike" cap="none">
                <a:solidFill>
                  <a:srgbClr val="FFFFFF"/>
                </a:solidFill>
                <a:latin typeface="Arial"/>
                <a:ea typeface="Arial"/>
                <a:cs typeface="Arial"/>
                <a:sym typeface="Arial"/>
              </a:rPr>
              <a:t>Description</a:t>
            </a:r>
            <a:endParaRPr sz="2200" b="1" i="0" u="none" strike="noStrike" cap="none">
              <a:solidFill>
                <a:srgbClr val="FFFFFF"/>
              </a:solidFill>
              <a:latin typeface="Arial"/>
              <a:ea typeface="Arial"/>
              <a:cs typeface="Arial"/>
              <a:sym typeface="Arial"/>
            </a:endParaRPr>
          </a:p>
        </p:txBody>
      </p:sp>
      <p:sp>
        <p:nvSpPr>
          <p:cNvPr id="1396" name="Google Shape;1396;p16"/>
          <p:cNvSpPr/>
          <p:nvPr/>
        </p:nvSpPr>
        <p:spPr>
          <a:xfrm>
            <a:off x="528374" y="2994900"/>
            <a:ext cx="3421650" cy="396000"/>
          </a:xfrm>
          <a:prstGeom prst="rect">
            <a:avLst/>
          </a:prstGeom>
          <a:solidFill>
            <a:srgbClr val="1C5C2A"/>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FFFFFF"/>
              </a:buClr>
              <a:buSzPts val="2200"/>
              <a:buFont typeface="Arial"/>
              <a:buNone/>
            </a:pPr>
            <a:r>
              <a:rPr lang="en-US" sz="2200" b="1" i="0" u="none" strike="noStrike" cap="none">
                <a:solidFill>
                  <a:srgbClr val="FFFFFF"/>
                </a:solidFill>
                <a:latin typeface="Arial"/>
                <a:ea typeface="Arial"/>
                <a:cs typeface="Arial"/>
                <a:sym typeface="Arial"/>
              </a:rPr>
              <a:t>Red flags</a:t>
            </a:r>
            <a:endParaRPr sz="2200" b="1" i="0" u="none" strike="noStrike" cap="none">
              <a:solidFill>
                <a:srgbClr val="FFFFFF"/>
              </a:solidFill>
              <a:latin typeface="Arial"/>
              <a:ea typeface="Arial"/>
              <a:cs typeface="Arial"/>
              <a:sym typeface="Arial"/>
            </a:endParaRPr>
          </a:p>
        </p:txBody>
      </p:sp>
      <p:grpSp>
        <p:nvGrpSpPr>
          <p:cNvPr id="1397" name="Google Shape;1397;p16"/>
          <p:cNvGrpSpPr/>
          <p:nvPr/>
        </p:nvGrpSpPr>
        <p:grpSpPr>
          <a:xfrm>
            <a:off x="528374" y="7477610"/>
            <a:ext cx="17180646" cy="995363"/>
            <a:chOff x="588544" y="7477610"/>
            <a:chExt cx="17180646" cy="995363"/>
          </a:xfrm>
        </p:grpSpPr>
        <p:sp>
          <p:nvSpPr>
            <p:cNvPr id="1398" name="Google Shape;1398;p16"/>
            <p:cNvSpPr/>
            <p:nvPr/>
          </p:nvSpPr>
          <p:spPr>
            <a:xfrm>
              <a:off x="588544" y="7477610"/>
              <a:ext cx="3373856" cy="994579"/>
            </a:xfrm>
            <a:prstGeom prst="rect">
              <a:avLst/>
            </a:prstGeom>
            <a:solidFill>
              <a:srgbClr val="1D612C"/>
            </a:solidFill>
            <a:ln>
              <a:noFill/>
            </a:ln>
            <a:effectLst>
              <a:outerShdw blurRad="50800" dist="38100" dir="2700000" algn="tl" rotWithShape="0">
                <a:srgbClr val="000000">
                  <a:alpha val="40000"/>
                </a:srgbClr>
              </a:outerShdw>
            </a:effectLst>
          </p:spPr>
          <p:txBody>
            <a:bodyPr spcFirstLastPara="1" wrap="square" lIns="91425" tIns="45700" rIns="91425" bIns="45700" anchor="t" anchorCtr="0">
              <a:noAutofit/>
            </a:bodyPr>
            <a:lstStyle/>
            <a:p>
              <a:pPr marL="0" marR="0" lvl="0" indent="0" algn="l" rtl="0">
                <a:spcBef>
                  <a:spcPts val="0"/>
                </a:spcBef>
                <a:spcAft>
                  <a:spcPts val="0"/>
                </a:spcAft>
                <a:buNone/>
              </a:pPr>
              <a:r>
                <a:rPr lang="en-US" sz="2200" b="1">
                  <a:solidFill>
                    <a:schemeClr val="lt1"/>
                  </a:solidFill>
                  <a:latin typeface="Century Gothic"/>
                  <a:ea typeface="Century Gothic"/>
                  <a:cs typeface="Century Gothic"/>
                  <a:sym typeface="Century Gothic"/>
                </a:rPr>
                <a:t>Buying Goods and Services</a:t>
              </a:r>
              <a:endParaRPr/>
            </a:p>
          </p:txBody>
        </p:sp>
        <p:sp>
          <p:nvSpPr>
            <p:cNvPr id="1399" name="Google Shape;1399;p16"/>
            <p:cNvSpPr/>
            <p:nvPr/>
          </p:nvSpPr>
          <p:spPr>
            <a:xfrm>
              <a:off x="4129390" y="7477610"/>
              <a:ext cx="13639800" cy="995363"/>
            </a:xfrm>
            <a:prstGeom prst="rect">
              <a:avLst/>
            </a:prstGeom>
            <a:solidFill>
              <a:srgbClr val="F2F2F2"/>
            </a:solidFill>
            <a:ln>
              <a:noFill/>
            </a:ln>
          </p:spPr>
          <p:txBody>
            <a:bodyPr spcFirstLastPara="1" wrap="square" lIns="91425" tIns="45700" rIns="91425" bIns="45700" anchor="t" anchorCtr="0">
              <a:noAutofit/>
            </a:bodyPr>
            <a:lstStyle/>
            <a:p>
              <a:pPr marL="0" marR="0" lvl="0" indent="0" algn="l" rtl="0">
                <a:lnSpc>
                  <a:spcPct val="120863"/>
                </a:lnSpc>
                <a:spcBef>
                  <a:spcPts val="0"/>
                </a:spcBef>
                <a:spcAft>
                  <a:spcPts val="0"/>
                </a:spcAft>
                <a:buNone/>
              </a:pPr>
              <a:r>
                <a:rPr lang="en-US" sz="2200">
                  <a:solidFill>
                    <a:srgbClr val="000000"/>
                  </a:solidFill>
                  <a:latin typeface="Century Gothic"/>
                  <a:ea typeface="Century Gothic"/>
                  <a:cs typeface="Century Gothic"/>
                  <a:sym typeface="Century Gothic"/>
                </a:rPr>
                <a:t>No competitive bidding, contracts awarded to unqualified vendors.</a:t>
              </a:r>
              <a:endParaRPr sz="2200">
                <a:solidFill>
                  <a:schemeClr val="dk1"/>
                </a:solidFill>
                <a:latin typeface="Calibri"/>
                <a:ea typeface="Calibri"/>
                <a:cs typeface="Calibri"/>
                <a:sym typeface="Calibri"/>
              </a:endParaRPr>
            </a:p>
          </p:txBody>
        </p:sp>
      </p:grpSp>
      <p:pic>
        <p:nvPicPr>
          <p:cNvPr id="1400" name="Google Shape;1400;p16"/>
          <p:cNvPicPr preferRelativeResize="0"/>
          <p:nvPr/>
        </p:nvPicPr>
        <p:blipFill rotWithShape="1">
          <a:blip r:embed="rId4">
            <a:alphaModFix/>
          </a:blip>
          <a:srcRect/>
          <a:stretch/>
        </p:blipFill>
        <p:spPr>
          <a:xfrm>
            <a:off x="151067" y="96599"/>
            <a:ext cx="1601533" cy="641178"/>
          </a:xfrm>
          <a:prstGeom prst="rect">
            <a:avLst/>
          </a:prstGeom>
          <a:noFill/>
          <a:ln>
            <a:noFill/>
          </a:ln>
        </p:spPr>
      </p:pic>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Shape 1404"/>
        <p:cNvGrpSpPr/>
        <p:nvPr/>
      </p:nvGrpSpPr>
      <p:grpSpPr>
        <a:xfrm>
          <a:off x="0" y="0"/>
          <a:ext cx="0" cy="0"/>
          <a:chOff x="0" y="0"/>
          <a:chExt cx="0" cy="0"/>
        </a:xfrm>
      </p:grpSpPr>
      <p:sp>
        <p:nvSpPr>
          <p:cNvPr id="1405" name="Google Shape;1405;p17"/>
          <p:cNvSpPr/>
          <p:nvPr/>
        </p:nvSpPr>
        <p:spPr>
          <a:xfrm>
            <a:off x="-89694" y="-50453"/>
            <a:ext cx="18467388" cy="10387905"/>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grpSp>
        <p:nvGrpSpPr>
          <p:cNvPr id="1406" name="Google Shape;1406;p17"/>
          <p:cNvGrpSpPr/>
          <p:nvPr/>
        </p:nvGrpSpPr>
        <p:grpSpPr>
          <a:xfrm rot="-1852638">
            <a:off x="4228586" y="3623592"/>
            <a:ext cx="4368368" cy="3654442"/>
            <a:chOff x="0" y="0"/>
            <a:chExt cx="5767912" cy="4825259"/>
          </a:xfrm>
        </p:grpSpPr>
        <p:sp>
          <p:nvSpPr>
            <p:cNvPr id="1407" name="Google Shape;1407;p17"/>
            <p:cNvSpPr/>
            <p:nvPr/>
          </p:nvSpPr>
          <p:spPr>
            <a:xfrm rot="5400000">
              <a:off x="-91452" y="1708844"/>
              <a:ext cx="1590475" cy="1407571"/>
            </a:xfrm>
            <a:custGeom>
              <a:avLst/>
              <a:gdLst/>
              <a:ahLst/>
              <a:cxnLst/>
              <a:rect l="l" t="t" r="r" b="b"/>
              <a:pathLst>
                <a:path w="1590475" h="1407571" extrusionOk="0">
                  <a:moveTo>
                    <a:pt x="0" y="0"/>
                  </a:moveTo>
                  <a:lnTo>
                    <a:pt x="1590475" y="0"/>
                  </a:lnTo>
                  <a:lnTo>
                    <a:pt x="1590475" y="1407571"/>
                  </a:lnTo>
                  <a:lnTo>
                    <a:pt x="0" y="1407571"/>
                  </a:lnTo>
                  <a:lnTo>
                    <a:pt x="0" y="0"/>
                  </a:lnTo>
                  <a:close/>
                </a:path>
              </a:pathLst>
            </a:custGeom>
            <a:blipFill rotWithShape="1">
              <a:blip r:embed="rId4">
                <a:alphaModFix/>
              </a:blip>
              <a:stretch>
                <a:fillRect/>
              </a:stretch>
            </a:blipFill>
            <a:ln>
              <a:noFill/>
            </a:ln>
          </p:spPr>
        </p:sp>
        <p:grpSp>
          <p:nvGrpSpPr>
            <p:cNvPr id="1408" name="Google Shape;1408;p17"/>
            <p:cNvGrpSpPr/>
            <p:nvPr/>
          </p:nvGrpSpPr>
          <p:grpSpPr>
            <a:xfrm>
              <a:off x="942653" y="0"/>
              <a:ext cx="4825259" cy="4825259"/>
              <a:chOff x="0" y="0"/>
              <a:chExt cx="812800" cy="812800"/>
            </a:xfrm>
          </p:grpSpPr>
          <p:sp>
            <p:nvSpPr>
              <p:cNvPr id="1409" name="Google Shape;1409;p17"/>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190500" cap="sq" cmpd="sng">
                <a:solidFill>
                  <a:srgbClr val="1C5C2B"/>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17"/>
              <p:cNvSpPr txBox="1"/>
              <p:nvPr/>
            </p:nvSpPr>
            <p:spPr>
              <a:xfrm>
                <a:off x="76200" y="38100"/>
                <a:ext cx="660400" cy="698500"/>
              </a:xfrm>
              <a:prstGeom prst="rect">
                <a:avLst/>
              </a:prstGeom>
              <a:noFill/>
              <a:ln>
                <a:noFill/>
              </a:ln>
            </p:spPr>
            <p:txBody>
              <a:bodyPr spcFirstLastPara="1" wrap="square" lIns="38525" tIns="38525" rIns="38525" bIns="38525" anchor="ctr" anchorCtr="0">
                <a:noAutofit/>
              </a:bodyPr>
              <a:lstStyle/>
              <a:p>
                <a:pPr marL="0" marR="0" lvl="0" indent="0" algn="ctr" rtl="0">
                  <a:lnSpc>
                    <a:spcPct val="147689"/>
                  </a:lnSpc>
                  <a:spcBef>
                    <a:spcPts val="0"/>
                  </a:spcBef>
                  <a:spcAft>
                    <a:spcPts val="0"/>
                  </a:spcAft>
                  <a:buNone/>
                </a:pPr>
                <a:endParaRPr sz="1818">
                  <a:solidFill>
                    <a:schemeClr val="dk1"/>
                  </a:solidFill>
                  <a:latin typeface="Calibri"/>
                  <a:ea typeface="Calibri"/>
                  <a:cs typeface="Calibri"/>
                  <a:sym typeface="Calibri"/>
                </a:endParaRPr>
              </a:p>
            </p:txBody>
          </p:sp>
        </p:grpSp>
      </p:grpSp>
      <p:grpSp>
        <p:nvGrpSpPr>
          <p:cNvPr id="1411" name="Google Shape;1411;p17"/>
          <p:cNvGrpSpPr/>
          <p:nvPr/>
        </p:nvGrpSpPr>
        <p:grpSpPr>
          <a:xfrm rot="2056876">
            <a:off x="8596952" y="3623592"/>
            <a:ext cx="4364623" cy="3654442"/>
            <a:chOff x="0" y="0"/>
            <a:chExt cx="5762967" cy="4825259"/>
          </a:xfrm>
        </p:grpSpPr>
        <p:sp>
          <p:nvSpPr>
            <p:cNvPr id="1412" name="Google Shape;1412;p17"/>
            <p:cNvSpPr/>
            <p:nvPr/>
          </p:nvSpPr>
          <p:spPr>
            <a:xfrm rot="-5400000">
              <a:off x="4263944" y="1708844"/>
              <a:ext cx="1590475" cy="1407571"/>
            </a:xfrm>
            <a:custGeom>
              <a:avLst/>
              <a:gdLst/>
              <a:ahLst/>
              <a:cxnLst/>
              <a:rect l="l" t="t" r="r" b="b"/>
              <a:pathLst>
                <a:path w="1590475" h="1407571" extrusionOk="0">
                  <a:moveTo>
                    <a:pt x="0" y="0"/>
                  </a:moveTo>
                  <a:lnTo>
                    <a:pt x="1590475" y="0"/>
                  </a:lnTo>
                  <a:lnTo>
                    <a:pt x="1590475" y="1407571"/>
                  </a:lnTo>
                  <a:lnTo>
                    <a:pt x="0" y="1407571"/>
                  </a:lnTo>
                  <a:lnTo>
                    <a:pt x="0" y="0"/>
                  </a:lnTo>
                  <a:close/>
                </a:path>
              </a:pathLst>
            </a:custGeom>
            <a:blipFill rotWithShape="1">
              <a:blip r:embed="rId4">
                <a:alphaModFix/>
              </a:blip>
              <a:stretch>
                <a:fillRect/>
              </a:stretch>
            </a:blipFill>
            <a:ln>
              <a:noFill/>
            </a:ln>
          </p:spPr>
        </p:sp>
        <p:grpSp>
          <p:nvGrpSpPr>
            <p:cNvPr id="1413" name="Google Shape;1413;p17"/>
            <p:cNvGrpSpPr/>
            <p:nvPr/>
          </p:nvGrpSpPr>
          <p:grpSpPr>
            <a:xfrm>
              <a:off x="0" y="0"/>
              <a:ext cx="4825259" cy="4825259"/>
              <a:chOff x="0" y="0"/>
              <a:chExt cx="812800" cy="812800"/>
            </a:xfrm>
          </p:grpSpPr>
          <p:sp>
            <p:nvSpPr>
              <p:cNvPr id="1414" name="Google Shape;1414;p17"/>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190500" cap="sq" cmpd="sng">
                <a:solidFill>
                  <a:srgbClr val="1C5C2B"/>
                </a:solidFill>
                <a:prstDash val="solid"/>
                <a:miter lim="8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415" name="Google Shape;1415;p17"/>
              <p:cNvSpPr txBox="1"/>
              <p:nvPr/>
            </p:nvSpPr>
            <p:spPr>
              <a:xfrm>
                <a:off x="76200" y="38100"/>
                <a:ext cx="660400" cy="698500"/>
              </a:xfrm>
              <a:prstGeom prst="rect">
                <a:avLst/>
              </a:prstGeom>
              <a:noFill/>
              <a:ln>
                <a:noFill/>
              </a:ln>
            </p:spPr>
            <p:txBody>
              <a:bodyPr spcFirstLastPara="1" wrap="square" lIns="38525" tIns="38525" rIns="38525" bIns="38525" anchor="ctr" anchorCtr="0">
                <a:noAutofit/>
              </a:bodyPr>
              <a:lstStyle/>
              <a:p>
                <a:pPr marL="0" marR="0" lvl="0" indent="0" algn="ctr" rtl="0">
                  <a:lnSpc>
                    <a:spcPct val="147689"/>
                  </a:lnSpc>
                  <a:spcBef>
                    <a:spcPts val="0"/>
                  </a:spcBef>
                  <a:spcAft>
                    <a:spcPts val="0"/>
                  </a:spcAft>
                  <a:buNone/>
                </a:pPr>
                <a:endParaRPr sz="1818">
                  <a:solidFill>
                    <a:schemeClr val="dk1"/>
                  </a:solidFill>
                  <a:latin typeface="Calibri"/>
                  <a:ea typeface="Calibri"/>
                  <a:cs typeface="Calibri"/>
                  <a:sym typeface="Calibri"/>
                </a:endParaRPr>
              </a:p>
            </p:txBody>
          </p:sp>
        </p:grpSp>
      </p:grpSp>
      <p:sp>
        <p:nvSpPr>
          <p:cNvPr id="1416" name="Google Shape;1416;p17"/>
          <p:cNvSpPr txBox="1"/>
          <p:nvPr/>
        </p:nvSpPr>
        <p:spPr>
          <a:xfrm>
            <a:off x="697407" y="2038995"/>
            <a:ext cx="15305578" cy="455574"/>
          </a:xfrm>
          <a:prstGeom prst="rect">
            <a:avLst/>
          </a:prstGeom>
          <a:noFill/>
          <a:ln>
            <a:noFill/>
          </a:ln>
        </p:spPr>
        <p:txBody>
          <a:bodyPr spcFirstLastPara="1" wrap="square" lIns="0" tIns="0" rIns="0" bIns="0" anchor="t" anchorCtr="0">
            <a:spAutoFit/>
          </a:bodyPr>
          <a:lstStyle/>
          <a:p>
            <a:pPr marL="0" marR="0" lvl="0" indent="0" algn="l" rtl="0">
              <a:lnSpc>
                <a:spcPct val="140036"/>
              </a:lnSpc>
              <a:spcBef>
                <a:spcPts val="0"/>
              </a:spcBef>
              <a:spcAft>
                <a:spcPts val="0"/>
              </a:spcAft>
              <a:buNone/>
            </a:pPr>
            <a:r>
              <a:rPr lang="en-US" sz="2725">
                <a:solidFill>
                  <a:srgbClr val="000000"/>
                </a:solidFill>
                <a:latin typeface="Century Gothic"/>
                <a:ea typeface="Century Gothic"/>
                <a:cs typeface="Century Gothic"/>
                <a:sym typeface="Century Gothic"/>
              </a:rPr>
              <a:t>If a PFMO confirms irregular financial activity, they must act immediately using these steps:</a:t>
            </a:r>
            <a:endParaRPr/>
          </a:p>
        </p:txBody>
      </p:sp>
      <p:sp>
        <p:nvSpPr>
          <p:cNvPr id="1417" name="Google Shape;1417;p17"/>
          <p:cNvSpPr/>
          <p:nvPr/>
        </p:nvSpPr>
        <p:spPr>
          <a:xfrm>
            <a:off x="18001053" y="9960811"/>
            <a:ext cx="753282" cy="613926"/>
          </a:xfrm>
          <a:custGeom>
            <a:avLst/>
            <a:gdLst/>
            <a:ahLst/>
            <a:cxnLst/>
            <a:rect l="l" t="t" r="r" b="b"/>
            <a:pathLst>
              <a:path w="745965" h="607962" extrusionOk="0">
                <a:moveTo>
                  <a:pt x="0" y="0"/>
                </a:moveTo>
                <a:lnTo>
                  <a:pt x="745966" y="0"/>
                </a:lnTo>
                <a:lnTo>
                  <a:pt x="745966" y="607962"/>
                </a:lnTo>
                <a:lnTo>
                  <a:pt x="0" y="607962"/>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418" name="Google Shape;1418;p17"/>
          <p:cNvSpPr txBox="1"/>
          <p:nvPr/>
        </p:nvSpPr>
        <p:spPr>
          <a:xfrm>
            <a:off x="697408" y="1188499"/>
            <a:ext cx="11219035" cy="570643"/>
          </a:xfrm>
          <a:prstGeom prst="rect">
            <a:avLst/>
          </a:prstGeom>
          <a:noFill/>
          <a:ln>
            <a:noFill/>
          </a:ln>
        </p:spPr>
        <p:txBody>
          <a:bodyPr spcFirstLastPara="1" wrap="square" lIns="0" tIns="0" rIns="0" bIns="0" anchor="t" anchorCtr="0">
            <a:spAutoFit/>
          </a:bodyPr>
          <a:lstStyle/>
          <a:p>
            <a:pPr marL="0" marR="0" lvl="0" indent="0" algn="l" rtl="0">
              <a:lnSpc>
                <a:spcPct val="110004"/>
              </a:lnSpc>
              <a:spcBef>
                <a:spcPts val="0"/>
              </a:spcBef>
              <a:spcAft>
                <a:spcPts val="0"/>
              </a:spcAft>
              <a:buNone/>
            </a:pPr>
            <a:r>
              <a:rPr lang="en-US" sz="4038">
                <a:solidFill>
                  <a:srgbClr val="186931"/>
                </a:solidFill>
                <a:latin typeface="Century Gothic"/>
                <a:ea typeface="Century Gothic"/>
                <a:cs typeface="Century Gothic"/>
                <a:sym typeface="Century Gothic"/>
              </a:rPr>
              <a:t>REPORTING FINANCIAL IRREGULARITIES</a:t>
            </a:r>
            <a:endParaRPr/>
          </a:p>
        </p:txBody>
      </p:sp>
      <p:sp>
        <p:nvSpPr>
          <p:cNvPr id="1419" name="Google Shape;1419;p17"/>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pic>
        <p:nvPicPr>
          <p:cNvPr id="1420" name="Google Shape;1420;p17"/>
          <p:cNvPicPr preferRelativeResize="0"/>
          <p:nvPr/>
        </p:nvPicPr>
        <p:blipFill rotWithShape="1">
          <a:blip r:embed="rId7">
            <a:alphaModFix/>
          </a:blip>
          <a:srcRect/>
          <a:stretch/>
        </p:blipFill>
        <p:spPr>
          <a:xfrm>
            <a:off x="5424995" y="4171116"/>
            <a:ext cx="2588287" cy="2346629"/>
          </a:xfrm>
          <a:prstGeom prst="rect">
            <a:avLst/>
          </a:prstGeom>
          <a:noFill/>
          <a:ln>
            <a:noFill/>
          </a:ln>
        </p:spPr>
      </p:pic>
      <p:pic>
        <p:nvPicPr>
          <p:cNvPr id="1421" name="Google Shape;1421;p17"/>
          <p:cNvPicPr preferRelativeResize="0"/>
          <p:nvPr/>
        </p:nvPicPr>
        <p:blipFill rotWithShape="1">
          <a:blip r:embed="rId8">
            <a:alphaModFix/>
          </a:blip>
          <a:srcRect/>
          <a:stretch/>
        </p:blipFill>
        <p:spPr>
          <a:xfrm>
            <a:off x="8858236" y="3421226"/>
            <a:ext cx="3369246" cy="3369246"/>
          </a:xfrm>
          <a:prstGeom prst="rect">
            <a:avLst/>
          </a:prstGeom>
          <a:noFill/>
          <a:ln>
            <a:noFill/>
          </a:ln>
        </p:spPr>
      </p:pic>
      <p:sp>
        <p:nvSpPr>
          <p:cNvPr id="1422" name="Google Shape;1422;p17"/>
          <p:cNvSpPr txBox="1"/>
          <p:nvPr/>
        </p:nvSpPr>
        <p:spPr>
          <a:xfrm>
            <a:off x="12437353" y="7214318"/>
            <a:ext cx="4222353" cy="1063828"/>
          </a:xfrm>
          <a:prstGeom prst="rect">
            <a:avLst/>
          </a:prstGeom>
          <a:noFill/>
          <a:ln>
            <a:noFill/>
          </a:ln>
        </p:spPr>
        <p:txBody>
          <a:bodyPr spcFirstLastPara="1" wrap="square" lIns="0" tIns="0" rIns="0" bIns="0" anchor="t" anchorCtr="0">
            <a:spAutoFit/>
          </a:bodyPr>
          <a:lstStyle/>
          <a:p>
            <a:pPr marL="0" marR="0" lvl="0" indent="0" algn="r" rtl="0">
              <a:lnSpc>
                <a:spcPct val="139970"/>
              </a:lnSpc>
              <a:spcBef>
                <a:spcPts val="0"/>
              </a:spcBef>
              <a:spcAft>
                <a:spcPts val="0"/>
              </a:spcAft>
              <a:buNone/>
            </a:pPr>
            <a:r>
              <a:rPr lang="en-US" sz="2019">
                <a:solidFill>
                  <a:srgbClr val="505050"/>
                </a:solidFill>
                <a:latin typeface="Century Gothic"/>
                <a:ea typeface="Century Gothic"/>
                <a:cs typeface="Century Gothic"/>
                <a:sym typeface="Century Gothic"/>
              </a:rPr>
              <a:t> Bring it to the immediate attention of your state lead.</a:t>
            </a:r>
            <a:endParaRPr/>
          </a:p>
          <a:p>
            <a:pPr marL="0" marR="0" lvl="0" indent="0" algn="r" rtl="0">
              <a:lnSpc>
                <a:spcPct val="139970"/>
              </a:lnSpc>
              <a:spcBef>
                <a:spcPts val="0"/>
              </a:spcBef>
              <a:spcAft>
                <a:spcPts val="0"/>
              </a:spcAft>
              <a:buNone/>
            </a:pPr>
            <a:endParaRPr sz="2019">
              <a:solidFill>
                <a:srgbClr val="505050"/>
              </a:solidFill>
              <a:latin typeface="Century Gothic"/>
              <a:ea typeface="Century Gothic"/>
              <a:cs typeface="Century Gothic"/>
              <a:sym typeface="Century Gothic"/>
            </a:endParaRPr>
          </a:p>
        </p:txBody>
      </p:sp>
      <p:sp>
        <p:nvSpPr>
          <p:cNvPr id="1423" name="Google Shape;1423;p17"/>
          <p:cNvSpPr txBox="1"/>
          <p:nvPr/>
        </p:nvSpPr>
        <p:spPr>
          <a:xfrm>
            <a:off x="677602" y="6598739"/>
            <a:ext cx="6038036" cy="673390"/>
          </a:xfrm>
          <a:prstGeom prst="rect">
            <a:avLst/>
          </a:prstGeom>
          <a:noFill/>
          <a:ln>
            <a:noFill/>
          </a:ln>
        </p:spPr>
        <p:txBody>
          <a:bodyPr spcFirstLastPara="1" wrap="square" lIns="0" tIns="0" rIns="0" bIns="0" anchor="t" anchorCtr="0">
            <a:spAutoFit/>
          </a:bodyPr>
          <a:lstStyle/>
          <a:p>
            <a:pPr marL="0" marR="0" lvl="0" indent="0" algn="l" rtl="0">
              <a:lnSpc>
                <a:spcPct val="105984"/>
              </a:lnSpc>
              <a:spcBef>
                <a:spcPts val="0"/>
              </a:spcBef>
              <a:spcAft>
                <a:spcPts val="0"/>
              </a:spcAft>
              <a:buNone/>
            </a:pPr>
            <a:r>
              <a:rPr lang="en-US" sz="2423" b="1">
                <a:solidFill>
                  <a:srgbClr val="1C5C2B"/>
                </a:solidFill>
                <a:latin typeface="Century Gothic"/>
                <a:ea typeface="Century Gothic"/>
                <a:cs typeface="Century Gothic"/>
                <a:sym typeface="Century Gothic"/>
              </a:rPr>
              <a:t>Document the Problem</a:t>
            </a:r>
            <a:endParaRPr/>
          </a:p>
          <a:p>
            <a:pPr marL="0" marR="0" lvl="0" indent="0" algn="l" rtl="0">
              <a:lnSpc>
                <a:spcPct val="105984"/>
              </a:lnSpc>
              <a:spcBef>
                <a:spcPts val="0"/>
              </a:spcBef>
              <a:spcAft>
                <a:spcPts val="0"/>
              </a:spcAft>
              <a:buNone/>
            </a:pPr>
            <a:endParaRPr sz="2423" b="1">
              <a:solidFill>
                <a:srgbClr val="1C5C2B"/>
              </a:solidFill>
              <a:latin typeface="Century Gothic"/>
              <a:ea typeface="Century Gothic"/>
              <a:cs typeface="Century Gothic"/>
              <a:sym typeface="Century Gothic"/>
            </a:endParaRPr>
          </a:p>
        </p:txBody>
      </p:sp>
      <p:sp>
        <p:nvSpPr>
          <p:cNvPr id="1424" name="Google Shape;1424;p17"/>
          <p:cNvSpPr txBox="1"/>
          <p:nvPr/>
        </p:nvSpPr>
        <p:spPr>
          <a:xfrm>
            <a:off x="677602" y="7214320"/>
            <a:ext cx="5211233" cy="2514919"/>
          </a:xfrm>
          <a:prstGeom prst="rect">
            <a:avLst/>
          </a:prstGeom>
          <a:noFill/>
          <a:ln>
            <a:noFill/>
          </a:ln>
        </p:spPr>
        <p:txBody>
          <a:bodyPr spcFirstLastPara="1" wrap="square" lIns="0" tIns="0" rIns="0" bIns="0" anchor="t" anchorCtr="0">
            <a:spAutoFit/>
          </a:bodyPr>
          <a:lstStyle/>
          <a:p>
            <a:pPr marL="436029" marR="0" lvl="1" indent="-218015" algn="l" rtl="0">
              <a:lnSpc>
                <a:spcPct val="139970"/>
              </a:lnSpc>
              <a:spcBef>
                <a:spcPts val="0"/>
              </a:spcBef>
              <a:spcAft>
                <a:spcPts val="0"/>
              </a:spcAft>
              <a:buClr>
                <a:srgbClr val="505050"/>
              </a:buClr>
              <a:buSzPts val="2019"/>
              <a:buFont typeface="Arial"/>
              <a:buChar char="•"/>
            </a:pPr>
            <a:r>
              <a:rPr lang="en-US" sz="2019" b="0" i="0" u="none" strike="noStrike" cap="none">
                <a:solidFill>
                  <a:srgbClr val="505050"/>
                </a:solidFill>
                <a:latin typeface="Century Gothic"/>
                <a:ea typeface="Century Gothic"/>
                <a:cs typeface="Century Gothic"/>
                <a:sym typeface="Century Gothic"/>
              </a:rPr>
              <a:t>Write down the details: what happened, when, who was involved, and how it was discovered.</a:t>
            </a:r>
            <a:endParaRPr/>
          </a:p>
          <a:p>
            <a:pPr marL="0" marR="0" lvl="0" indent="0" algn="l" rtl="0">
              <a:lnSpc>
                <a:spcPct val="139970"/>
              </a:lnSpc>
              <a:spcBef>
                <a:spcPts val="0"/>
              </a:spcBef>
              <a:spcAft>
                <a:spcPts val="0"/>
              </a:spcAft>
              <a:buNone/>
            </a:pPr>
            <a:endParaRPr sz="2019">
              <a:solidFill>
                <a:srgbClr val="505050"/>
              </a:solidFill>
              <a:latin typeface="Century Gothic"/>
              <a:ea typeface="Century Gothic"/>
              <a:cs typeface="Century Gothic"/>
              <a:sym typeface="Century Gothic"/>
            </a:endParaRPr>
          </a:p>
          <a:p>
            <a:pPr marL="436029" marR="0" lvl="1" indent="-218015" algn="l" rtl="0">
              <a:lnSpc>
                <a:spcPct val="139970"/>
              </a:lnSpc>
              <a:spcBef>
                <a:spcPts val="0"/>
              </a:spcBef>
              <a:spcAft>
                <a:spcPts val="0"/>
              </a:spcAft>
              <a:buClr>
                <a:srgbClr val="505050"/>
              </a:buClr>
              <a:buSzPts val="2019"/>
              <a:buFont typeface="Arial"/>
              <a:buChar char="•"/>
            </a:pPr>
            <a:r>
              <a:rPr lang="en-US" sz="2019" b="0" i="0" u="none" strike="noStrike" cap="none">
                <a:solidFill>
                  <a:srgbClr val="505050"/>
                </a:solidFill>
                <a:latin typeface="Century Gothic"/>
                <a:ea typeface="Century Gothic"/>
                <a:cs typeface="Century Gothic"/>
                <a:sym typeface="Century Gothic"/>
              </a:rPr>
              <a:t>Keep copies of receipts, invoices, and any supporting documents.</a:t>
            </a:r>
            <a:endParaRPr/>
          </a:p>
          <a:p>
            <a:pPr marL="0" marR="0" lvl="0" indent="0" algn="l" rtl="0">
              <a:lnSpc>
                <a:spcPct val="139970"/>
              </a:lnSpc>
              <a:spcBef>
                <a:spcPts val="0"/>
              </a:spcBef>
              <a:spcAft>
                <a:spcPts val="0"/>
              </a:spcAft>
              <a:buNone/>
            </a:pPr>
            <a:endParaRPr sz="2019">
              <a:solidFill>
                <a:srgbClr val="505050"/>
              </a:solidFill>
              <a:latin typeface="Century Gothic"/>
              <a:ea typeface="Century Gothic"/>
              <a:cs typeface="Century Gothic"/>
              <a:sym typeface="Century Gothic"/>
            </a:endParaRPr>
          </a:p>
        </p:txBody>
      </p:sp>
      <p:sp>
        <p:nvSpPr>
          <p:cNvPr id="1425" name="Google Shape;1425;p17"/>
          <p:cNvSpPr txBox="1"/>
          <p:nvPr/>
        </p:nvSpPr>
        <p:spPr>
          <a:xfrm>
            <a:off x="12918458" y="6598739"/>
            <a:ext cx="4893858" cy="673390"/>
          </a:xfrm>
          <a:prstGeom prst="rect">
            <a:avLst/>
          </a:prstGeom>
          <a:noFill/>
          <a:ln>
            <a:noFill/>
          </a:ln>
        </p:spPr>
        <p:txBody>
          <a:bodyPr spcFirstLastPara="1" wrap="square" lIns="0" tIns="0" rIns="0" bIns="0" anchor="t" anchorCtr="0">
            <a:spAutoFit/>
          </a:bodyPr>
          <a:lstStyle/>
          <a:p>
            <a:pPr marL="0" marR="0" lvl="0" indent="0" algn="l" rtl="0">
              <a:lnSpc>
                <a:spcPct val="105984"/>
              </a:lnSpc>
              <a:spcBef>
                <a:spcPts val="0"/>
              </a:spcBef>
              <a:spcAft>
                <a:spcPts val="0"/>
              </a:spcAft>
              <a:buNone/>
            </a:pPr>
            <a:r>
              <a:rPr lang="en-US" sz="2423" b="1">
                <a:solidFill>
                  <a:srgbClr val="1C5C2B"/>
                </a:solidFill>
                <a:latin typeface="Century Gothic"/>
                <a:ea typeface="Century Gothic"/>
                <a:cs typeface="Century Gothic"/>
                <a:sym typeface="Century Gothic"/>
              </a:rPr>
              <a:t>Upload it on your work tool</a:t>
            </a:r>
            <a:endParaRPr/>
          </a:p>
          <a:p>
            <a:pPr marL="0" marR="0" lvl="0" indent="0" algn="l" rtl="0">
              <a:lnSpc>
                <a:spcPct val="105984"/>
              </a:lnSpc>
              <a:spcBef>
                <a:spcPts val="0"/>
              </a:spcBef>
              <a:spcAft>
                <a:spcPts val="0"/>
              </a:spcAft>
              <a:buNone/>
            </a:pPr>
            <a:endParaRPr sz="2423" b="1">
              <a:solidFill>
                <a:srgbClr val="1C5C2B"/>
              </a:solidFill>
              <a:latin typeface="Century Gothic"/>
              <a:ea typeface="Century Gothic"/>
              <a:cs typeface="Century Gothic"/>
              <a:sym typeface="Century Gothic"/>
            </a:endParaRPr>
          </a:p>
        </p:txBody>
      </p:sp>
      <p:sp>
        <p:nvSpPr>
          <p:cNvPr id="1426" name="Google Shape;1426;p17"/>
          <p:cNvSpPr/>
          <p:nvPr/>
        </p:nvSpPr>
        <p:spPr>
          <a:xfrm>
            <a:off x="5247249" y="3416070"/>
            <a:ext cx="708848" cy="629385"/>
          </a:xfrm>
          <a:prstGeom prst="ellipse">
            <a:avLst/>
          </a:prstGeom>
          <a:solidFill>
            <a:srgbClr val="1D612C"/>
          </a:solidFill>
          <a:ln w="28575" cap="flat" cmpd="sng">
            <a:solidFill>
              <a:srgbClr val="24406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020" b="1">
                <a:solidFill>
                  <a:schemeClr val="lt1"/>
                </a:solidFill>
                <a:latin typeface="Century Gothic"/>
                <a:ea typeface="Century Gothic"/>
                <a:cs typeface="Century Gothic"/>
                <a:sym typeface="Century Gothic"/>
              </a:rPr>
              <a:t>1</a:t>
            </a:r>
            <a:endParaRPr sz="2020" b="1">
              <a:solidFill>
                <a:schemeClr val="lt1"/>
              </a:solidFill>
              <a:latin typeface="Arial"/>
              <a:ea typeface="Arial"/>
              <a:cs typeface="Arial"/>
              <a:sym typeface="Arial"/>
            </a:endParaRPr>
          </a:p>
        </p:txBody>
      </p:sp>
      <p:sp>
        <p:nvSpPr>
          <p:cNvPr id="1427" name="Google Shape;1427;p17"/>
          <p:cNvSpPr/>
          <p:nvPr/>
        </p:nvSpPr>
        <p:spPr>
          <a:xfrm>
            <a:off x="11352531" y="3416070"/>
            <a:ext cx="708848" cy="629385"/>
          </a:xfrm>
          <a:prstGeom prst="ellipse">
            <a:avLst/>
          </a:prstGeom>
          <a:solidFill>
            <a:srgbClr val="1D612C"/>
          </a:solidFill>
          <a:ln w="28575" cap="flat" cmpd="sng">
            <a:solidFill>
              <a:srgbClr val="24406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020" b="1">
                <a:solidFill>
                  <a:schemeClr val="lt1"/>
                </a:solidFill>
                <a:latin typeface="Century Gothic"/>
                <a:ea typeface="Century Gothic"/>
                <a:cs typeface="Century Gothic"/>
                <a:sym typeface="Century Gothic"/>
              </a:rPr>
              <a:t>2</a:t>
            </a:r>
            <a:endParaRPr sz="2020" b="1">
              <a:solidFill>
                <a:schemeClr val="lt1"/>
              </a:solidFill>
              <a:latin typeface="Arial"/>
              <a:ea typeface="Arial"/>
              <a:cs typeface="Arial"/>
              <a:sym typeface="Arial"/>
            </a:endParaRPr>
          </a:p>
        </p:txBody>
      </p:sp>
      <p:sp>
        <p:nvSpPr>
          <p:cNvPr id="1428" name="Google Shape;1428;p17"/>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135</a:t>
            </a:fld>
            <a:endParaRPr/>
          </a:p>
        </p:txBody>
      </p:sp>
      <p:pic>
        <p:nvPicPr>
          <p:cNvPr id="1429" name="Google Shape;1429;p17"/>
          <p:cNvPicPr preferRelativeResize="0"/>
          <p:nvPr/>
        </p:nvPicPr>
        <p:blipFill rotWithShape="1">
          <a:blip r:embed="rId9">
            <a:alphaModFix/>
          </a:blip>
          <a:srcRect/>
          <a:stretch/>
        </p:blipFill>
        <p:spPr>
          <a:xfrm>
            <a:off x="151067" y="96599"/>
            <a:ext cx="1601533" cy="641178"/>
          </a:xfrm>
          <a:prstGeom prst="rect">
            <a:avLst/>
          </a:prstGeom>
          <a:noFill/>
          <a:ln>
            <a:noFill/>
          </a:ln>
        </p:spPr>
      </p:pic>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Shape 1433"/>
        <p:cNvGrpSpPr/>
        <p:nvPr/>
      </p:nvGrpSpPr>
      <p:grpSpPr>
        <a:xfrm>
          <a:off x="0" y="0"/>
          <a:ext cx="0" cy="0"/>
          <a:chOff x="0" y="0"/>
          <a:chExt cx="0" cy="0"/>
        </a:xfrm>
      </p:grpSpPr>
      <p:pic>
        <p:nvPicPr>
          <p:cNvPr id="1434" name="Google Shape;1434;p18"/>
          <p:cNvPicPr preferRelativeResize="0"/>
          <p:nvPr/>
        </p:nvPicPr>
        <p:blipFill rotWithShape="1">
          <a:blip r:embed="rId3">
            <a:alphaModFix/>
          </a:blip>
          <a:srcRect t="34765" b="34765"/>
          <a:stretch/>
        </p:blipFill>
        <p:spPr>
          <a:xfrm>
            <a:off x="-78901" y="-50450"/>
            <a:ext cx="18456601" cy="4109325"/>
          </a:xfrm>
          <a:prstGeom prst="rect">
            <a:avLst/>
          </a:prstGeom>
          <a:noFill/>
          <a:ln>
            <a:noFill/>
          </a:ln>
        </p:spPr>
      </p:pic>
      <p:sp>
        <p:nvSpPr>
          <p:cNvPr id="1435" name="Google Shape;1435;p18"/>
          <p:cNvSpPr/>
          <p:nvPr/>
        </p:nvSpPr>
        <p:spPr>
          <a:xfrm>
            <a:off x="-89694" y="988339"/>
            <a:ext cx="9352003" cy="3530381"/>
          </a:xfrm>
          <a:custGeom>
            <a:avLst/>
            <a:gdLst/>
            <a:ahLst/>
            <a:cxnLst/>
            <a:rect l="l" t="t" r="r" b="b"/>
            <a:pathLst>
              <a:path w="9261160" h="3496088" extrusionOk="0">
                <a:moveTo>
                  <a:pt x="0" y="0"/>
                </a:moveTo>
                <a:lnTo>
                  <a:pt x="9261160" y="0"/>
                </a:lnTo>
                <a:lnTo>
                  <a:pt x="9261160" y="3496088"/>
                </a:lnTo>
                <a:lnTo>
                  <a:pt x="0" y="349608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436" name="Google Shape;1436;p18"/>
          <p:cNvSpPr/>
          <p:nvPr/>
        </p:nvSpPr>
        <p:spPr>
          <a:xfrm flipH="1">
            <a:off x="9254136" y="988350"/>
            <a:ext cx="9099090" cy="3531049"/>
          </a:xfrm>
          <a:custGeom>
            <a:avLst/>
            <a:gdLst/>
            <a:ahLst/>
            <a:cxnLst/>
            <a:rect l="l" t="t" r="r" b="b"/>
            <a:pathLst>
              <a:path w="9261160" h="3496088" extrusionOk="0">
                <a:moveTo>
                  <a:pt x="9261161" y="0"/>
                </a:moveTo>
                <a:lnTo>
                  <a:pt x="0" y="0"/>
                </a:lnTo>
                <a:lnTo>
                  <a:pt x="0" y="3496088"/>
                </a:lnTo>
                <a:lnTo>
                  <a:pt x="9261161" y="3496088"/>
                </a:lnTo>
                <a:lnTo>
                  <a:pt x="9261161"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grpSp>
        <p:nvGrpSpPr>
          <p:cNvPr id="1437" name="Google Shape;1437;p18"/>
          <p:cNvGrpSpPr/>
          <p:nvPr/>
        </p:nvGrpSpPr>
        <p:grpSpPr>
          <a:xfrm>
            <a:off x="1343486" y="6999555"/>
            <a:ext cx="3698015" cy="2578042"/>
            <a:chOff x="0" y="-38100"/>
            <a:chExt cx="1675069" cy="1167761"/>
          </a:xfrm>
        </p:grpSpPr>
        <p:sp>
          <p:nvSpPr>
            <p:cNvPr id="1438" name="Google Shape;1438;p18"/>
            <p:cNvSpPr/>
            <p:nvPr/>
          </p:nvSpPr>
          <p:spPr>
            <a:xfrm>
              <a:off x="0" y="0"/>
              <a:ext cx="1675068" cy="1129661"/>
            </a:xfrm>
            <a:custGeom>
              <a:avLst/>
              <a:gdLst/>
              <a:ahLst/>
              <a:cxnLst/>
              <a:rect l="l" t="t" r="r" b="b"/>
              <a:pathLst>
                <a:path w="1675068" h="1129661" extrusionOk="0">
                  <a:moveTo>
                    <a:pt x="0" y="0"/>
                  </a:moveTo>
                  <a:lnTo>
                    <a:pt x="1675068" y="0"/>
                  </a:lnTo>
                  <a:lnTo>
                    <a:pt x="1675068" y="1129661"/>
                  </a:lnTo>
                  <a:lnTo>
                    <a:pt x="0" y="1129661"/>
                  </a:lnTo>
                  <a:close/>
                </a:path>
              </a:pathLst>
            </a:custGeom>
            <a:solidFill>
              <a:srgbClr val="012B1B"/>
            </a:solidFill>
            <a:ln>
              <a:noFill/>
            </a:ln>
          </p:spPr>
        </p:sp>
        <p:sp>
          <p:nvSpPr>
            <p:cNvPr id="1439" name="Google Shape;1439;p18"/>
            <p:cNvSpPr txBox="1"/>
            <p:nvPr/>
          </p:nvSpPr>
          <p:spPr>
            <a:xfrm>
              <a:off x="0" y="-38100"/>
              <a:ext cx="1675069" cy="1167761"/>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1440" name="Google Shape;1440;p18"/>
          <p:cNvGrpSpPr/>
          <p:nvPr/>
        </p:nvGrpSpPr>
        <p:grpSpPr>
          <a:xfrm>
            <a:off x="5311158" y="6999555"/>
            <a:ext cx="3698015" cy="2578042"/>
            <a:chOff x="0" y="-38100"/>
            <a:chExt cx="1675069" cy="1167761"/>
          </a:xfrm>
        </p:grpSpPr>
        <p:sp>
          <p:nvSpPr>
            <p:cNvPr id="1441" name="Google Shape;1441;p18"/>
            <p:cNvSpPr/>
            <p:nvPr/>
          </p:nvSpPr>
          <p:spPr>
            <a:xfrm>
              <a:off x="0" y="0"/>
              <a:ext cx="1675068" cy="1129661"/>
            </a:xfrm>
            <a:custGeom>
              <a:avLst/>
              <a:gdLst/>
              <a:ahLst/>
              <a:cxnLst/>
              <a:rect l="l" t="t" r="r" b="b"/>
              <a:pathLst>
                <a:path w="1675068" h="1129661" extrusionOk="0">
                  <a:moveTo>
                    <a:pt x="0" y="0"/>
                  </a:moveTo>
                  <a:lnTo>
                    <a:pt x="1675068" y="0"/>
                  </a:lnTo>
                  <a:lnTo>
                    <a:pt x="1675068" y="1129661"/>
                  </a:lnTo>
                  <a:lnTo>
                    <a:pt x="0" y="1129661"/>
                  </a:lnTo>
                  <a:close/>
                </a:path>
              </a:pathLst>
            </a:custGeom>
            <a:solidFill>
              <a:srgbClr val="39B54A"/>
            </a:solidFill>
            <a:ln>
              <a:noFill/>
            </a:ln>
          </p:spPr>
        </p:sp>
        <p:sp>
          <p:nvSpPr>
            <p:cNvPr id="1442" name="Google Shape;1442;p18"/>
            <p:cNvSpPr txBox="1"/>
            <p:nvPr/>
          </p:nvSpPr>
          <p:spPr>
            <a:xfrm>
              <a:off x="0" y="-38100"/>
              <a:ext cx="1675069" cy="1167761"/>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1443" name="Google Shape;1443;p18"/>
          <p:cNvGrpSpPr/>
          <p:nvPr/>
        </p:nvGrpSpPr>
        <p:grpSpPr>
          <a:xfrm>
            <a:off x="9278830" y="6999555"/>
            <a:ext cx="3698015" cy="2578042"/>
            <a:chOff x="0" y="-38100"/>
            <a:chExt cx="1675069" cy="1167761"/>
          </a:xfrm>
        </p:grpSpPr>
        <p:sp>
          <p:nvSpPr>
            <p:cNvPr id="1444" name="Google Shape;1444;p18"/>
            <p:cNvSpPr/>
            <p:nvPr/>
          </p:nvSpPr>
          <p:spPr>
            <a:xfrm>
              <a:off x="0" y="0"/>
              <a:ext cx="1675068" cy="1129661"/>
            </a:xfrm>
            <a:custGeom>
              <a:avLst/>
              <a:gdLst/>
              <a:ahLst/>
              <a:cxnLst/>
              <a:rect l="l" t="t" r="r" b="b"/>
              <a:pathLst>
                <a:path w="1675068" h="1129661" extrusionOk="0">
                  <a:moveTo>
                    <a:pt x="0" y="0"/>
                  </a:moveTo>
                  <a:lnTo>
                    <a:pt x="1675068" y="0"/>
                  </a:lnTo>
                  <a:lnTo>
                    <a:pt x="1675068" y="1129661"/>
                  </a:lnTo>
                  <a:lnTo>
                    <a:pt x="0" y="1129661"/>
                  </a:lnTo>
                  <a:close/>
                </a:path>
              </a:pathLst>
            </a:custGeom>
            <a:solidFill>
              <a:srgbClr val="012B1B"/>
            </a:solidFill>
            <a:ln>
              <a:noFill/>
            </a:ln>
          </p:spPr>
        </p:sp>
        <p:sp>
          <p:nvSpPr>
            <p:cNvPr id="1445" name="Google Shape;1445;p18"/>
            <p:cNvSpPr txBox="1"/>
            <p:nvPr/>
          </p:nvSpPr>
          <p:spPr>
            <a:xfrm>
              <a:off x="0" y="-38100"/>
              <a:ext cx="1675069" cy="1167761"/>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1446" name="Google Shape;1446;p18"/>
          <p:cNvGrpSpPr/>
          <p:nvPr/>
        </p:nvGrpSpPr>
        <p:grpSpPr>
          <a:xfrm>
            <a:off x="13246501" y="6999555"/>
            <a:ext cx="3698015" cy="2578042"/>
            <a:chOff x="0" y="-38100"/>
            <a:chExt cx="1675069" cy="1167761"/>
          </a:xfrm>
        </p:grpSpPr>
        <p:sp>
          <p:nvSpPr>
            <p:cNvPr id="1447" name="Google Shape;1447;p18"/>
            <p:cNvSpPr/>
            <p:nvPr/>
          </p:nvSpPr>
          <p:spPr>
            <a:xfrm>
              <a:off x="0" y="0"/>
              <a:ext cx="1675068" cy="1129661"/>
            </a:xfrm>
            <a:custGeom>
              <a:avLst/>
              <a:gdLst/>
              <a:ahLst/>
              <a:cxnLst/>
              <a:rect l="l" t="t" r="r" b="b"/>
              <a:pathLst>
                <a:path w="1675068" h="1129661" extrusionOk="0">
                  <a:moveTo>
                    <a:pt x="0" y="0"/>
                  </a:moveTo>
                  <a:lnTo>
                    <a:pt x="1675068" y="0"/>
                  </a:lnTo>
                  <a:lnTo>
                    <a:pt x="1675068" y="1129661"/>
                  </a:lnTo>
                  <a:lnTo>
                    <a:pt x="0" y="1129661"/>
                  </a:lnTo>
                  <a:close/>
                </a:path>
              </a:pathLst>
            </a:custGeom>
            <a:solidFill>
              <a:srgbClr val="39B54A"/>
            </a:solidFill>
            <a:ln>
              <a:noFill/>
            </a:ln>
          </p:spPr>
        </p:sp>
        <p:sp>
          <p:nvSpPr>
            <p:cNvPr id="1448" name="Google Shape;1448;p18"/>
            <p:cNvSpPr txBox="1"/>
            <p:nvPr/>
          </p:nvSpPr>
          <p:spPr>
            <a:xfrm>
              <a:off x="0" y="-38100"/>
              <a:ext cx="1675069" cy="1167761"/>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1449" name="Google Shape;1449;p18"/>
          <p:cNvGrpSpPr/>
          <p:nvPr/>
        </p:nvGrpSpPr>
        <p:grpSpPr>
          <a:xfrm>
            <a:off x="9278830" y="4319494"/>
            <a:ext cx="3698015" cy="2578042"/>
            <a:chOff x="0" y="-38100"/>
            <a:chExt cx="1675069" cy="1167761"/>
          </a:xfrm>
        </p:grpSpPr>
        <p:sp>
          <p:nvSpPr>
            <p:cNvPr id="1450" name="Google Shape;1450;p18"/>
            <p:cNvSpPr/>
            <p:nvPr/>
          </p:nvSpPr>
          <p:spPr>
            <a:xfrm>
              <a:off x="0" y="0"/>
              <a:ext cx="1675068" cy="1129661"/>
            </a:xfrm>
            <a:custGeom>
              <a:avLst/>
              <a:gdLst/>
              <a:ahLst/>
              <a:cxnLst/>
              <a:rect l="l" t="t" r="r" b="b"/>
              <a:pathLst>
                <a:path w="1675068" h="1129661" extrusionOk="0">
                  <a:moveTo>
                    <a:pt x="0" y="0"/>
                  </a:moveTo>
                  <a:lnTo>
                    <a:pt x="1675068" y="0"/>
                  </a:lnTo>
                  <a:lnTo>
                    <a:pt x="1675068" y="1129661"/>
                  </a:lnTo>
                  <a:lnTo>
                    <a:pt x="0" y="1129661"/>
                  </a:lnTo>
                  <a:close/>
                </a:path>
              </a:pathLst>
            </a:custGeom>
            <a:solidFill>
              <a:srgbClr val="012B1B"/>
            </a:solidFill>
            <a:ln>
              <a:noFill/>
            </a:ln>
          </p:spPr>
        </p:sp>
        <p:sp>
          <p:nvSpPr>
            <p:cNvPr id="1451" name="Google Shape;1451;p18"/>
            <p:cNvSpPr txBox="1"/>
            <p:nvPr/>
          </p:nvSpPr>
          <p:spPr>
            <a:xfrm>
              <a:off x="0" y="-38100"/>
              <a:ext cx="1675069" cy="1167761"/>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1452" name="Google Shape;1452;p18"/>
          <p:cNvGrpSpPr/>
          <p:nvPr/>
        </p:nvGrpSpPr>
        <p:grpSpPr>
          <a:xfrm>
            <a:off x="13246501" y="4319494"/>
            <a:ext cx="3698015" cy="2578042"/>
            <a:chOff x="0" y="-38100"/>
            <a:chExt cx="1675069" cy="1167761"/>
          </a:xfrm>
        </p:grpSpPr>
        <p:sp>
          <p:nvSpPr>
            <p:cNvPr id="1453" name="Google Shape;1453;p18"/>
            <p:cNvSpPr/>
            <p:nvPr/>
          </p:nvSpPr>
          <p:spPr>
            <a:xfrm>
              <a:off x="0" y="0"/>
              <a:ext cx="1675068" cy="1129661"/>
            </a:xfrm>
            <a:custGeom>
              <a:avLst/>
              <a:gdLst/>
              <a:ahLst/>
              <a:cxnLst/>
              <a:rect l="l" t="t" r="r" b="b"/>
              <a:pathLst>
                <a:path w="1675068" h="1129661" extrusionOk="0">
                  <a:moveTo>
                    <a:pt x="0" y="0"/>
                  </a:moveTo>
                  <a:lnTo>
                    <a:pt x="1675068" y="0"/>
                  </a:lnTo>
                  <a:lnTo>
                    <a:pt x="1675068" y="1129661"/>
                  </a:lnTo>
                  <a:lnTo>
                    <a:pt x="0" y="1129661"/>
                  </a:lnTo>
                  <a:close/>
                </a:path>
              </a:pathLst>
            </a:custGeom>
            <a:solidFill>
              <a:srgbClr val="39B54A"/>
            </a:solidFill>
            <a:ln>
              <a:noFill/>
            </a:ln>
          </p:spPr>
        </p:sp>
        <p:sp>
          <p:nvSpPr>
            <p:cNvPr id="1454" name="Google Shape;1454;p18"/>
            <p:cNvSpPr txBox="1"/>
            <p:nvPr/>
          </p:nvSpPr>
          <p:spPr>
            <a:xfrm>
              <a:off x="0" y="-38100"/>
              <a:ext cx="1675069" cy="1167761"/>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chemeClr val="dk1"/>
                </a:solidFill>
                <a:latin typeface="Calibri"/>
                <a:ea typeface="Calibri"/>
                <a:cs typeface="Calibri"/>
                <a:sym typeface="Calibri"/>
              </a:endParaRPr>
            </a:p>
          </p:txBody>
        </p:sp>
      </p:grpSp>
      <p:sp>
        <p:nvSpPr>
          <p:cNvPr id="1455" name="Google Shape;1455;p18"/>
          <p:cNvSpPr/>
          <p:nvPr/>
        </p:nvSpPr>
        <p:spPr>
          <a:xfrm>
            <a:off x="-78889" y="-50453"/>
            <a:ext cx="18460073" cy="10396261"/>
          </a:xfrm>
          <a:custGeom>
            <a:avLst/>
            <a:gdLst/>
            <a:ahLst/>
            <a:cxnLst/>
            <a:rect l="l" t="t" r="r" b="b"/>
            <a:pathLst>
              <a:path w="18277300" h="10293328" extrusionOk="0">
                <a:moveTo>
                  <a:pt x="0" y="0"/>
                </a:moveTo>
                <a:lnTo>
                  <a:pt x="18277300" y="0"/>
                </a:lnTo>
                <a:lnTo>
                  <a:pt x="18277300" y="10293328"/>
                </a:lnTo>
                <a:lnTo>
                  <a:pt x="0" y="10293328"/>
                </a:lnTo>
                <a:lnTo>
                  <a:pt x="0" y="0"/>
                </a:lnTo>
                <a:close/>
              </a:path>
            </a:pathLst>
          </a:custGeom>
          <a:blipFill rotWithShape="1">
            <a:blip r:embed="rId3">
              <a:alphaModFix amt="12000"/>
            </a:blip>
            <a:stretch>
              <a:fillRect t="-9187" b="-9187"/>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456" name="Google Shape;1456;p18"/>
          <p:cNvSpPr txBox="1"/>
          <p:nvPr/>
        </p:nvSpPr>
        <p:spPr>
          <a:xfrm>
            <a:off x="1557732" y="3762414"/>
            <a:ext cx="7249858" cy="1263146"/>
          </a:xfrm>
          <a:prstGeom prst="rect">
            <a:avLst/>
          </a:prstGeom>
          <a:noFill/>
          <a:ln>
            <a:noFill/>
          </a:ln>
        </p:spPr>
        <p:txBody>
          <a:bodyPr spcFirstLastPara="1" wrap="square" lIns="0" tIns="0" rIns="0" bIns="0" anchor="t" anchorCtr="0">
            <a:spAutoFit/>
          </a:bodyPr>
          <a:lstStyle/>
          <a:p>
            <a:pPr marL="0" marR="0" lvl="0" indent="0" algn="l" rtl="0">
              <a:lnSpc>
                <a:spcPct val="125012"/>
              </a:lnSpc>
              <a:spcBef>
                <a:spcPts val="0"/>
              </a:spcBef>
              <a:spcAft>
                <a:spcPts val="0"/>
              </a:spcAft>
              <a:buNone/>
            </a:pPr>
            <a:r>
              <a:rPr lang="en-US" sz="4038">
                <a:solidFill>
                  <a:srgbClr val="1C5C2B"/>
                </a:solidFill>
                <a:latin typeface="Century Gothic"/>
                <a:ea typeface="Century Gothic"/>
                <a:cs typeface="Century Gothic"/>
                <a:sym typeface="Century Gothic"/>
              </a:rPr>
              <a:t>ROLE OF PFMOS IN FINANCIAL OVERSIGHT</a:t>
            </a:r>
            <a:endParaRPr/>
          </a:p>
        </p:txBody>
      </p:sp>
      <p:sp>
        <p:nvSpPr>
          <p:cNvPr id="1457" name="Google Shape;1457;p18"/>
          <p:cNvSpPr txBox="1"/>
          <p:nvPr/>
        </p:nvSpPr>
        <p:spPr>
          <a:xfrm>
            <a:off x="2050835" y="7427015"/>
            <a:ext cx="2443483" cy="710427"/>
          </a:xfrm>
          <a:prstGeom prst="rect">
            <a:avLst/>
          </a:prstGeom>
          <a:noFill/>
          <a:ln>
            <a:noFill/>
          </a:ln>
        </p:spPr>
        <p:txBody>
          <a:bodyPr spcFirstLastPara="1" wrap="square" lIns="0" tIns="0" rIns="0" bIns="0" anchor="t" anchorCtr="0">
            <a:spAutoFit/>
          </a:bodyPr>
          <a:lstStyle/>
          <a:p>
            <a:pPr marL="0" marR="0" lvl="0" indent="0" algn="ctr" rtl="0">
              <a:lnSpc>
                <a:spcPct val="91971"/>
              </a:lnSpc>
              <a:spcBef>
                <a:spcPts val="0"/>
              </a:spcBef>
              <a:spcAft>
                <a:spcPts val="0"/>
              </a:spcAft>
              <a:buNone/>
            </a:pPr>
            <a:r>
              <a:rPr lang="en-US" sz="2952" b="1">
                <a:solidFill>
                  <a:srgbClr val="FFFFFF"/>
                </a:solidFill>
                <a:latin typeface="Century Gothic"/>
                <a:ea typeface="Century Gothic"/>
                <a:cs typeface="Century Gothic"/>
                <a:sym typeface="Century Gothic"/>
              </a:rPr>
              <a:t>Monitoring Compliance </a:t>
            </a:r>
            <a:endParaRPr/>
          </a:p>
        </p:txBody>
      </p:sp>
      <p:sp>
        <p:nvSpPr>
          <p:cNvPr id="1458" name="Google Shape;1458;p18"/>
          <p:cNvSpPr txBox="1"/>
          <p:nvPr/>
        </p:nvSpPr>
        <p:spPr>
          <a:xfrm>
            <a:off x="5747484" y="7427015"/>
            <a:ext cx="2825362" cy="710427"/>
          </a:xfrm>
          <a:prstGeom prst="rect">
            <a:avLst/>
          </a:prstGeom>
          <a:noFill/>
          <a:ln>
            <a:noFill/>
          </a:ln>
        </p:spPr>
        <p:txBody>
          <a:bodyPr spcFirstLastPara="1" wrap="square" lIns="0" tIns="0" rIns="0" bIns="0" anchor="t" anchorCtr="0">
            <a:spAutoFit/>
          </a:bodyPr>
          <a:lstStyle/>
          <a:p>
            <a:pPr marL="0" marR="0" lvl="0" indent="0" algn="ctr" rtl="0">
              <a:lnSpc>
                <a:spcPct val="91971"/>
              </a:lnSpc>
              <a:spcBef>
                <a:spcPts val="0"/>
              </a:spcBef>
              <a:spcAft>
                <a:spcPts val="0"/>
              </a:spcAft>
              <a:buNone/>
            </a:pPr>
            <a:r>
              <a:rPr lang="en-US" sz="2952" b="1">
                <a:solidFill>
                  <a:srgbClr val="FFFFFF"/>
                </a:solidFill>
                <a:latin typeface="Century Gothic"/>
                <a:ea typeface="Century Gothic"/>
                <a:cs typeface="Century Gothic"/>
                <a:sym typeface="Century Gothic"/>
              </a:rPr>
              <a:t>Reviewing Reports</a:t>
            </a:r>
            <a:endParaRPr/>
          </a:p>
        </p:txBody>
      </p:sp>
      <p:sp>
        <p:nvSpPr>
          <p:cNvPr id="1459" name="Google Shape;1459;p18"/>
          <p:cNvSpPr txBox="1"/>
          <p:nvPr/>
        </p:nvSpPr>
        <p:spPr>
          <a:xfrm>
            <a:off x="1675299" y="8367192"/>
            <a:ext cx="3194555" cy="993316"/>
          </a:xfrm>
          <a:prstGeom prst="rect">
            <a:avLst/>
          </a:prstGeom>
          <a:noFill/>
          <a:ln>
            <a:noFill/>
          </a:ln>
        </p:spPr>
        <p:txBody>
          <a:bodyPr spcFirstLastPara="1" wrap="square" lIns="0" tIns="0" rIns="0" bIns="0" anchor="t" anchorCtr="0">
            <a:spAutoFit/>
          </a:bodyPr>
          <a:lstStyle/>
          <a:p>
            <a:pPr marL="0" marR="0" lvl="0" indent="0" algn="ctr" rtl="0">
              <a:lnSpc>
                <a:spcPct val="129950"/>
              </a:lnSpc>
              <a:spcBef>
                <a:spcPts val="0"/>
              </a:spcBef>
              <a:spcAft>
                <a:spcPts val="0"/>
              </a:spcAft>
              <a:buNone/>
            </a:pPr>
            <a:r>
              <a:rPr lang="en-US" sz="2020">
                <a:solidFill>
                  <a:srgbClr val="FFFFFF"/>
                </a:solidFill>
                <a:latin typeface="Century Gothic"/>
                <a:ea typeface="Century Gothic"/>
                <a:cs typeface="Century Gothic"/>
                <a:sym typeface="Century Gothic"/>
              </a:rPr>
              <a:t> Make sure PHC financial rules and cash limits are followed.</a:t>
            </a:r>
            <a:endParaRPr/>
          </a:p>
        </p:txBody>
      </p:sp>
      <p:sp>
        <p:nvSpPr>
          <p:cNvPr id="1460" name="Google Shape;1460;p18"/>
          <p:cNvSpPr txBox="1"/>
          <p:nvPr/>
        </p:nvSpPr>
        <p:spPr>
          <a:xfrm>
            <a:off x="5688753" y="8311396"/>
            <a:ext cx="3194555" cy="993316"/>
          </a:xfrm>
          <a:prstGeom prst="rect">
            <a:avLst/>
          </a:prstGeom>
          <a:noFill/>
          <a:ln>
            <a:noFill/>
          </a:ln>
        </p:spPr>
        <p:txBody>
          <a:bodyPr spcFirstLastPara="1" wrap="square" lIns="0" tIns="0" rIns="0" bIns="0" anchor="t" anchorCtr="0">
            <a:spAutoFit/>
          </a:bodyPr>
          <a:lstStyle/>
          <a:p>
            <a:pPr marL="0" marR="0" lvl="0" indent="0" algn="ctr" rtl="0">
              <a:lnSpc>
                <a:spcPct val="129950"/>
              </a:lnSpc>
              <a:spcBef>
                <a:spcPts val="0"/>
              </a:spcBef>
              <a:spcAft>
                <a:spcPts val="0"/>
              </a:spcAft>
              <a:buNone/>
            </a:pPr>
            <a:r>
              <a:rPr lang="en-US" sz="2020">
                <a:solidFill>
                  <a:srgbClr val="FFFFFF"/>
                </a:solidFill>
                <a:latin typeface="Century Gothic"/>
                <a:ea typeface="Century Gothic"/>
                <a:cs typeface="Century Gothic"/>
                <a:sym typeface="Century Gothic"/>
              </a:rPr>
              <a:t> Compare financial reports with actual spending records.</a:t>
            </a:r>
            <a:endParaRPr/>
          </a:p>
        </p:txBody>
      </p:sp>
      <p:sp>
        <p:nvSpPr>
          <p:cNvPr id="1461" name="Google Shape;1461;p18"/>
          <p:cNvSpPr txBox="1"/>
          <p:nvPr/>
        </p:nvSpPr>
        <p:spPr>
          <a:xfrm>
            <a:off x="9702633" y="7427015"/>
            <a:ext cx="2819019" cy="710427"/>
          </a:xfrm>
          <a:prstGeom prst="rect">
            <a:avLst/>
          </a:prstGeom>
          <a:noFill/>
          <a:ln>
            <a:noFill/>
          </a:ln>
        </p:spPr>
        <p:txBody>
          <a:bodyPr spcFirstLastPara="1" wrap="square" lIns="0" tIns="0" rIns="0" bIns="0" anchor="t" anchorCtr="0">
            <a:spAutoFit/>
          </a:bodyPr>
          <a:lstStyle/>
          <a:p>
            <a:pPr marL="0" marR="0" lvl="0" indent="0" algn="ctr" rtl="0">
              <a:lnSpc>
                <a:spcPct val="91971"/>
              </a:lnSpc>
              <a:spcBef>
                <a:spcPts val="0"/>
              </a:spcBef>
              <a:spcAft>
                <a:spcPts val="0"/>
              </a:spcAft>
              <a:buNone/>
            </a:pPr>
            <a:r>
              <a:rPr lang="en-US" sz="2952" b="1">
                <a:solidFill>
                  <a:srgbClr val="FFFFFF"/>
                </a:solidFill>
                <a:latin typeface="Century Gothic"/>
                <a:ea typeface="Century Gothic"/>
                <a:cs typeface="Century Gothic"/>
                <a:sym typeface="Century Gothic"/>
              </a:rPr>
              <a:t>Conducting Routine Checks </a:t>
            </a:r>
            <a:endParaRPr/>
          </a:p>
        </p:txBody>
      </p:sp>
      <p:sp>
        <p:nvSpPr>
          <p:cNvPr id="1462" name="Google Shape;1462;p18"/>
          <p:cNvSpPr txBox="1"/>
          <p:nvPr/>
        </p:nvSpPr>
        <p:spPr>
          <a:xfrm>
            <a:off x="9451620" y="8311396"/>
            <a:ext cx="3194555" cy="993316"/>
          </a:xfrm>
          <a:prstGeom prst="rect">
            <a:avLst/>
          </a:prstGeom>
          <a:noFill/>
          <a:ln>
            <a:noFill/>
          </a:ln>
        </p:spPr>
        <p:txBody>
          <a:bodyPr spcFirstLastPara="1" wrap="square" lIns="0" tIns="0" rIns="0" bIns="0" anchor="t" anchorCtr="0">
            <a:spAutoFit/>
          </a:bodyPr>
          <a:lstStyle/>
          <a:p>
            <a:pPr marL="0" marR="0" lvl="0" indent="0" algn="ctr" rtl="0">
              <a:lnSpc>
                <a:spcPct val="129950"/>
              </a:lnSpc>
              <a:spcBef>
                <a:spcPts val="0"/>
              </a:spcBef>
              <a:spcAft>
                <a:spcPts val="0"/>
              </a:spcAft>
              <a:buNone/>
            </a:pPr>
            <a:r>
              <a:rPr lang="en-US" sz="2020">
                <a:solidFill>
                  <a:srgbClr val="FFFFFF"/>
                </a:solidFill>
                <a:latin typeface="Century Gothic"/>
                <a:ea typeface="Century Gothic"/>
                <a:cs typeface="Century Gothic"/>
                <a:sym typeface="Century Gothic"/>
              </a:rPr>
              <a:t>Regularly review cashbooks, receipts, and procurement documents. </a:t>
            </a:r>
            <a:endParaRPr/>
          </a:p>
        </p:txBody>
      </p:sp>
      <p:sp>
        <p:nvSpPr>
          <p:cNvPr id="1463" name="Google Shape;1463;p18"/>
          <p:cNvSpPr txBox="1"/>
          <p:nvPr/>
        </p:nvSpPr>
        <p:spPr>
          <a:xfrm>
            <a:off x="13794411" y="7427015"/>
            <a:ext cx="2443483" cy="710427"/>
          </a:xfrm>
          <a:prstGeom prst="rect">
            <a:avLst/>
          </a:prstGeom>
          <a:noFill/>
          <a:ln>
            <a:noFill/>
          </a:ln>
        </p:spPr>
        <p:txBody>
          <a:bodyPr spcFirstLastPara="1" wrap="square" lIns="0" tIns="0" rIns="0" bIns="0" anchor="t" anchorCtr="0">
            <a:spAutoFit/>
          </a:bodyPr>
          <a:lstStyle/>
          <a:p>
            <a:pPr marL="0" marR="0" lvl="0" indent="0" algn="ctr" rtl="0">
              <a:lnSpc>
                <a:spcPct val="91971"/>
              </a:lnSpc>
              <a:spcBef>
                <a:spcPts val="0"/>
              </a:spcBef>
              <a:spcAft>
                <a:spcPts val="0"/>
              </a:spcAft>
              <a:buNone/>
            </a:pPr>
            <a:r>
              <a:rPr lang="en-US" sz="2952" b="1">
                <a:solidFill>
                  <a:srgbClr val="FFFFFF"/>
                </a:solidFill>
                <a:latin typeface="Century Gothic"/>
                <a:ea typeface="Century Gothic"/>
                <a:cs typeface="Century Gothic"/>
                <a:sym typeface="Century Gothic"/>
              </a:rPr>
              <a:t>Supporting PHC Staff </a:t>
            </a:r>
            <a:endParaRPr/>
          </a:p>
        </p:txBody>
      </p:sp>
      <p:sp>
        <p:nvSpPr>
          <p:cNvPr id="1464" name="Google Shape;1464;p18"/>
          <p:cNvSpPr txBox="1"/>
          <p:nvPr/>
        </p:nvSpPr>
        <p:spPr>
          <a:xfrm>
            <a:off x="13544332" y="8311396"/>
            <a:ext cx="3194555" cy="993316"/>
          </a:xfrm>
          <a:prstGeom prst="rect">
            <a:avLst/>
          </a:prstGeom>
          <a:noFill/>
          <a:ln>
            <a:noFill/>
          </a:ln>
        </p:spPr>
        <p:txBody>
          <a:bodyPr spcFirstLastPara="1" wrap="square" lIns="0" tIns="0" rIns="0" bIns="0" anchor="t" anchorCtr="0">
            <a:spAutoFit/>
          </a:bodyPr>
          <a:lstStyle/>
          <a:p>
            <a:pPr marL="0" marR="0" lvl="0" indent="0" algn="ctr" rtl="0">
              <a:lnSpc>
                <a:spcPct val="129950"/>
              </a:lnSpc>
              <a:spcBef>
                <a:spcPts val="0"/>
              </a:spcBef>
              <a:spcAft>
                <a:spcPts val="0"/>
              </a:spcAft>
              <a:buNone/>
            </a:pPr>
            <a:r>
              <a:rPr lang="en-US" sz="2020">
                <a:solidFill>
                  <a:srgbClr val="FFFFFF"/>
                </a:solidFill>
                <a:latin typeface="Century Gothic"/>
                <a:ea typeface="Century Gothic"/>
                <a:cs typeface="Century Gothic"/>
                <a:sym typeface="Century Gothic"/>
              </a:rPr>
              <a:t>Help train PHC staff on proper financial procedures.</a:t>
            </a:r>
            <a:endParaRPr/>
          </a:p>
        </p:txBody>
      </p:sp>
      <p:sp>
        <p:nvSpPr>
          <p:cNvPr id="1465" name="Google Shape;1465;p18"/>
          <p:cNvSpPr txBox="1"/>
          <p:nvPr/>
        </p:nvSpPr>
        <p:spPr>
          <a:xfrm>
            <a:off x="9906095" y="4733678"/>
            <a:ext cx="2443483" cy="710427"/>
          </a:xfrm>
          <a:prstGeom prst="rect">
            <a:avLst/>
          </a:prstGeom>
          <a:noFill/>
          <a:ln>
            <a:noFill/>
          </a:ln>
        </p:spPr>
        <p:txBody>
          <a:bodyPr spcFirstLastPara="1" wrap="square" lIns="0" tIns="0" rIns="0" bIns="0" anchor="t" anchorCtr="0">
            <a:spAutoFit/>
          </a:bodyPr>
          <a:lstStyle/>
          <a:p>
            <a:pPr marL="0" marR="0" lvl="0" indent="0" algn="ctr" rtl="0">
              <a:lnSpc>
                <a:spcPct val="91971"/>
              </a:lnSpc>
              <a:spcBef>
                <a:spcPts val="0"/>
              </a:spcBef>
              <a:spcAft>
                <a:spcPts val="0"/>
              </a:spcAft>
              <a:buNone/>
            </a:pPr>
            <a:r>
              <a:rPr lang="en-US" sz="2952" b="1">
                <a:solidFill>
                  <a:srgbClr val="FFFFFF"/>
                </a:solidFill>
                <a:latin typeface="Century Gothic"/>
                <a:ea typeface="Century Gothic"/>
                <a:cs typeface="Century Gothic"/>
                <a:sym typeface="Century Gothic"/>
              </a:rPr>
              <a:t>Tracking Cash Flow</a:t>
            </a:r>
            <a:endParaRPr/>
          </a:p>
        </p:txBody>
      </p:sp>
      <p:sp>
        <p:nvSpPr>
          <p:cNvPr id="1466" name="Google Shape;1466;p18"/>
          <p:cNvSpPr txBox="1"/>
          <p:nvPr/>
        </p:nvSpPr>
        <p:spPr>
          <a:xfrm>
            <a:off x="13293011" y="4733678"/>
            <a:ext cx="3446285" cy="710427"/>
          </a:xfrm>
          <a:prstGeom prst="rect">
            <a:avLst/>
          </a:prstGeom>
          <a:noFill/>
          <a:ln>
            <a:noFill/>
          </a:ln>
        </p:spPr>
        <p:txBody>
          <a:bodyPr spcFirstLastPara="1" wrap="square" lIns="0" tIns="0" rIns="0" bIns="0" anchor="t" anchorCtr="0">
            <a:spAutoFit/>
          </a:bodyPr>
          <a:lstStyle/>
          <a:p>
            <a:pPr marL="0" marR="0" lvl="0" indent="0" algn="ctr" rtl="0">
              <a:lnSpc>
                <a:spcPct val="91971"/>
              </a:lnSpc>
              <a:spcBef>
                <a:spcPts val="0"/>
              </a:spcBef>
              <a:spcAft>
                <a:spcPts val="0"/>
              </a:spcAft>
              <a:buNone/>
            </a:pPr>
            <a:r>
              <a:rPr lang="en-US" sz="2952" b="1">
                <a:solidFill>
                  <a:srgbClr val="FFFFFF"/>
                </a:solidFill>
                <a:latin typeface="Century Gothic"/>
                <a:ea typeface="Century Gothic"/>
                <a:cs typeface="Century Gothic"/>
                <a:sym typeface="Century Gothic"/>
              </a:rPr>
              <a:t>Checking Transactions</a:t>
            </a:r>
            <a:endParaRPr/>
          </a:p>
        </p:txBody>
      </p:sp>
      <p:sp>
        <p:nvSpPr>
          <p:cNvPr id="1467" name="Google Shape;1467;p18"/>
          <p:cNvSpPr txBox="1"/>
          <p:nvPr/>
        </p:nvSpPr>
        <p:spPr>
          <a:xfrm>
            <a:off x="9451620" y="5631335"/>
            <a:ext cx="3194555" cy="656621"/>
          </a:xfrm>
          <a:prstGeom prst="rect">
            <a:avLst/>
          </a:prstGeom>
          <a:noFill/>
          <a:ln>
            <a:noFill/>
          </a:ln>
        </p:spPr>
        <p:txBody>
          <a:bodyPr spcFirstLastPara="1" wrap="square" lIns="0" tIns="0" rIns="0" bIns="0" anchor="t" anchorCtr="0">
            <a:spAutoFit/>
          </a:bodyPr>
          <a:lstStyle/>
          <a:p>
            <a:pPr marL="0" marR="0" lvl="0" indent="0" algn="ctr" rtl="0">
              <a:lnSpc>
                <a:spcPct val="129950"/>
              </a:lnSpc>
              <a:spcBef>
                <a:spcPts val="0"/>
              </a:spcBef>
              <a:spcAft>
                <a:spcPts val="0"/>
              </a:spcAft>
              <a:buNone/>
            </a:pPr>
            <a:r>
              <a:rPr lang="en-US" sz="2020">
                <a:solidFill>
                  <a:srgbClr val="FFFFFF"/>
                </a:solidFill>
                <a:latin typeface="Century Gothic"/>
                <a:ea typeface="Century Gothic"/>
                <a:cs typeface="Century Gothic"/>
                <a:sym typeface="Century Gothic"/>
              </a:rPr>
              <a:t>Monitor all money coming in and out of the PHC.</a:t>
            </a:r>
            <a:endParaRPr/>
          </a:p>
        </p:txBody>
      </p:sp>
      <p:sp>
        <p:nvSpPr>
          <p:cNvPr id="1468" name="Google Shape;1468;p18"/>
          <p:cNvSpPr txBox="1"/>
          <p:nvPr/>
        </p:nvSpPr>
        <p:spPr>
          <a:xfrm>
            <a:off x="13419292" y="5631335"/>
            <a:ext cx="3194555" cy="656621"/>
          </a:xfrm>
          <a:prstGeom prst="rect">
            <a:avLst/>
          </a:prstGeom>
          <a:noFill/>
          <a:ln>
            <a:noFill/>
          </a:ln>
        </p:spPr>
        <p:txBody>
          <a:bodyPr spcFirstLastPara="1" wrap="square" lIns="0" tIns="0" rIns="0" bIns="0" anchor="t" anchorCtr="0">
            <a:spAutoFit/>
          </a:bodyPr>
          <a:lstStyle/>
          <a:p>
            <a:pPr marL="0" marR="0" lvl="0" indent="0" algn="ctr" rtl="0">
              <a:lnSpc>
                <a:spcPct val="129950"/>
              </a:lnSpc>
              <a:spcBef>
                <a:spcPts val="0"/>
              </a:spcBef>
              <a:spcAft>
                <a:spcPts val="0"/>
              </a:spcAft>
              <a:buNone/>
            </a:pPr>
            <a:r>
              <a:rPr lang="en-US" sz="2020">
                <a:solidFill>
                  <a:srgbClr val="FFFFFF"/>
                </a:solidFill>
                <a:latin typeface="Century Gothic"/>
                <a:ea typeface="Century Gothic"/>
                <a:cs typeface="Century Gothic"/>
                <a:sym typeface="Century Gothic"/>
              </a:rPr>
              <a:t> Ensure spending follows the approved budget.</a:t>
            </a:r>
            <a:endParaRPr/>
          </a:p>
        </p:txBody>
      </p:sp>
      <p:sp>
        <p:nvSpPr>
          <p:cNvPr id="1469" name="Google Shape;1469;p18"/>
          <p:cNvSpPr txBox="1"/>
          <p:nvPr/>
        </p:nvSpPr>
        <p:spPr>
          <a:xfrm>
            <a:off x="1585250" y="5169185"/>
            <a:ext cx="6569211" cy="1731974"/>
          </a:xfrm>
          <a:prstGeom prst="rect">
            <a:avLst/>
          </a:prstGeom>
          <a:noFill/>
          <a:ln>
            <a:noFill/>
          </a:ln>
        </p:spPr>
        <p:txBody>
          <a:bodyPr spcFirstLastPara="1" wrap="square" lIns="0" tIns="0" rIns="0" bIns="0" anchor="t" anchorCtr="0">
            <a:spAutoFit/>
          </a:bodyPr>
          <a:lstStyle/>
          <a:p>
            <a:pPr marL="0" marR="0" lvl="0" indent="0" algn="l" rtl="0">
              <a:lnSpc>
                <a:spcPct val="139991"/>
              </a:lnSpc>
              <a:spcBef>
                <a:spcPts val="0"/>
              </a:spcBef>
              <a:spcAft>
                <a:spcPts val="0"/>
              </a:spcAft>
              <a:buNone/>
            </a:pPr>
            <a:r>
              <a:rPr lang="en-US" sz="2423">
                <a:solidFill>
                  <a:srgbClr val="012923"/>
                </a:solidFill>
                <a:latin typeface="Century Gothic"/>
                <a:ea typeface="Century Gothic"/>
                <a:cs typeface="Century Gothic"/>
                <a:sym typeface="Century Gothic"/>
              </a:rPr>
              <a:t>PFMOs help protect PHC money by ensuring all transactions are transparent and properly documented. Their key responsibilities include:</a:t>
            </a:r>
            <a:endParaRPr/>
          </a:p>
        </p:txBody>
      </p:sp>
      <p:sp>
        <p:nvSpPr>
          <p:cNvPr id="1470" name="Google Shape;1470;p18"/>
          <p:cNvSpPr/>
          <p:nvPr/>
        </p:nvSpPr>
        <p:spPr>
          <a:xfrm>
            <a:off x="16669290" y="195491"/>
            <a:ext cx="1682910" cy="471214"/>
          </a:xfrm>
          <a:custGeom>
            <a:avLst/>
            <a:gdLst/>
            <a:ahLst/>
            <a:cxnLst/>
            <a:rect l="l" t="t" r="r" b="b"/>
            <a:pathLst>
              <a:path w="2222083" h="622182" extrusionOk="0">
                <a:moveTo>
                  <a:pt x="0" y="0"/>
                </a:moveTo>
                <a:lnTo>
                  <a:pt x="2222083" y="0"/>
                </a:lnTo>
                <a:lnTo>
                  <a:pt x="2222083" y="622182"/>
                </a:lnTo>
                <a:lnTo>
                  <a:pt x="0" y="622182"/>
                </a:lnTo>
                <a:lnTo>
                  <a:pt x="0" y="0"/>
                </a:lnTo>
                <a:close/>
              </a:path>
            </a:pathLst>
          </a:custGeom>
          <a:blipFill rotWithShape="1">
            <a:blip r:embed="rId5">
              <a:alphaModFix/>
            </a:blip>
            <a:stretch>
              <a:fillRect t="-51058" b="-58756"/>
            </a:stretch>
          </a:blipFill>
          <a:ln>
            <a:noFill/>
          </a:ln>
        </p:spPr>
      </p:sp>
      <p:sp>
        <p:nvSpPr>
          <p:cNvPr id="1471" name="Google Shape;1471;p18"/>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136</a:t>
            </a:fld>
            <a:endParaRPr/>
          </a:p>
        </p:txBody>
      </p:sp>
      <p:grpSp>
        <p:nvGrpSpPr>
          <p:cNvPr id="1472" name="Google Shape;1472;p18"/>
          <p:cNvGrpSpPr/>
          <p:nvPr/>
        </p:nvGrpSpPr>
        <p:grpSpPr>
          <a:xfrm>
            <a:off x="151060" y="96599"/>
            <a:ext cx="1899651" cy="674675"/>
            <a:chOff x="151066" y="96598"/>
            <a:chExt cx="4116254" cy="1524000"/>
          </a:xfrm>
        </p:grpSpPr>
        <p:sp>
          <p:nvSpPr>
            <p:cNvPr id="1473" name="Google Shape;1473;p18"/>
            <p:cNvSpPr/>
            <p:nvPr/>
          </p:nvSpPr>
          <p:spPr>
            <a:xfrm>
              <a:off x="1279920" y="427213"/>
              <a:ext cx="2987400" cy="826800"/>
            </a:xfrm>
            <a:prstGeom prst="rect">
              <a:avLst/>
            </a:prstGeom>
            <a:solidFill>
              <a:srgbClr val="FFFFFF"/>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pic>
          <p:nvPicPr>
            <p:cNvPr id="1474" name="Google Shape;1474;p18"/>
            <p:cNvPicPr preferRelativeResize="0"/>
            <p:nvPr/>
          </p:nvPicPr>
          <p:blipFill rotWithShape="1">
            <a:blip r:embed="rId6">
              <a:alphaModFix/>
            </a:blip>
            <a:srcRect/>
            <a:stretch/>
          </p:blipFill>
          <p:spPr>
            <a:xfrm>
              <a:off x="151066" y="96598"/>
              <a:ext cx="3883360" cy="1524000"/>
            </a:xfrm>
            <a:prstGeom prst="rect">
              <a:avLst/>
            </a:prstGeom>
            <a:noFill/>
            <a:ln>
              <a:noFill/>
            </a:ln>
          </p:spPr>
        </p:pic>
      </p:gr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Shape 1478"/>
        <p:cNvGrpSpPr/>
        <p:nvPr/>
      </p:nvGrpSpPr>
      <p:grpSpPr>
        <a:xfrm>
          <a:off x="0" y="0"/>
          <a:ext cx="0" cy="0"/>
          <a:chOff x="0" y="0"/>
          <a:chExt cx="0" cy="0"/>
        </a:xfrm>
      </p:grpSpPr>
      <p:sp>
        <p:nvSpPr>
          <p:cNvPr id="1479" name="Google Shape;1479;p19"/>
          <p:cNvSpPr/>
          <p:nvPr/>
        </p:nvSpPr>
        <p:spPr>
          <a:xfrm>
            <a:off x="-89694" y="-155871"/>
            <a:ext cx="18359645" cy="10493324"/>
          </a:xfrm>
          <a:custGeom>
            <a:avLst/>
            <a:gdLst/>
            <a:ahLst/>
            <a:cxnLst/>
            <a:rect l="l" t="t" r="r" b="b"/>
            <a:pathLst>
              <a:path w="18181304" h="10391395" extrusionOk="0">
                <a:moveTo>
                  <a:pt x="0" y="0"/>
                </a:moveTo>
                <a:lnTo>
                  <a:pt x="18181304" y="0"/>
                </a:lnTo>
                <a:lnTo>
                  <a:pt x="18181304" y="10391395"/>
                </a:lnTo>
                <a:lnTo>
                  <a:pt x="0" y="10391395"/>
                </a:lnTo>
                <a:lnTo>
                  <a:pt x="0" y="0"/>
                </a:lnTo>
                <a:close/>
              </a:path>
            </a:pathLst>
          </a:custGeom>
          <a:blipFill rotWithShape="1">
            <a:blip r:embed="rId3">
              <a:alphaModFix amt="14000"/>
            </a:blip>
            <a:stretch>
              <a:fillRect l="-16556" t="-60592" b="-101599"/>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480" name="Google Shape;1480;p19"/>
          <p:cNvSpPr txBox="1"/>
          <p:nvPr/>
        </p:nvSpPr>
        <p:spPr>
          <a:xfrm>
            <a:off x="1199169" y="2526773"/>
            <a:ext cx="13177317" cy="686152"/>
          </a:xfrm>
          <a:prstGeom prst="rect">
            <a:avLst/>
          </a:prstGeom>
          <a:noFill/>
          <a:ln>
            <a:noFill/>
          </a:ln>
        </p:spPr>
        <p:txBody>
          <a:bodyPr spcFirstLastPara="1" wrap="square" lIns="0" tIns="0" rIns="0" bIns="0" anchor="t" anchorCtr="0">
            <a:spAutoFit/>
          </a:bodyPr>
          <a:lstStyle/>
          <a:p>
            <a:pPr marL="0" marR="0" lvl="0" indent="0" algn="l" rtl="0">
              <a:lnSpc>
                <a:spcPct val="140019"/>
              </a:lnSpc>
              <a:spcBef>
                <a:spcPts val="0"/>
              </a:spcBef>
              <a:spcAft>
                <a:spcPts val="0"/>
              </a:spcAft>
              <a:buNone/>
            </a:pPr>
            <a:r>
              <a:rPr lang="en-US" sz="4038">
                <a:solidFill>
                  <a:srgbClr val="186931"/>
                </a:solidFill>
                <a:latin typeface="Century Gothic"/>
                <a:ea typeface="Century Gothic"/>
                <a:cs typeface="Century Gothic"/>
                <a:sym typeface="Century Gothic"/>
              </a:rPr>
              <a:t>CONCLUSION</a:t>
            </a:r>
            <a:endParaRPr/>
          </a:p>
        </p:txBody>
      </p:sp>
      <p:sp>
        <p:nvSpPr>
          <p:cNvPr id="1481" name="Google Shape;1481;p19"/>
          <p:cNvSpPr txBox="1"/>
          <p:nvPr/>
        </p:nvSpPr>
        <p:spPr>
          <a:xfrm>
            <a:off x="1199169" y="3511838"/>
            <a:ext cx="10688921" cy="4373800"/>
          </a:xfrm>
          <a:prstGeom prst="rect">
            <a:avLst/>
          </a:prstGeom>
          <a:noFill/>
          <a:ln>
            <a:noFill/>
          </a:ln>
        </p:spPr>
        <p:txBody>
          <a:bodyPr spcFirstLastPara="1" wrap="square" lIns="0" tIns="0" rIns="0" bIns="0" anchor="t" anchorCtr="0">
            <a:spAutoFit/>
          </a:bodyPr>
          <a:lstStyle/>
          <a:p>
            <a:pPr marL="0" marR="0" lvl="0" indent="0" algn="l" rtl="0">
              <a:lnSpc>
                <a:spcPct val="139975"/>
              </a:lnSpc>
              <a:spcBef>
                <a:spcPts val="0"/>
              </a:spcBef>
              <a:spcAft>
                <a:spcPts val="0"/>
              </a:spcAft>
              <a:buNone/>
            </a:pPr>
            <a:r>
              <a:rPr lang="en-US" sz="2424">
                <a:solidFill>
                  <a:srgbClr val="343432"/>
                </a:solidFill>
                <a:latin typeface="Century Gothic"/>
                <a:ea typeface="Century Gothic"/>
                <a:cs typeface="Century Gothic"/>
                <a:sym typeface="Century Gothic"/>
              </a:rPr>
              <a:t>Effective financial management is essential for Primary Health Care (PHC) centers to provide quality healthcare services and maintain public trust. Performance and Financial Management Officers (PFMOs) play a critical role in this process; their responsibilities include monitoring financial activities, ensuring compliance with budgets, and identifying and reporting any financial irregularities. This module teaches the PFMOs on how to help prevent financial misuse at the PHC through regular oversight, accurate documentation, and prompt reporting. </a:t>
            </a:r>
            <a:endParaRPr/>
          </a:p>
          <a:p>
            <a:pPr marL="0" marR="0" lvl="0" indent="0" algn="l" rtl="0">
              <a:lnSpc>
                <a:spcPct val="139975"/>
              </a:lnSpc>
              <a:spcBef>
                <a:spcPts val="0"/>
              </a:spcBef>
              <a:spcAft>
                <a:spcPts val="0"/>
              </a:spcAft>
              <a:buNone/>
            </a:pPr>
            <a:endParaRPr sz="2424">
              <a:solidFill>
                <a:srgbClr val="343432"/>
              </a:solidFill>
              <a:latin typeface="Century Gothic"/>
              <a:ea typeface="Century Gothic"/>
              <a:cs typeface="Century Gothic"/>
              <a:sym typeface="Century Gothic"/>
            </a:endParaRPr>
          </a:p>
        </p:txBody>
      </p:sp>
      <p:sp>
        <p:nvSpPr>
          <p:cNvPr id="1482" name="Google Shape;1482;p19"/>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483" name="Google Shape;1483;p19"/>
          <p:cNvSpPr/>
          <p:nvPr/>
        </p:nvSpPr>
        <p:spPr>
          <a:xfrm>
            <a:off x="12954821" y="3388324"/>
            <a:ext cx="4832586" cy="4796340"/>
          </a:xfrm>
          <a:custGeom>
            <a:avLst/>
            <a:gdLst/>
            <a:ahLst/>
            <a:cxnLst/>
            <a:rect l="l" t="t" r="r" b="b"/>
            <a:pathLst>
              <a:path w="4785643" h="4749750" extrusionOk="0">
                <a:moveTo>
                  <a:pt x="0" y="0"/>
                </a:moveTo>
                <a:lnTo>
                  <a:pt x="4785643" y="0"/>
                </a:lnTo>
                <a:lnTo>
                  <a:pt x="4785643" y="4749751"/>
                </a:lnTo>
                <a:lnTo>
                  <a:pt x="0" y="4749751"/>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484" name="Google Shape;1484;p19"/>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137</a:t>
            </a:fld>
            <a:endParaRPr/>
          </a:p>
        </p:txBody>
      </p:sp>
      <p:pic>
        <p:nvPicPr>
          <p:cNvPr id="1485" name="Google Shape;1485;p19"/>
          <p:cNvPicPr preferRelativeResize="0"/>
          <p:nvPr/>
        </p:nvPicPr>
        <p:blipFill rotWithShape="1">
          <a:blip r:embed="rId6">
            <a:alphaModFix/>
          </a:blip>
          <a:srcRect/>
          <a:stretch/>
        </p:blipFill>
        <p:spPr>
          <a:xfrm>
            <a:off x="151067" y="96599"/>
            <a:ext cx="1601533" cy="641178"/>
          </a:xfrm>
          <a:prstGeom prst="rect">
            <a:avLst/>
          </a:prstGeom>
          <a:noFill/>
          <a:ln>
            <a:noFill/>
          </a:ln>
        </p:spPr>
      </p:pic>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8985E-EA99-20D4-9E5F-30C1A83EEE46}"/>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BE9D5993-111F-4AFD-683A-16EB33E26136}"/>
              </a:ext>
            </a:extLst>
          </p:cNvPr>
          <p:cNvSpPr>
            <a:spLocks noGrp="1"/>
          </p:cNvSpPr>
          <p:nvPr>
            <p:ph type="subTitle" idx="1"/>
          </p:nvPr>
        </p:nvSpPr>
        <p:spPr/>
        <p:txBody>
          <a:bodyPr/>
          <a:lstStyle/>
          <a:p>
            <a:endParaRPr lang="en-US"/>
          </a:p>
        </p:txBody>
      </p:sp>
      <p:sp>
        <p:nvSpPr>
          <p:cNvPr id="4" name="Slide Number Placeholder 3">
            <a:extLst>
              <a:ext uri="{FF2B5EF4-FFF2-40B4-BE49-F238E27FC236}">
                <a16:creationId xmlns:a16="http://schemas.microsoft.com/office/drawing/2014/main" id="{39289742-30B6-596F-13D4-F9C9D4CF8B8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138</a:t>
            </a:fld>
            <a:endParaRPr lang="en-US"/>
          </a:p>
        </p:txBody>
      </p:sp>
    </p:spTree>
    <p:extLst>
      <p:ext uri="{BB962C8B-B14F-4D97-AF65-F5344CB8AC3E}">
        <p14:creationId xmlns:p14="http://schemas.microsoft.com/office/powerpoint/2010/main" val="359861470"/>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1"/>
          <p:cNvSpPr/>
          <p:nvPr/>
        </p:nvSpPr>
        <p:spPr>
          <a:xfrm>
            <a:off x="-89694" y="-50453"/>
            <a:ext cx="18467388" cy="10387905"/>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64" name="Google Shape;164;p1"/>
          <p:cNvSpPr/>
          <p:nvPr/>
        </p:nvSpPr>
        <p:spPr>
          <a:xfrm>
            <a:off x="-89694" y="-50453"/>
            <a:ext cx="18467388" cy="10387905"/>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4">
              <a:alphaModFix/>
            </a:blip>
            <a:stretch>
              <a:fillRect t="-1525" b="-16915"/>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65" name="Google Shape;165;p1"/>
          <p:cNvSpPr/>
          <p:nvPr/>
        </p:nvSpPr>
        <p:spPr>
          <a:xfrm>
            <a:off x="-89694" y="-50453"/>
            <a:ext cx="18467388" cy="10387905"/>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5">
              <a:alphaModFix amt="75000"/>
            </a:blip>
            <a:stretch>
              <a:fillRect t="-9220" b="-9219"/>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66" name="Google Shape;166;p1"/>
          <p:cNvSpPr/>
          <p:nvPr/>
        </p:nvSpPr>
        <p:spPr>
          <a:xfrm>
            <a:off x="14265979" y="186954"/>
            <a:ext cx="3883360" cy="1087339"/>
          </a:xfrm>
          <a:custGeom>
            <a:avLst/>
            <a:gdLst/>
            <a:ahLst/>
            <a:cxnLst/>
            <a:rect l="l" t="t" r="r" b="b"/>
            <a:pathLst>
              <a:path w="3845638" h="1076777" extrusionOk="0">
                <a:moveTo>
                  <a:pt x="0" y="0"/>
                </a:moveTo>
                <a:lnTo>
                  <a:pt x="3845638" y="0"/>
                </a:lnTo>
                <a:lnTo>
                  <a:pt x="3845638" y="1076776"/>
                </a:lnTo>
                <a:lnTo>
                  <a:pt x="0" y="1076776"/>
                </a:lnTo>
                <a:lnTo>
                  <a:pt x="0" y="0"/>
                </a:lnTo>
                <a:close/>
              </a:path>
            </a:pathLst>
          </a:custGeom>
          <a:blipFill rotWithShape="1">
            <a:blip r:embed="rId6">
              <a:alphaModFix/>
            </a:blip>
            <a:stretch>
              <a:fillRect t="-51058" b="-58756"/>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67" name="Google Shape;167;p1"/>
          <p:cNvSpPr txBox="1"/>
          <p:nvPr/>
        </p:nvSpPr>
        <p:spPr>
          <a:xfrm>
            <a:off x="3712533" y="4858878"/>
            <a:ext cx="11334828" cy="2157840"/>
          </a:xfrm>
          <a:prstGeom prst="rect">
            <a:avLst/>
          </a:prstGeom>
          <a:noFill/>
          <a:ln>
            <a:noFill/>
          </a:ln>
        </p:spPr>
        <p:txBody>
          <a:bodyPr spcFirstLastPara="1" wrap="square" lIns="0" tIns="0" rIns="0" bIns="0" anchor="t" anchorCtr="0">
            <a:spAutoFit/>
          </a:bodyPr>
          <a:lstStyle/>
          <a:p>
            <a:pPr marL="0" marR="0" lvl="0" indent="0" algn="ctr" rtl="0">
              <a:lnSpc>
                <a:spcPct val="84999"/>
              </a:lnSpc>
              <a:spcBef>
                <a:spcPts val="0"/>
              </a:spcBef>
              <a:spcAft>
                <a:spcPts val="0"/>
              </a:spcAft>
              <a:buNone/>
            </a:pPr>
            <a:r>
              <a:rPr lang="en-US" sz="9593" b="1">
                <a:solidFill>
                  <a:srgbClr val="FFFFFF"/>
                </a:solidFill>
                <a:latin typeface="Century Gothic"/>
                <a:ea typeface="Century Gothic"/>
                <a:cs typeface="Century Gothic"/>
                <a:sym typeface="Century Gothic"/>
              </a:rPr>
              <a:t>Data Collection and PHC Support</a:t>
            </a:r>
            <a:endParaRPr/>
          </a:p>
        </p:txBody>
      </p:sp>
      <p:sp>
        <p:nvSpPr>
          <p:cNvPr id="168" name="Google Shape;168;p1"/>
          <p:cNvSpPr txBox="1"/>
          <p:nvPr/>
        </p:nvSpPr>
        <p:spPr>
          <a:xfrm>
            <a:off x="4756279" y="3479269"/>
            <a:ext cx="8775442" cy="826701"/>
          </a:xfrm>
          <a:prstGeom prst="rect">
            <a:avLst/>
          </a:prstGeom>
          <a:noFill/>
          <a:ln>
            <a:noFill/>
          </a:ln>
        </p:spPr>
        <p:txBody>
          <a:bodyPr spcFirstLastPara="1" wrap="square" lIns="0" tIns="0" rIns="0" bIns="0" anchor="t" anchorCtr="0">
            <a:spAutoFit/>
          </a:bodyPr>
          <a:lstStyle/>
          <a:p>
            <a:pPr marL="0" marR="0" lvl="0" indent="0" algn="ctr" rtl="0">
              <a:lnSpc>
                <a:spcPct val="140020"/>
              </a:lnSpc>
              <a:spcBef>
                <a:spcPts val="0"/>
              </a:spcBef>
              <a:spcAft>
                <a:spcPts val="0"/>
              </a:spcAft>
              <a:buNone/>
            </a:pPr>
            <a:r>
              <a:rPr lang="en-US" sz="4985">
                <a:solidFill>
                  <a:srgbClr val="FFFFFF"/>
                </a:solidFill>
                <a:latin typeface="Arial"/>
                <a:ea typeface="Arial"/>
                <a:cs typeface="Arial"/>
                <a:sym typeface="Arial"/>
              </a:rPr>
              <a:t>MODULE 4:</a:t>
            </a:r>
            <a:endParaRPr/>
          </a:p>
        </p:txBody>
      </p:sp>
      <p:sp>
        <p:nvSpPr>
          <p:cNvPr id="169" name="Google Shape;169;p1"/>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139</a:t>
            </a:fld>
            <a:endParaRPr>
              <a:solidFill>
                <a:schemeClr val="lt1"/>
              </a:solidFill>
            </a:endParaRPr>
          </a:p>
        </p:txBody>
      </p:sp>
      <p:grpSp>
        <p:nvGrpSpPr>
          <p:cNvPr id="170" name="Google Shape;170;p1"/>
          <p:cNvGrpSpPr/>
          <p:nvPr/>
        </p:nvGrpSpPr>
        <p:grpSpPr>
          <a:xfrm>
            <a:off x="151059" y="96598"/>
            <a:ext cx="3883274" cy="1441552"/>
            <a:chOff x="151066" y="96598"/>
            <a:chExt cx="4116254" cy="1524000"/>
          </a:xfrm>
        </p:grpSpPr>
        <p:sp>
          <p:nvSpPr>
            <p:cNvPr id="171" name="Google Shape;171;p1"/>
            <p:cNvSpPr/>
            <p:nvPr/>
          </p:nvSpPr>
          <p:spPr>
            <a:xfrm>
              <a:off x="1279920" y="427213"/>
              <a:ext cx="2987400" cy="826800"/>
            </a:xfrm>
            <a:prstGeom prst="rect">
              <a:avLst/>
            </a:prstGeom>
            <a:solidFill>
              <a:srgbClr val="FFFFFF"/>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pic>
          <p:nvPicPr>
            <p:cNvPr id="172" name="Google Shape;172;p1"/>
            <p:cNvPicPr preferRelativeResize="0"/>
            <p:nvPr/>
          </p:nvPicPr>
          <p:blipFill rotWithShape="1">
            <a:blip r:embed="rId7">
              <a:alphaModFix/>
            </a:blip>
            <a:srcRect/>
            <a:stretch/>
          </p:blipFill>
          <p:spPr>
            <a:xfrm>
              <a:off x="151066" y="96598"/>
              <a:ext cx="3883360" cy="1524000"/>
            </a:xfrm>
            <a:prstGeom prst="rect">
              <a:avLst/>
            </a:prstGeom>
            <a:noFill/>
            <a:ln>
              <a:noFill/>
            </a:ln>
          </p:spPr>
        </p:pic>
      </p:grpSp>
    </p:spTree>
  </p:cSld>
  <p:clrMapOvr>
    <a:masterClrMapping/>
  </p:clrMapOvr>
  <p:transition>
    <p:push/>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822"/>
        <p:cNvGrpSpPr/>
        <p:nvPr/>
      </p:nvGrpSpPr>
      <p:grpSpPr>
        <a:xfrm>
          <a:off x="0" y="0"/>
          <a:ext cx="0" cy="0"/>
          <a:chOff x="0" y="0"/>
          <a:chExt cx="0" cy="0"/>
        </a:xfrm>
      </p:grpSpPr>
      <p:sp>
        <p:nvSpPr>
          <p:cNvPr id="823" name="Google Shape;823;g351df2b98da_0_2505"/>
          <p:cNvSpPr txBox="1">
            <a:spLocks noGrp="1"/>
          </p:cNvSpPr>
          <p:nvPr>
            <p:ph type="title"/>
          </p:nvPr>
        </p:nvSpPr>
        <p:spPr>
          <a:xfrm>
            <a:off x="2286000" y="588171"/>
            <a:ext cx="13716000" cy="728700"/>
          </a:xfrm>
          <a:prstGeom prst="rect">
            <a:avLst/>
          </a:prstGeom>
          <a:noFill/>
          <a:ln>
            <a:noFill/>
          </a:ln>
        </p:spPr>
        <p:txBody>
          <a:bodyPr spcFirstLastPara="1" wrap="square" lIns="137150" tIns="68550" rIns="137150" bIns="68550" anchor="ctr" anchorCtr="0">
            <a:normAutofit fontScale="90000"/>
          </a:bodyPr>
          <a:lstStyle/>
          <a:p>
            <a:pPr marL="0" lvl="0" indent="0" algn="ctr" rtl="0">
              <a:spcBef>
                <a:spcPts val="0"/>
              </a:spcBef>
              <a:spcAft>
                <a:spcPts val="0"/>
              </a:spcAft>
              <a:buNone/>
            </a:pPr>
            <a:r>
              <a:rPr lang="en-US"/>
              <a:t>WHAT IS </a:t>
            </a:r>
            <a:r>
              <a:rPr lang="en-US" u="sng"/>
              <a:t>NOT </a:t>
            </a:r>
            <a:r>
              <a:rPr lang="en-US"/>
              <a:t>PHC?</a:t>
            </a:r>
            <a:br>
              <a:rPr lang="en-US"/>
            </a:br>
            <a:endParaRPr/>
          </a:p>
        </p:txBody>
      </p:sp>
      <p:sp>
        <p:nvSpPr>
          <p:cNvPr id="824" name="Google Shape;824;g351df2b98da_0_2505"/>
          <p:cNvSpPr txBox="1">
            <a:spLocks noGrp="1"/>
          </p:cNvSpPr>
          <p:nvPr>
            <p:ph type="body" idx="1"/>
          </p:nvPr>
        </p:nvSpPr>
        <p:spPr>
          <a:xfrm>
            <a:off x="413132" y="1316832"/>
            <a:ext cx="16525500" cy="8705700"/>
          </a:xfrm>
          <a:prstGeom prst="rect">
            <a:avLst/>
          </a:prstGeom>
          <a:noFill/>
          <a:ln>
            <a:noFill/>
          </a:ln>
        </p:spPr>
        <p:txBody>
          <a:bodyPr spcFirstLastPara="1" wrap="square" lIns="137150" tIns="68550" rIns="137150" bIns="68550" anchor="t" anchorCtr="0">
            <a:normAutofit/>
          </a:bodyPr>
          <a:lstStyle/>
          <a:p>
            <a:pPr marL="1117600" lvl="1" indent="-431800" algn="just" rtl="0">
              <a:lnSpc>
                <a:spcPct val="80000"/>
              </a:lnSpc>
              <a:spcBef>
                <a:spcPts val="0"/>
              </a:spcBef>
              <a:spcAft>
                <a:spcPts val="0"/>
              </a:spcAft>
              <a:buClr>
                <a:schemeClr val="dk1"/>
              </a:buClr>
              <a:buSzPts val="4800"/>
              <a:buChar char="–"/>
            </a:pPr>
            <a:r>
              <a:rPr lang="en-US" sz="4800"/>
              <a:t>PHC is </a:t>
            </a:r>
            <a:r>
              <a:rPr lang="en-US" sz="4800" b="1"/>
              <a:t>NOT health care ONLY for the poor</a:t>
            </a:r>
            <a:r>
              <a:rPr lang="en-US" sz="4800"/>
              <a:t>. It is for everyone UPPER CLASS, MIDDLE CLASS AND THE POOR. </a:t>
            </a:r>
            <a:endParaRPr/>
          </a:p>
          <a:p>
            <a:pPr marL="685800" lvl="1" indent="0" algn="just" rtl="0">
              <a:lnSpc>
                <a:spcPct val="80000"/>
              </a:lnSpc>
              <a:spcBef>
                <a:spcPts val="1000"/>
              </a:spcBef>
              <a:spcAft>
                <a:spcPts val="0"/>
              </a:spcAft>
              <a:buClr>
                <a:schemeClr val="dk1"/>
              </a:buClr>
              <a:buSzPts val="4800"/>
              <a:buNone/>
            </a:pPr>
            <a:endParaRPr sz="4800"/>
          </a:p>
          <a:p>
            <a:pPr marL="1117600" lvl="1" indent="-431800" algn="just" rtl="0">
              <a:lnSpc>
                <a:spcPct val="80000"/>
              </a:lnSpc>
              <a:spcBef>
                <a:spcPts val="1000"/>
              </a:spcBef>
              <a:spcAft>
                <a:spcPts val="0"/>
              </a:spcAft>
              <a:buClr>
                <a:schemeClr val="dk1"/>
              </a:buClr>
              <a:buSzPts val="4800"/>
              <a:buChar char="–"/>
            </a:pPr>
            <a:r>
              <a:rPr lang="en-US" sz="4800"/>
              <a:t>PHC is </a:t>
            </a:r>
            <a:r>
              <a:rPr lang="en-US" sz="4800" b="1"/>
              <a:t>NOT health care ONLY for rural dwellers</a:t>
            </a:r>
            <a:r>
              <a:rPr lang="en-US" sz="4800"/>
              <a:t>. It’s for everyone (also includes urban dwellers)</a:t>
            </a:r>
            <a:endParaRPr/>
          </a:p>
          <a:p>
            <a:pPr marL="685800" lvl="1" indent="0" algn="just" rtl="0">
              <a:lnSpc>
                <a:spcPct val="80000"/>
              </a:lnSpc>
              <a:spcBef>
                <a:spcPts val="1000"/>
              </a:spcBef>
              <a:spcAft>
                <a:spcPts val="0"/>
              </a:spcAft>
              <a:buClr>
                <a:schemeClr val="dk1"/>
              </a:buClr>
              <a:buSzPts val="4800"/>
              <a:buNone/>
            </a:pPr>
            <a:endParaRPr sz="4800"/>
          </a:p>
          <a:p>
            <a:pPr marL="1117600" lvl="1" indent="-431800" algn="just" rtl="0">
              <a:lnSpc>
                <a:spcPct val="90000"/>
              </a:lnSpc>
              <a:spcBef>
                <a:spcPts val="1000"/>
              </a:spcBef>
              <a:spcAft>
                <a:spcPts val="0"/>
              </a:spcAft>
              <a:buClr>
                <a:schemeClr val="dk1"/>
              </a:buClr>
              <a:buSzPts val="4800"/>
              <a:buChar char="–"/>
            </a:pPr>
            <a:r>
              <a:rPr lang="en-US" sz="4800"/>
              <a:t>PHC is</a:t>
            </a:r>
            <a:r>
              <a:rPr lang="en-US" sz="4800" b="1"/>
              <a:t> NOT just facility based care</a:t>
            </a:r>
            <a:r>
              <a:rPr lang="en-US" sz="4800"/>
              <a:t>, it includes community preventive health actions, collaboration with other sectors with the view to improve wellbeing. (e.g. building access road, potable water, “light”, food security etc)</a:t>
            </a:r>
            <a:endParaRPr sz="4800">
              <a:solidFill>
                <a:srgbClr val="262626"/>
              </a:solidFill>
              <a:latin typeface="Helvetica Neue"/>
              <a:ea typeface="Helvetica Neue"/>
              <a:cs typeface="Helvetica Neue"/>
              <a:sym typeface="Helvetica Neue"/>
            </a:endParaRPr>
          </a:p>
        </p:txBody>
      </p:sp>
      <p:sp>
        <p:nvSpPr>
          <p:cNvPr id="825" name="Google Shape;825;g351df2b98da_0_2505"/>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pic>
        <p:nvPicPr>
          <p:cNvPr id="826" name="Google Shape;826;g351df2b98da_0_2505"/>
          <p:cNvPicPr preferRelativeResize="0"/>
          <p:nvPr/>
        </p:nvPicPr>
        <p:blipFill rotWithShape="1">
          <a:blip r:embed="rId4">
            <a:alphaModFix/>
          </a:blip>
          <a:srcRect/>
          <a:stretch/>
        </p:blipFill>
        <p:spPr>
          <a:xfrm>
            <a:off x="151067" y="96598"/>
            <a:ext cx="1982534" cy="793713"/>
          </a:xfrm>
          <a:prstGeom prst="rect">
            <a:avLst/>
          </a:prstGeom>
          <a:noFill/>
          <a:ln>
            <a:noFill/>
          </a:ln>
        </p:spPr>
      </p:pic>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2"/>
          <p:cNvSpPr/>
          <p:nvPr/>
        </p:nvSpPr>
        <p:spPr>
          <a:xfrm>
            <a:off x="-130914" y="-50453"/>
            <a:ext cx="18549831" cy="10387905"/>
          </a:xfrm>
          <a:custGeom>
            <a:avLst/>
            <a:gdLst/>
            <a:ahLst/>
            <a:cxnLst/>
            <a:rect l="l" t="t" r="r" b="b"/>
            <a:pathLst>
              <a:path w="18369643" h="10287000" extrusionOk="0">
                <a:moveTo>
                  <a:pt x="0" y="0"/>
                </a:moveTo>
                <a:lnTo>
                  <a:pt x="18369642" y="0"/>
                </a:lnTo>
                <a:lnTo>
                  <a:pt x="18369642" y="10287000"/>
                </a:lnTo>
                <a:lnTo>
                  <a:pt x="0" y="10287000"/>
                </a:lnTo>
                <a:lnTo>
                  <a:pt x="0" y="0"/>
                </a:lnTo>
                <a:close/>
              </a:path>
            </a:pathLst>
          </a:custGeom>
          <a:solidFill>
            <a:schemeClr val="l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78" name="Google Shape;178;p2"/>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79" name="Google Shape;179;p2"/>
          <p:cNvSpPr txBox="1"/>
          <p:nvPr/>
        </p:nvSpPr>
        <p:spPr>
          <a:xfrm>
            <a:off x="970089" y="876300"/>
            <a:ext cx="7178578" cy="570643"/>
          </a:xfrm>
          <a:prstGeom prst="rect">
            <a:avLst/>
          </a:prstGeom>
          <a:noFill/>
          <a:ln>
            <a:noFill/>
          </a:ln>
        </p:spPr>
        <p:txBody>
          <a:bodyPr spcFirstLastPara="1" wrap="square" lIns="0" tIns="0" rIns="0" bIns="0" anchor="t" anchorCtr="0">
            <a:spAutoFit/>
          </a:bodyPr>
          <a:lstStyle/>
          <a:p>
            <a:pPr marL="0" marR="0" lvl="0" indent="0" algn="l" rtl="0">
              <a:lnSpc>
                <a:spcPct val="110004"/>
              </a:lnSpc>
              <a:spcBef>
                <a:spcPts val="0"/>
              </a:spcBef>
              <a:spcAft>
                <a:spcPts val="0"/>
              </a:spcAft>
              <a:buNone/>
            </a:pPr>
            <a:r>
              <a:rPr lang="en-US" sz="4038">
                <a:solidFill>
                  <a:srgbClr val="012B1B"/>
                </a:solidFill>
                <a:latin typeface="Century Gothic"/>
                <a:ea typeface="Century Gothic"/>
                <a:cs typeface="Century Gothic"/>
                <a:sym typeface="Century Gothic"/>
              </a:rPr>
              <a:t>TABLE OF CONTENT</a:t>
            </a:r>
            <a:endParaRPr/>
          </a:p>
        </p:txBody>
      </p:sp>
      <p:grpSp>
        <p:nvGrpSpPr>
          <p:cNvPr id="180" name="Google Shape;180;p2"/>
          <p:cNvGrpSpPr/>
          <p:nvPr/>
        </p:nvGrpSpPr>
        <p:grpSpPr>
          <a:xfrm>
            <a:off x="949097" y="1780261"/>
            <a:ext cx="8023444" cy="1315189"/>
            <a:chOff x="0" y="-28575"/>
            <a:chExt cx="812800" cy="159793"/>
          </a:xfrm>
        </p:grpSpPr>
        <p:sp>
          <p:nvSpPr>
            <p:cNvPr id="181" name="Google Shape;181;p2"/>
            <p:cNvSpPr/>
            <p:nvPr/>
          </p:nvSpPr>
          <p:spPr>
            <a:xfrm>
              <a:off x="0" y="0"/>
              <a:ext cx="812800" cy="131218"/>
            </a:xfrm>
            <a:custGeom>
              <a:avLst/>
              <a:gdLst/>
              <a:ahLst/>
              <a:cxnLst/>
              <a:rect l="l" t="t" r="r" b="b"/>
              <a:pathLst>
                <a:path w="812800" h="131218" extrusionOk="0">
                  <a:moveTo>
                    <a:pt x="0" y="0"/>
                  </a:moveTo>
                  <a:lnTo>
                    <a:pt x="812800" y="0"/>
                  </a:lnTo>
                  <a:lnTo>
                    <a:pt x="812800" y="131218"/>
                  </a:lnTo>
                  <a:lnTo>
                    <a:pt x="0" y="131218"/>
                  </a:lnTo>
                  <a:close/>
                </a:path>
              </a:pathLst>
            </a:custGeom>
            <a:solidFill>
              <a:srgbClr val="E1EDDD"/>
            </a:solidFill>
            <a:ln>
              <a:noFill/>
            </a:ln>
          </p:spPr>
        </p:sp>
        <p:sp>
          <p:nvSpPr>
            <p:cNvPr id="182" name="Google Shape;182;p2"/>
            <p:cNvSpPr txBox="1"/>
            <p:nvPr/>
          </p:nvSpPr>
          <p:spPr>
            <a:xfrm>
              <a:off x="0" y="-28575"/>
              <a:ext cx="812800" cy="159793"/>
            </a:xfrm>
            <a:prstGeom prst="rect">
              <a:avLst/>
            </a:prstGeom>
            <a:solidFill>
              <a:srgbClr val="E1EDDD"/>
            </a:solidFill>
            <a:ln>
              <a:noFill/>
            </a:ln>
          </p:spPr>
          <p:txBody>
            <a:bodyPr spcFirstLastPara="1" wrap="square" lIns="51275" tIns="51275" rIns="51275" bIns="51275" anchor="ctr" anchorCtr="0">
              <a:noAutofit/>
            </a:bodyPr>
            <a:lstStyle/>
            <a:p>
              <a:pPr marL="0" marR="0" lvl="0" indent="0" algn="ctr" rtl="0">
                <a:lnSpc>
                  <a:spcPct val="108855"/>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183" name="Google Shape;183;p2"/>
          <p:cNvGrpSpPr/>
          <p:nvPr/>
        </p:nvGrpSpPr>
        <p:grpSpPr>
          <a:xfrm>
            <a:off x="949097" y="1787742"/>
            <a:ext cx="1295296" cy="1298254"/>
            <a:chOff x="0" y="-47625"/>
            <a:chExt cx="1336129" cy="1383754"/>
          </a:xfrm>
        </p:grpSpPr>
        <p:sp>
          <p:nvSpPr>
            <p:cNvPr id="184" name="Google Shape;184;p2"/>
            <p:cNvSpPr/>
            <p:nvPr/>
          </p:nvSpPr>
          <p:spPr>
            <a:xfrm>
              <a:off x="0" y="0"/>
              <a:ext cx="1336129" cy="1336129"/>
            </a:xfrm>
            <a:custGeom>
              <a:avLst/>
              <a:gdLst/>
              <a:ahLst/>
              <a:cxnLst/>
              <a:rect l="l" t="t" r="r" b="b"/>
              <a:pathLst>
                <a:path w="1336129" h="1336129" extrusionOk="0">
                  <a:moveTo>
                    <a:pt x="0" y="0"/>
                  </a:moveTo>
                  <a:lnTo>
                    <a:pt x="1336129" y="0"/>
                  </a:lnTo>
                  <a:lnTo>
                    <a:pt x="1336129" y="1336129"/>
                  </a:lnTo>
                  <a:lnTo>
                    <a:pt x="0" y="1336129"/>
                  </a:lnTo>
                  <a:close/>
                </a:path>
              </a:pathLst>
            </a:custGeom>
            <a:solidFill>
              <a:srgbClr val="186931"/>
            </a:solidFill>
            <a:ln>
              <a:noFill/>
            </a:ln>
          </p:spPr>
        </p:sp>
        <p:sp>
          <p:nvSpPr>
            <p:cNvPr id="185" name="Google Shape;185;p2"/>
            <p:cNvSpPr txBox="1"/>
            <p:nvPr/>
          </p:nvSpPr>
          <p:spPr>
            <a:xfrm>
              <a:off x="0" y="-47625"/>
              <a:ext cx="1336129" cy="1383754"/>
            </a:xfrm>
            <a:prstGeom prst="rect">
              <a:avLst/>
            </a:prstGeom>
            <a:solidFill>
              <a:srgbClr val="186931"/>
            </a:solidFill>
            <a:ln>
              <a:noFill/>
            </a:ln>
          </p:spPr>
          <p:txBody>
            <a:bodyPr spcFirstLastPara="1" wrap="square" lIns="55500" tIns="55500" rIns="55500" bIns="55500" anchor="ctr" anchorCtr="0">
              <a:noAutofit/>
            </a:bodyPr>
            <a:lstStyle/>
            <a:p>
              <a:pPr marL="0" marR="0" lvl="0" indent="0" algn="ctr" rtl="0">
                <a:lnSpc>
                  <a:spcPct val="140036"/>
                </a:lnSpc>
                <a:spcBef>
                  <a:spcPts val="0"/>
                </a:spcBef>
                <a:spcAft>
                  <a:spcPts val="0"/>
                </a:spcAft>
                <a:buNone/>
              </a:pPr>
              <a:r>
                <a:rPr lang="en-US" sz="2725" b="1">
                  <a:solidFill>
                    <a:schemeClr val="lt1"/>
                  </a:solidFill>
                  <a:latin typeface="Century Gothic"/>
                  <a:ea typeface="Century Gothic"/>
                  <a:cs typeface="Century Gothic"/>
                  <a:sym typeface="Century Gothic"/>
                </a:rPr>
                <a:t>1</a:t>
              </a:r>
              <a:endParaRPr/>
            </a:p>
          </p:txBody>
        </p:sp>
      </p:grpSp>
      <p:grpSp>
        <p:nvGrpSpPr>
          <p:cNvPr id="186" name="Google Shape;186;p2"/>
          <p:cNvGrpSpPr/>
          <p:nvPr/>
        </p:nvGrpSpPr>
        <p:grpSpPr>
          <a:xfrm>
            <a:off x="949097" y="3689111"/>
            <a:ext cx="8023444" cy="1315189"/>
            <a:chOff x="0" y="-28575"/>
            <a:chExt cx="812800" cy="159793"/>
          </a:xfrm>
        </p:grpSpPr>
        <p:sp>
          <p:nvSpPr>
            <p:cNvPr id="187" name="Google Shape;187;p2"/>
            <p:cNvSpPr/>
            <p:nvPr/>
          </p:nvSpPr>
          <p:spPr>
            <a:xfrm>
              <a:off x="0" y="0"/>
              <a:ext cx="812800" cy="131218"/>
            </a:xfrm>
            <a:custGeom>
              <a:avLst/>
              <a:gdLst/>
              <a:ahLst/>
              <a:cxnLst/>
              <a:rect l="l" t="t" r="r" b="b"/>
              <a:pathLst>
                <a:path w="812800" h="131218" extrusionOk="0">
                  <a:moveTo>
                    <a:pt x="0" y="0"/>
                  </a:moveTo>
                  <a:lnTo>
                    <a:pt x="812800" y="0"/>
                  </a:lnTo>
                  <a:lnTo>
                    <a:pt x="812800" y="131218"/>
                  </a:lnTo>
                  <a:lnTo>
                    <a:pt x="0" y="131218"/>
                  </a:lnTo>
                  <a:close/>
                </a:path>
              </a:pathLst>
            </a:custGeom>
            <a:solidFill>
              <a:srgbClr val="E1EDDD"/>
            </a:solidFill>
            <a:ln>
              <a:noFill/>
            </a:ln>
          </p:spPr>
        </p:sp>
        <p:sp>
          <p:nvSpPr>
            <p:cNvPr id="188" name="Google Shape;188;p2"/>
            <p:cNvSpPr txBox="1"/>
            <p:nvPr/>
          </p:nvSpPr>
          <p:spPr>
            <a:xfrm>
              <a:off x="0" y="-28575"/>
              <a:ext cx="812800" cy="159793"/>
            </a:xfrm>
            <a:prstGeom prst="rect">
              <a:avLst/>
            </a:prstGeom>
            <a:solidFill>
              <a:srgbClr val="E1EDDD"/>
            </a:solidFill>
            <a:ln>
              <a:noFill/>
            </a:ln>
          </p:spPr>
          <p:txBody>
            <a:bodyPr spcFirstLastPara="1" wrap="square" lIns="51275" tIns="51275" rIns="51275" bIns="51275" anchor="ctr" anchorCtr="0">
              <a:noAutofit/>
            </a:bodyPr>
            <a:lstStyle/>
            <a:p>
              <a:pPr marL="0" marR="0" lvl="0" indent="0" algn="ctr" rtl="0">
                <a:lnSpc>
                  <a:spcPct val="108855"/>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189" name="Google Shape;189;p2"/>
          <p:cNvGrpSpPr/>
          <p:nvPr/>
        </p:nvGrpSpPr>
        <p:grpSpPr>
          <a:xfrm>
            <a:off x="921974" y="3695238"/>
            <a:ext cx="1295296" cy="1285655"/>
            <a:chOff x="0" y="-47625"/>
            <a:chExt cx="1336129" cy="1383754"/>
          </a:xfrm>
        </p:grpSpPr>
        <p:sp>
          <p:nvSpPr>
            <p:cNvPr id="190" name="Google Shape;190;p2"/>
            <p:cNvSpPr/>
            <p:nvPr/>
          </p:nvSpPr>
          <p:spPr>
            <a:xfrm>
              <a:off x="0" y="0"/>
              <a:ext cx="1336129" cy="1336129"/>
            </a:xfrm>
            <a:custGeom>
              <a:avLst/>
              <a:gdLst/>
              <a:ahLst/>
              <a:cxnLst/>
              <a:rect l="l" t="t" r="r" b="b"/>
              <a:pathLst>
                <a:path w="1336129" h="1336129" extrusionOk="0">
                  <a:moveTo>
                    <a:pt x="0" y="0"/>
                  </a:moveTo>
                  <a:lnTo>
                    <a:pt x="1336129" y="0"/>
                  </a:lnTo>
                  <a:lnTo>
                    <a:pt x="1336129" y="1336129"/>
                  </a:lnTo>
                  <a:lnTo>
                    <a:pt x="0" y="1336129"/>
                  </a:lnTo>
                  <a:close/>
                </a:path>
              </a:pathLst>
            </a:custGeom>
            <a:solidFill>
              <a:srgbClr val="186931"/>
            </a:solidFill>
            <a:ln>
              <a:noFill/>
            </a:ln>
          </p:spPr>
        </p:sp>
        <p:sp>
          <p:nvSpPr>
            <p:cNvPr id="191" name="Google Shape;191;p2"/>
            <p:cNvSpPr txBox="1"/>
            <p:nvPr/>
          </p:nvSpPr>
          <p:spPr>
            <a:xfrm>
              <a:off x="0" y="-47625"/>
              <a:ext cx="1336129" cy="1383754"/>
            </a:xfrm>
            <a:prstGeom prst="rect">
              <a:avLst/>
            </a:prstGeom>
            <a:solidFill>
              <a:srgbClr val="186931"/>
            </a:solidFill>
            <a:ln>
              <a:noFill/>
            </a:ln>
          </p:spPr>
          <p:txBody>
            <a:bodyPr spcFirstLastPara="1" wrap="square" lIns="55500" tIns="55500" rIns="55500" bIns="55500" anchor="ctr" anchorCtr="0">
              <a:noAutofit/>
            </a:bodyPr>
            <a:lstStyle/>
            <a:p>
              <a:pPr marL="0" marR="0" lvl="0" indent="0" algn="ctr" rtl="0">
                <a:lnSpc>
                  <a:spcPct val="140036"/>
                </a:lnSpc>
                <a:spcBef>
                  <a:spcPts val="0"/>
                </a:spcBef>
                <a:spcAft>
                  <a:spcPts val="0"/>
                </a:spcAft>
                <a:buNone/>
              </a:pPr>
              <a:r>
                <a:rPr lang="en-US" sz="2725" b="1">
                  <a:solidFill>
                    <a:schemeClr val="lt1"/>
                  </a:solidFill>
                  <a:latin typeface="Century Gothic"/>
                  <a:ea typeface="Century Gothic"/>
                  <a:cs typeface="Century Gothic"/>
                  <a:sym typeface="Century Gothic"/>
                </a:rPr>
                <a:t>2</a:t>
              </a:r>
              <a:endParaRPr/>
            </a:p>
          </p:txBody>
        </p:sp>
      </p:grpSp>
      <p:grpSp>
        <p:nvGrpSpPr>
          <p:cNvPr id="192" name="Google Shape;192;p2"/>
          <p:cNvGrpSpPr/>
          <p:nvPr/>
        </p:nvGrpSpPr>
        <p:grpSpPr>
          <a:xfrm>
            <a:off x="9294467" y="1780374"/>
            <a:ext cx="8023444" cy="1315189"/>
            <a:chOff x="0" y="-28575"/>
            <a:chExt cx="812800" cy="159793"/>
          </a:xfrm>
        </p:grpSpPr>
        <p:sp>
          <p:nvSpPr>
            <p:cNvPr id="193" name="Google Shape;193;p2"/>
            <p:cNvSpPr/>
            <p:nvPr/>
          </p:nvSpPr>
          <p:spPr>
            <a:xfrm>
              <a:off x="0" y="0"/>
              <a:ext cx="812800" cy="131218"/>
            </a:xfrm>
            <a:custGeom>
              <a:avLst/>
              <a:gdLst/>
              <a:ahLst/>
              <a:cxnLst/>
              <a:rect l="l" t="t" r="r" b="b"/>
              <a:pathLst>
                <a:path w="812800" h="131218" extrusionOk="0">
                  <a:moveTo>
                    <a:pt x="0" y="0"/>
                  </a:moveTo>
                  <a:lnTo>
                    <a:pt x="812800" y="0"/>
                  </a:lnTo>
                  <a:lnTo>
                    <a:pt x="812800" y="131218"/>
                  </a:lnTo>
                  <a:lnTo>
                    <a:pt x="0" y="131218"/>
                  </a:lnTo>
                  <a:close/>
                </a:path>
              </a:pathLst>
            </a:custGeom>
            <a:solidFill>
              <a:srgbClr val="E1EDDD"/>
            </a:solidFill>
            <a:ln>
              <a:noFill/>
            </a:ln>
          </p:spPr>
        </p:sp>
        <p:sp>
          <p:nvSpPr>
            <p:cNvPr id="194" name="Google Shape;194;p2"/>
            <p:cNvSpPr txBox="1"/>
            <p:nvPr/>
          </p:nvSpPr>
          <p:spPr>
            <a:xfrm>
              <a:off x="0" y="-28575"/>
              <a:ext cx="812800" cy="159793"/>
            </a:xfrm>
            <a:prstGeom prst="rect">
              <a:avLst/>
            </a:prstGeom>
            <a:solidFill>
              <a:srgbClr val="E1EDDD"/>
            </a:solidFill>
            <a:ln>
              <a:noFill/>
            </a:ln>
          </p:spPr>
          <p:txBody>
            <a:bodyPr spcFirstLastPara="1" wrap="square" lIns="51275" tIns="51275" rIns="51275" bIns="51275" anchor="ctr" anchorCtr="0">
              <a:noAutofit/>
            </a:bodyPr>
            <a:lstStyle/>
            <a:p>
              <a:pPr marL="0" marR="0" lvl="0" indent="0" algn="ctr" rtl="0">
                <a:lnSpc>
                  <a:spcPct val="108855"/>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195" name="Google Shape;195;p2"/>
          <p:cNvGrpSpPr/>
          <p:nvPr/>
        </p:nvGrpSpPr>
        <p:grpSpPr>
          <a:xfrm>
            <a:off x="9294468" y="1782166"/>
            <a:ext cx="1269616" cy="1323722"/>
            <a:chOff x="0" y="-47625"/>
            <a:chExt cx="1309640" cy="1383754"/>
          </a:xfrm>
        </p:grpSpPr>
        <p:sp>
          <p:nvSpPr>
            <p:cNvPr id="196" name="Google Shape;196;p2"/>
            <p:cNvSpPr/>
            <p:nvPr/>
          </p:nvSpPr>
          <p:spPr>
            <a:xfrm>
              <a:off x="0" y="0"/>
              <a:ext cx="1309640" cy="1336129"/>
            </a:xfrm>
            <a:custGeom>
              <a:avLst/>
              <a:gdLst/>
              <a:ahLst/>
              <a:cxnLst/>
              <a:rect l="l" t="t" r="r" b="b"/>
              <a:pathLst>
                <a:path w="1309640" h="1336129" extrusionOk="0">
                  <a:moveTo>
                    <a:pt x="0" y="0"/>
                  </a:moveTo>
                  <a:lnTo>
                    <a:pt x="1309640" y="0"/>
                  </a:lnTo>
                  <a:lnTo>
                    <a:pt x="1309640" y="1336129"/>
                  </a:lnTo>
                  <a:lnTo>
                    <a:pt x="0" y="1336129"/>
                  </a:lnTo>
                  <a:close/>
                </a:path>
              </a:pathLst>
            </a:custGeom>
            <a:solidFill>
              <a:srgbClr val="186931"/>
            </a:solidFill>
            <a:ln>
              <a:noFill/>
            </a:ln>
          </p:spPr>
        </p:sp>
        <p:sp>
          <p:nvSpPr>
            <p:cNvPr id="197" name="Google Shape;197;p2"/>
            <p:cNvSpPr txBox="1"/>
            <p:nvPr/>
          </p:nvSpPr>
          <p:spPr>
            <a:xfrm>
              <a:off x="0" y="-47625"/>
              <a:ext cx="1309640" cy="1383754"/>
            </a:xfrm>
            <a:prstGeom prst="rect">
              <a:avLst/>
            </a:prstGeom>
            <a:solidFill>
              <a:srgbClr val="186931"/>
            </a:solidFill>
            <a:ln>
              <a:noFill/>
            </a:ln>
          </p:spPr>
          <p:txBody>
            <a:bodyPr spcFirstLastPara="1" wrap="square" lIns="55500" tIns="55500" rIns="55500" bIns="55500" anchor="ctr" anchorCtr="0">
              <a:noAutofit/>
            </a:bodyPr>
            <a:lstStyle/>
            <a:p>
              <a:pPr marL="0" marR="0" lvl="0" indent="0" algn="ctr" rtl="0">
                <a:lnSpc>
                  <a:spcPct val="140036"/>
                </a:lnSpc>
                <a:spcBef>
                  <a:spcPts val="0"/>
                </a:spcBef>
                <a:spcAft>
                  <a:spcPts val="0"/>
                </a:spcAft>
                <a:buNone/>
              </a:pPr>
              <a:r>
                <a:rPr lang="en-US" sz="2725" b="1">
                  <a:solidFill>
                    <a:schemeClr val="lt1"/>
                  </a:solidFill>
                  <a:latin typeface="Century Gothic"/>
                  <a:ea typeface="Century Gothic"/>
                  <a:cs typeface="Century Gothic"/>
                  <a:sym typeface="Century Gothic"/>
                </a:rPr>
                <a:t>5</a:t>
              </a:r>
              <a:endParaRPr/>
            </a:p>
          </p:txBody>
        </p:sp>
      </p:grpSp>
      <p:sp>
        <p:nvSpPr>
          <p:cNvPr id="198" name="Google Shape;198;p2"/>
          <p:cNvSpPr txBox="1"/>
          <p:nvPr/>
        </p:nvSpPr>
        <p:spPr>
          <a:xfrm>
            <a:off x="2611627" y="2207469"/>
            <a:ext cx="5476287" cy="461759"/>
          </a:xfrm>
          <a:prstGeom prst="rect">
            <a:avLst/>
          </a:prstGeom>
          <a:noFill/>
          <a:ln>
            <a:noFill/>
          </a:ln>
        </p:spPr>
        <p:txBody>
          <a:bodyPr spcFirstLastPara="1" wrap="square" lIns="0" tIns="0" rIns="0" bIns="0" anchor="t" anchorCtr="0">
            <a:spAutoFit/>
          </a:bodyPr>
          <a:lstStyle/>
          <a:p>
            <a:pPr marL="0" marR="0" lvl="0" indent="0" algn="l" rtl="0">
              <a:lnSpc>
                <a:spcPct val="120006"/>
              </a:lnSpc>
              <a:spcBef>
                <a:spcPts val="0"/>
              </a:spcBef>
              <a:spcAft>
                <a:spcPts val="0"/>
              </a:spcAft>
              <a:buNone/>
            </a:pPr>
            <a:r>
              <a:rPr lang="en-US" sz="3029">
                <a:solidFill>
                  <a:schemeClr val="dk1"/>
                </a:solidFill>
                <a:latin typeface="Century Gothic"/>
                <a:ea typeface="Century Gothic"/>
                <a:cs typeface="Century Gothic"/>
                <a:sym typeface="Century Gothic"/>
              </a:rPr>
              <a:t>Introduction</a:t>
            </a:r>
            <a:endParaRPr/>
          </a:p>
        </p:txBody>
      </p:sp>
      <p:sp>
        <p:nvSpPr>
          <p:cNvPr id="199" name="Google Shape;199;p2"/>
          <p:cNvSpPr txBox="1"/>
          <p:nvPr/>
        </p:nvSpPr>
        <p:spPr>
          <a:xfrm>
            <a:off x="2611627" y="4112469"/>
            <a:ext cx="5476287" cy="461759"/>
          </a:xfrm>
          <a:prstGeom prst="rect">
            <a:avLst/>
          </a:prstGeom>
          <a:noFill/>
          <a:ln>
            <a:noFill/>
          </a:ln>
        </p:spPr>
        <p:txBody>
          <a:bodyPr spcFirstLastPara="1" wrap="square" lIns="0" tIns="0" rIns="0" bIns="0" anchor="t" anchorCtr="0">
            <a:spAutoFit/>
          </a:bodyPr>
          <a:lstStyle/>
          <a:p>
            <a:pPr marL="0" marR="0" lvl="0" indent="0" algn="l" rtl="0">
              <a:lnSpc>
                <a:spcPct val="120006"/>
              </a:lnSpc>
              <a:spcBef>
                <a:spcPts val="0"/>
              </a:spcBef>
              <a:spcAft>
                <a:spcPts val="0"/>
              </a:spcAft>
              <a:buNone/>
            </a:pPr>
            <a:r>
              <a:rPr lang="en-US" sz="3029">
                <a:solidFill>
                  <a:schemeClr val="dk1"/>
                </a:solidFill>
                <a:latin typeface="Century Gothic"/>
                <a:ea typeface="Century Gothic"/>
                <a:cs typeface="Century Gothic"/>
                <a:sym typeface="Century Gothic"/>
              </a:rPr>
              <a:t>Data  Categories</a:t>
            </a:r>
            <a:endParaRPr/>
          </a:p>
        </p:txBody>
      </p:sp>
      <p:sp>
        <p:nvSpPr>
          <p:cNvPr id="200" name="Google Shape;200;p2"/>
          <p:cNvSpPr txBox="1"/>
          <p:nvPr/>
        </p:nvSpPr>
        <p:spPr>
          <a:xfrm>
            <a:off x="10956996" y="1976683"/>
            <a:ext cx="5921124" cy="923330"/>
          </a:xfrm>
          <a:prstGeom prst="rect">
            <a:avLst/>
          </a:prstGeom>
          <a:noFill/>
          <a:ln>
            <a:noFill/>
          </a:ln>
        </p:spPr>
        <p:txBody>
          <a:bodyPr spcFirstLastPara="1" wrap="square" lIns="0" tIns="0" rIns="0" bIns="0" anchor="t" anchorCtr="0">
            <a:spAutoFit/>
          </a:bodyPr>
          <a:lstStyle/>
          <a:p>
            <a:pPr marL="0" marR="0" lvl="0" indent="0" algn="l" rtl="0">
              <a:lnSpc>
                <a:spcPct val="120006"/>
              </a:lnSpc>
              <a:spcBef>
                <a:spcPts val="0"/>
              </a:spcBef>
              <a:spcAft>
                <a:spcPts val="0"/>
              </a:spcAft>
              <a:buNone/>
            </a:pPr>
            <a:r>
              <a:rPr lang="en-US" sz="3029">
                <a:solidFill>
                  <a:schemeClr val="dk1"/>
                </a:solidFill>
                <a:latin typeface="Century Gothic"/>
                <a:ea typeface="Century Gothic"/>
                <a:cs typeface="Century Gothic"/>
                <a:sym typeface="Century Gothic"/>
              </a:rPr>
              <a:t>Maintaining Security Awareness and Safety Measures</a:t>
            </a:r>
            <a:endParaRPr/>
          </a:p>
        </p:txBody>
      </p:sp>
      <p:sp>
        <p:nvSpPr>
          <p:cNvPr id="201" name="Google Shape;201;p2"/>
          <p:cNvSpPr/>
          <p:nvPr/>
        </p:nvSpPr>
        <p:spPr>
          <a:xfrm>
            <a:off x="1063662" y="3347561"/>
            <a:ext cx="171842" cy="158524"/>
          </a:xfrm>
          <a:custGeom>
            <a:avLst/>
            <a:gdLst/>
            <a:ahLst/>
            <a:cxnLst/>
            <a:rect l="l" t="t" r="r" b="b"/>
            <a:pathLst>
              <a:path w="170173" h="156984" extrusionOk="0">
                <a:moveTo>
                  <a:pt x="0" y="0"/>
                </a:moveTo>
                <a:lnTo>
                  <a:pt x="170173" y="0"/>
                </a:lnTo>
                <a:lnTo>
                  <a:pt x="170173" y="156984"/>
                </a:lnTo>
                <a:lnTo>
                  <a:pt x="0" y="156984"/>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202" name="Google Shape;202;p2"/>
          <p:cNvSpPr txBox="1"/>
          <p:nvPr/>
        </p:nvSpPr>
        <p:spPr>
          <a:xfrm>
            <a:off x="1351027" y="3214051"/>
            <a:ext cx="2217541" cy="329249"/>
          </a:xfrm>
          <a:prstGeom prst="rect">
            <a:avLst/>
          </a:prstGeom>
          <a:noFill/>
          <a:ln>
            <a:noFill/>
          </a:ln>
        </p:spPr>
        <p:txBody>
          <a:bodyPr spcFirstLastPara="1" wrap="square" lIns="0" tIns="0" rIns="0" bIns="0" anchor="t" anchorCtr="0">
            <a:spAutoFit/>
          </a:bodyPr>
          <a:lstStyle/>
          <a:p>
            <a:pPr marL="0" marR="0" lvl="0" indent="0" algn="l" rtl="0">
              <a:lnSpc>
                <a:spcPct val="164647"/>
              </a:lnSpc>
              <a:spcBef>
                <a:spcPts val="0"/>
              </a:spcBef>
              <a:spcAft>
                <a:spcPts val="0"/>
              </a:spcAft>
              <a:buNone/>
            </a:pPr>
            <a:r>
              <a:rPr lang="en-US" sz="1717">
                <a:solidFill>
                  <a:srgbClr val="000000"/>
                </a:solidFill>
                <a:latin typeface="Century Gothic"/>
                <a:ea typeface="Century Gothic"/>
                <a:cs typeface="Century Gothic"/>
                <a:sym typeface="Century Gothic"/>
              </a:rPr>
              <a:t>Learning  Objectives</a:t>
            </a:r>
            <a:endParaRPr/>
          </a:p>
        </p:txBody>
      </p:sp>
      <p:sp>
        <p:nvSpPr>
          <p:cNvPr id="203" name="Google Shape;203;p2"/>
          <p:cNvSpPr/>
          <p:nvPr/>
        </p:nvSpPr>
        <p:spPr>
          <a:xfrm>
            <a:off x="1063662" y="5200811"/>
            <a:ext cx="171842" cy="158524"/>
          </a:xfrm>
          <a:custGeom>
            <a:avLst/>
            <a:gdLst/>
            <a:ahLst/>
            <a:cxnLst/>
            <a:rect l="l" t="t" r="r" b="b"/>
            <a:pathLst>
              <a:path w="170173" h="156984" extrusionOk="0">
                <a:moveTo>
                  <a:pt x="0" y="0"/>
                </a:moveTo>
                <a:lnTo>
                  <a:pt x="170173" y="0"/>
                </a:lnTo>
                <a:lnTo>
                  <a:pt x="170173" y="156985"/>
                </a:lnTo>
                <a:lnTo>
                  <a:pt x="0" y="156985"/>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204" name="Google Shape;204;p2"/>
          <p:cNvSpPr txBox="1"/>
          <p:nvPr/>
        </p:nvSpPr>
        <p:spPr>
          <a:xfrm>
            <a:off x="1351028" y="5067300"/>
            <a:ext cx="4102223" cy="326051"/>
          </a:xfrm>
          <a:prstGeom prst="rect">
            <a:avLst/>
          </a:prstGeom>
          <a:noFill/>
          <a:ln>
            <a:noFill/>
          </a:ln>
        </p:spPr>
        <p:txBody>
          <a:bodyPr spcFirstLastPara="1" wrap="square" lIns="0" tIns="0" rIns="0" bIns="0" anchor="t" anchorCtr="0">
            <a:spAutoFit/>
          </a:bodyPr>
          <a:lstStyle/>
          <a:p>
            <a:pPr marL="0" marR="0" lvl="0" indent="0" algn="l" rtl="0">
              <a:lnSpc>
                <a:spcPct val="164647"/>
              </a:lnSpc>
              <a:spcBef>
                <a:spcPts val="0"/>
              </a:spcBef>
              <a:spcAft>
                <a:spcPts val="0"/>
              </a:spcAft>
              <a:buNone/>
            </a:pPr>
            <a:r>
              <a:rPr lang="en-US" sz="1717">
                <a:solidFill>
                  <a:srgbClr val="000000"/>
                </a:solidFill>
                <a:latin typeface="Century Gothic"/>
                <a:ea typeface="Century Gothic"/>
                <a:cs typeface="Century Gothic"/>
                <a:sym typeface="Century Gothic"/>
              </a:rPr>
              <a:t>Data points &amp; Sources</a:t>
            </a:r>
            <a:endParaRPr/>
          </a:p>
        </p:txBody>
      </p:sp>
      <p:sp>
        <p:nvSpPr>
          <p:cNvPr id="205" name="Google Shape;205;p2"/>
          <p:cNvSpPr/>
          <p:nvPr/>
        </p:nvSpPr>
        <p:spPr>
          <a:xfrm>
            <a:off x="9372600" y="3295812"/>
            <a:ext cx="171842" cy="158524"/>
          </a:xfrm>
          <a:custGeom>
            <a:avLst/>
            <a:gdLst/>
            <a:ahLst/>
            <a:cxnLst/>
            <a:rect l="l" t="t" r="r" b="b"/>
            <a:pathLst>
              <a:path w="170173" h="156984" extrusionOk="0">
                <a:moveTo>
                  <a:pt x="0" y="0"/>
                </a:moveTo>
                <a:lnTo>
                  <a:pt x="170173" y="0"/>
                </a:lnTo>
                <a:lnTo>
                  <a:pt x="170173" y="156985"/>
                </a:lnTo>
                <a:lnTo>
                  <a:pt x="0" y="156985"/>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206" name="Google Shape;206;p2"/>
          <p:cNvSpPr txBox="1"/>
          <p:nvPr/>
        </p:nvSpPr>
        <p:spPr>
          <a:xfrm>
            <a:off x="9659964" y="3162300"/>
            <a:ext cx="4336560" cy="2504300"/>
          </a:xfrm>
          <a:prstGeom prst="rect">
            <a:avLst/>
          </a:prstGeom>
          <a:noFill/>
          <a:ln>
            <a:noFill/>
          </a:ln>
        </p:spPr>
        <p:txBody>
          <a:bodyPr spcFirstLastPara="1" wrap="square" lIns="0" tIns="0" rIns="0" bIns="0" anchor="t" anchorCtr="0">
            <a:spAutoFit/>
          </a:bodyPr>
          <a:lstStyle/>
          <a:p>
            <a:pPr marL="0" marR="0" lvl="0" indent="0" algn="l" rtl="0">
              <a:lnSpc>
                <a:spcPct val="164647"/>
              </a:lnSpc>
              <a:spcBef>
                <a:spcPts val="0"/>
              </a:spcBef>
              <a:spcAft>
                <a:spcPts val="0"/>
              </a:spcAft>
              <a:buNone/>
            </a:pPr>
            <a:r>
              <a:rPr lang="en-US" sz="1717">
                <a:solidFill>
                  <a:srgbClr val="000000"/>
                </a:solidFill>
                <a:latin typeface="Century Gothic"/>
                <a:ea typeface="Century Gothic"/>
                <a:cs typeface="Century Gothic"/>
                <a:sym typeface="Century Gothic"/>
              </a:rPr>
              <a:t>Security Awareness During PHC Visits </a:t>
            </a:r>
            <a:endParaRPr/>
          </a:p>
          <a:p>
            <a:pPr marL="0" marR="0" lvl="0" indent="0" algn="l" rtl="0">
              <a:lnSpc>
                <a:spcPct val="164647"/>
              </a:lnSpc>
              <a:spcBef>
                <a:spcPts val="0"/>
              </a:spcBef>
              <a:spcAft>
                <a:spcPts val="0"/>
              </a:spcAft>
              <a:buNone/>
            </a:pPr>
            <a:r>
              <a:rPr lang="en-US" sz="1717">
                <a:solidFill>
                  <a:srgbClr val="000000"/>
                </a:solidFill>
                <a:latin typeface="Century Gothic"/>
                <a:ea typeface="Century Gothic"/>
                <a:cs typeface="Century Gothic"/>
                <a:sym typeface="Century Gothic"/>
              </a:rPr>
              <a:t>Handling Hostility and Harassment</a:t>
            </a:r>
            <a:endParaRPr/>
          </a:p>
          <a:p>
            <a:pPr marL="0" marR="0" lvl="0" indent="0" algn="l" rtl="0">
              <a:lnSpc>
                <a:spcPct val="164647"/>
              </a:lnSpc>
              <a:spcBef>
                <a:spcPts val="0"/>
              </a:spcBef>
              <a:spcAft>
                <a:spcPts val="0"/>
              </a:spcAft>
              <a:buNone/>
            </a:pPr>
            <a:r>
              <a:rPr lang="en-US" sz="1717">
                <a:solidFill>
                  <a:srgbClr val="000000"/>
                </a:solidFill>
                <a:latin typeface="Century Gothic"/>
                <a:ea typeface="Century Gothic"/>
                <a:cs typeface="Century Gothic"/>
                <a:sym typeface="Century Gothic"/>
              </a:rPr>
              <a:t>Emergency Protocols for High-Risk Situations</a:t>
            </a:r>
            <a:endParaRPr/>
          </a:p>
          <a:p>
            <a:pPr marL="0" marR="0" lvl="0" indent="0" algn="l" rtl="0">
              <a:lnSpc>
                <a:spcPct val="164647"/>
              </a:lnSpc>
              <a:spcBef>
                <a:spcPts val="0"/>
              </a:spcBef>
              <a:spcAft>
                <a:spcPts val="0"/>
              </a:spcAft>
              <a:buNone/>
            </a:pPr>
            <a:r>
              <a:rPr lang="en-US" sz="1717">
                <a:solidFill>
                  <a:srgbClr val="000000"/>
                </a:solidFill>
                <a:latin typeface="Century Gothic"/>
                <a:ea typeface="Century Gothic"/>
                <a:cs typeface="Century Gothic"/>
                <a:sym typeface="Century Gothic"/>
              </a:rPr>
              <a:t>Post-Incident Procedures</a:t>
            </a:r>
            <a:endParaRPr/>
          </a:p>
          <a:p>
            <a:pPr marL="0" marR="0" lvl="0" indent="0" algn="l" rtl="0">
              <a:lnSpc>
                <a:spcPct val="164647"/>
              </a:lnSpc>
              <a:spcBef>
                <a:spcPts val="0"/>
              </a:spcBef>
              <a:spcAft>
                <a:spcPts val="0"/>
              </a:spcAft>
              <a:buNone/>
            </a:pPr>
            <a:r>
              <a:rPr lang="en-US" sz="1717">
                <a:solidFill>
                  <a:srgbClr val="000000"/>
                </a:solidFill>
                <a:latin typeface="Century Gothic"/>
                <a:ea typeface="Century Gothic"/>
                <a:cs typeface="Century Gothic"/>
                <a:sym typeface="Century Gothic"/>
              </a:rPr>
              <a:t>Key Takeaways</a:t>
            </a:r>
            <a:endParaRPr/>
          </a:p>
          <a:p>
            <a:pPr marL="0" marR="0" lvl="0" indent="0" algn="l" rtl="0">
              <a:lnSpc>
                <a:spcPct val="164647"/>
              </a:lnSpc>
              <a:spcBef>
                <a:spcPts val="0"/>
              </a:spcBef>
              <a:spcAft>
                <a:spcPts val="0"/>
              </a:spcAft>
              <a:buNone/>
            </a:pPr>
            <a:endParaRPr sz="1717">
              <a:solidFill>
                <a:srgbClr val="000000"/>
              </a:solidFill>
              <a:latin typeface="Century Gothic"/>
              <a:ea typeface="Century Gothic"/>
              <a:cs typeface="Century Gothic"/>
              <a:sym typeface="Century Gothic"/>
            </a:endParaRPr>
          </a:p>
        </p:txBody>
      </p:sp>
      <p:sp>
        <p:nvSpPr>
          <p:cNvPr id="207" name="Google Shape;207;p2"/>
          <p:cNvSpPr/>
          <p:nvPr/>
        </p:nvSpPr>
        <p:spPr>
          <a:xfrm>
            <a:off x="9372600" y="3656504"/>
            <a:ext cx="171842" cy="158524"/>
          </a:xfrm>
          <a:custGeom>
            <a:avLst/>
            <a:gdLst/>
            <a:ahLst/>
            <a:cxnLst/>
            <a:rect l="l" t="t" r="r" b="b"/>
            <a:pathLst>
              <a:path w="170173" h="156984" extrusionOk="0">
                <a:moveTo>
                  <a:pt x="0" y="0"/>
                </a:moveTo>
                <a:lnTo>
                  <a:pt x="170173" y="0"/>
                </a:lnTo>
                <a:lnTo>
                  <a:pt x="170173" y="156984"/>
                </a:lnTo>
                <a:lnTo>
                  <a:pt x="0" y="156984"/>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208" name="Google Shape;208;p2"/>
          <p:cNvSpPr/>
          <p:nvPr/>
        </p:nvSpPr>
        <p:spPr>
          <a:xfrm>
            <a:off x="9372600" y="4017194"/>
            <a:ext cx="171842" cy="158524"/>
          </a:xfrm>
          <a:custGeom>
            <a:avLst/>
            <a:gdLst/>
            <a:ahLst/>
            <a:cxnLst/>
            <a:rect l="l" t="t" r="r" b="b"/>
            <a:pathLst>
              <a:path w="170173" h="156984" extrusionOk="0">
                <a:moveTo>
                  <a:pt x="0" y="0"/>
                </a:moveTo>
                <a:lnTo>
                  <a:pt x="170173" y="0"/>
                </a:lnTo>
                <a:lnTo>
                  <a:pt x="170173" y="156985"/>
                </a:lnTo>
                <a:lnTo>
                  <a:pt x="0" y="156985"/>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209" name="Google Shape;209;p2"/>
          <p:cNvSpPr/>
          <p:nvPr/>
        </p:nvSpPr>
        <p:spPr>
          <a:xfrm>
            <a:off x="9372600" y="4377706"/>
            <a:ext cx="171842" cy="158524"/>
          </a:xfrm>
          <a:custGeom>
            <a:avLst/>
            <a:gdLst/>
            <a:ahLst/>
            <a:cxnLst/>
            <a:rect l="l" t="t" r="r" b="b"/>
            <a:pathLst>
              <a:path w="170173" h="156984" extrusionOk="0">
                <a:moveTo>
                  <a:pt x="0" y="0"/>
                </a:moveTo>
                <a:lnTo>
                  <a:pt x="170172" y="0"/>
                </a:lnTo>
                <a:lnTo>
                  <a:pt x="170172" y="156984"/>
                </a:lnTo>
                <a:lnTo>
                  <a:pt x="0" y="156984"/>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210" name="Google Shape;210;p2"/>
          <p:cNvSpPr/>
          <p:nvPr/>
        </p:nvSpPr>
        <p:spPr>
          <a:xfrm>
            <a:off x="921974" y="5829196"/>
            <a:ext cx="8023444" cy="1080000"/>
          </a:xfrm>
          <a:custGeom>
            <a:avLst/>
            <a:gdLst/>
            <a:ahLst/>
            <a:cxnLst/>
            <a:rect l="l" t="t" r="r" b="b"/>
            <a:pathLst>
              <a:path w="812800" h="131218" extrusionOk="0">
                <a:moveTo>
                  <a:pt x="0" y="0"/>
                </a:moveTo>
                <a:lnTo>
                  <a:pt x="812800" y="0"/>
                </a:lnTo>
                <a:lnTo>
                  <a:pt x="812800" y="131218"/>
                </a:lnTo>
                <a:lnTo>
                  <a:pt x="0" y="131218"/>
                </a:lnTo>
                <a:close/>
              </a:path>
            </a:pathLst>
          </a:custGeom>
          <a:solidFill>
            <a:srgbClr val="E1EDDD"/>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1" name="Google Shape;211;p2"/>
          <p:cNvSpPr txBox="1"/>
          <p:nvPr/>
        </p:nvSpPr>
        <p:spPr>
          <a:xfrm>
            <a:off x="921974" y="5594007"/>
            <a:ext cx="8023444" cy="1315189"/>
          </a:xfrm>
          <a:prstGeom prst="rect">
            <a:avLst/>
          </a:prstGeom>
          <a:solidFill>
            <a:srgbClr val="E1EDDD"/>
          </a:solidFill>
          <a:ln>
            <a:noFill/>
          </a:ln>
        </p:spPr>
        <p:txBody>
          <a:bodyPr spcFirstLastPara="1" wrap="square" lIns="51275" tIns="51275" rIns="51275" bIns="51275" anchor="ctr" anchorCtr="0">
            <a:noAutofit/>
          </a:bodyPr>
          <a:lstStyle/>
          <a:p>
            <a:pPr marL="0" marR="0" lvl="0" indent="0" algn="ctr" rtl="0">
              <a:lnSpc>
                <a:spcPct val="108855"/>
              </a:lnSpc>
              <a:spcBef>
                <a:spcPts val="0"/>
              </a:spcBef>
              <a:spcAft>
                <a:spcPts val="0"/>
              </a:spcAft>
              <a:buNone/>
            </a:pPr>
            <a:endParaRPr sz="1818">
              <a:solidFill>
                <a:srgbClr val="000000"/>
              </a:solidFill>
              <a:latin typeface="Calibri"/>
              <a:ea typeface="Calibri"/>
              <a:cs typeface="Calibri"/>
              <a:sym typeface="Calibri"/>
            </a:endParaRPr>
          </a:p>
        </p:txBody>
      </p:sp>
      <p:grpSp>
        <p:nvGrpSpPr>
          <p:cNvPr id="212" name="Google Shape;212;p2"/>
          <p:cNvGrpSpPr/>
          <p:nvPr/>
        </p:nvGrpSpPr>
        <p:grpSpPr>
          <a:xfrm>
            <a:off x="921974" y="5547155"/>
            <a:ext cx="1295296" cy="1361302"/>
            <a:chOff x="0" y="-47625"/>
            <a:chExt cx="1336129" cy="1383754"/>
          </a:xfrm>
        </p:grpSpPr>
        <p:sp>
          <p:nvSpPr>
            <p:cNvPr id="213" name="Google Shape;213;p2"/>
            <p:cNvSpPr/>
            <p:nvPr/>
          </p:nvSpPr>
          <p:spPr>
            <a:xfrm>
              <a:off x="0" y="0"/>
              <a:ext cx="1336129" cy="1336129"/>
            </a:xfrm>
            <a:custGeom>
              <a:avLst/>
              <a:gdLst/>
              <a:ahLst/>
              <a:cxnLst/>
              <a:rect l="l" t="t" r="r" b="b"/>
              <a:pathLst>
                <a:path w="1336129" h="1336129" extrusionOk="0">
                  <a:moveTo>
                    <a:pt x="0" y="0"/>
                  </a:moveTo>
                  <a:lnTo>
                    <a:pt x="1336129" y="0"/>
                  </a:lnTo>
                  <a:lnTo>
                    <a:pt x="1336129" y="1336129"/>
                  </a:lnTo>
                  <a:lnTo>
                    <a:pt x="0" y="1336129"/>
                  </a:lnTo>
                  <a:close/>
                </a:path>
              </a:pathLst>
            </a:custGeom>
            <a:solidFill>
              <a:srgbClr val="186931"/>
            </a:solidFill>
            <a:ln>
              <a:noFill/>
            </a:ln>
          </p:spPr>
        </p:sp>
        <p:sp>
          <p:nvSpPr>
            <p:cNvPr id="214" name="Google Shape;214;p2"/>
            <p:cNvSpPr txBox="1"/>
            <p:nvPr/>
          </p:nvSpPr>
          <p:spPr>
            <a:xfrm>
              <a:off x="0" y="-47625"/>
              <a:ext cx="1336129" cy="1383754"/>
            </a:xfrm>
            <a:prstGeom prst="rect">
              <a:avLst/>
            </a:prstGeom>
            <a:solidFill>
              <a:srgbClr val="186931"/>
            </a:solidFill>
            <a:ln>
              <a:noFill/>
            </a:ln>
          </p:spPr>
          <p:txBody>
            <a:bodyPr spcFirstLastPara="1" wrap="square" lIns="55500" tIns="55500" rIns="55500" bIns="55500" anchor="ctr" anchorCtr="0">
              <a:noAutofit/>
            </a:bodyPr>
            <a:lstStyle/>
            <a:p>
              <a:pPr marL="0" marR="0" lvl="0" indent="0" algn="ctr" rtl="0">
                <a:lnSpc>
                  <a:spcPct val="140036"/>
                </a:lnSpc>
                <a:spcBef>
                  <a:spcPts val="0"/>
                </a:spcBef>
                <a:spcAft>
                  <a:spcPts val="0"/>
                </a:spcAft>
                <a:buNone/>
              </a:pPr>
              <a:r>
                <a:rPr lang="en-US" sz="2725" b="1">
                  <a:solidFill>
                    <a:schemeClr val="lt1"/>
                  </a:solidFill>
                  <a:latin typeface="Century Gothic"/>
                  <a:ea typeface="Century Gothic"/>
                  <a:cs typeface="Century Gothic"/>
                  <a:sym typeface="Century Gothic"/>
                </a:rPr>
                <a:t>3</a:t>
              </a:r>
              <a:endParaRPr/>
            </a:p>
          </p:txBody>
        </p:sp>
      </p:grpSp>
      <p:sp>
        <p:nvSpPr>
          <p:cNvPr id="215" name="Google Shape;215;p2"/>
          <p:cNvSpPr txBox="1"/>
          <p:nvPr/>
        </p:nvSpPr>
        <p:spPr>
          <a:xfrm>
            <a:off x="2584505" y="5845992"/>
            <a:ext cx="5476287" cy="923520"/>
          </a:xfrm>
          <a:prstGeom prst="rect">
            <a:avLst/>
          </a:prstGeom>
          <a:noFill/>
          <a:ln>
            <a:noFill/>
          </a:ln>
        </p:spPr>
        <p:txBody>
          <a:bodyPr spcFirstLastPara="1" wrap="square" lIns="0" tIns="0" rIns="0" bIns="0" anchor="t" anchorCtr="0">
            <a:spAutoFit/>
          </a:bodyPr>
          <a:lstStyle/>
          <a:p>
            <a:pPr marL="0" marR="0" lvl="0" indent="0" algn="l" rtl="0">
              <a:lnSpc>
                <a:spcPct val="120006"/>
              </a:lnSpc>
              <a:spcBef>
                <a:spcPts val="0"/>
              </a:spcBef>
              <a:spcAft>
                <a:spcPts val="0"/>
              </a:spcAft>
              <a:buNone/>
            </a:pPr>
            <a:r>
              <a:rPr lang="en-US" sz="3029">
                <a:solidFill>
                  <a:schemeClr val="dk1"/>
                </a:solidFill>
                <a:latin typeface="Century Gothic"/>
                <a:ea typeface="Century Gothic"/>
                <a:cs typeface="Century Gothic"/>
                <a:sym typeface="Century Gothic"/>
              </a:rPr>
              <a:t>Data Collection Methods &amp; Tools</a:t>
            </a:r>
            <a:endParaRPr/>
          </a:p>
        </p:txBody>
      </p:sp>
      <p:sp>
        <p:nvSpPr>
          <p:cNvPr id="216" name="Google Shape;216;p2"/>
          <p:cNvSpPr/>
          <p:nvPr/>
        </p:nvSpPr>
        <p:spPr>
          <a:xfrm>
            <a:off x="9372600" y="4687900"/>
            <a:ext cx="171842" cy="158524"/>
          </a:xfrm>
          <a:custGeom>
            <a:avLst/>
            <a:gdLst/>
            <a:ahLst/>
            <a:cxnLst/>
            <a:rect l="l" t="t" r="r" b="b"/>
            <a:pathLst>
              <a:path w="170173" h="156984" extrusionOk="0">
                <a:moveTo>
                  <a:pt x="0" y="0"/>
                </a:moveTo>
                <a:lnTo>
                  <a:pt x="170173" y="0"/>
                </a:lnTo>
                <a:lnTo>
                  <a:pt x="170173" y="156984"/>
                </a:lnTo>
                <a:lnTo>
                  <a:pt x="0" y="156984"/>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nvGrpSpPr>
          <p:cNvPr id="217" name="Google Shape;217;p2"/>
          <p:cNvGrpSpPr/>
          <p:nvPr/>
        </p:nvGrpSpPr>
        <p:grpSpPr>
          <a:xfrm>
            <a:off x="9268787" y="5580911"/>
            <a:ext cx="8023444" cy="1315189"/>
            <a:chOff x="9268787" y="5746511"/>
            <a:chExt cx="8023444" cy="1315189"/>
          </a:xfrm>
        </p:grpSpPr>
        <p:grpSp>
          <p:nvGrpSpPr>
            <p:cNvPr id="218" name="Google Shape;218;p2"/>
            <p:cNvGrpSpPr/>
            <p:nvPr/>
          </p:nvGrpSpPr>
          <p:grpSpPr>
            <a:xfrm>
              <a:off x="9268787" y="5746511"/>
              <a:ext cx="8023444" cy="1315189"/>
              <a:chOff x="0" y="-28575"/>
              <a:chExt cx="812800" cy="159793"/>
            </a:xfrm>
          </p:grpSpPr>
          <p:sp>
            <p:nvSpPr>
              <p:cNvPr id="219" name="Google Shape;219;p2"/>
              <p:cNvSpPr/>
              <p:nvPr/>
            </p:nvSpPr>
            <p:spPr>
              <a:xfrm>
                <a:off x="0" y="0"/>
                <a:ext cx="812800" cy="131218"/>
              </a:xfrm>
              <a:custGeom>
                <a:avLst/>
                <a:gdLst/>
                <a:ahLst/>
                <a:cxnLst/>
                <a:rect l="l" t="t" r="r" b="b"/>
                <a:pathLst>
                  <a:path w="812800" h="131218" extrusionOk="0">
                    <a:moveTo>
                      <a:pt x="0" y="0"/>
                    </a:moveTo>
                    <a:lnTo>
                      <a:pt x="812800" y="0"/>
                    </a:lnTo>
                    <a:lnTo>
                      <a:pt x="812800" y="131218"/>
                    </a:lnTo>
                    <a:lnTo>
                      <a:pt x="0" y="131218"/>
                    </a:lnTo>
                    <a:close/>
                  </a:path>
                </a:pathLst>
              </a:custGeom>
              <a:solidFill>
                <a:srgbClr val="E1EDDD"/>
              </a:solidFill>
              <a:ln>
                <a:noFill/>
              </a:ln>
            </p:spPr>
          </p:sp>
          <p:sp>
            <p:nvSpPr>
              <p:cNvPr id="220" name="Google Shape;220;p2"/>
              <p:cNvSpPr txBox="1"/>
              <p:nvPr/>
            </p:nvSpPr>
            <p:spPr>
              <a:xfrm>
                <a:off x="0" y="-28575"/>
                <a:ext cx="812800" cy="159793"/>
              </a:xfrm>
              <a:prstGeom prst="rect">
                <a:avLst/>
              </a:prstGeom>
              <a:solidFill>
                <a:srgbClr val="E1EDDD"/>
              </a:solidFill>
              <a:ln>
                <a:noFill/>
              </a:ln>
            </p:spPr>
            <p:txBody>
              <a:bodyPr spcFirstLastPara="1" wrap="square" lIns="51275" tIns="51275" rIns="51275" bIns="51275" anchor="ctr" anchorCtr="0">
                <a:noAutofit/>
              </a:bodyPr>
              <a:lstStyle/>
              <a:p>
                <a:pPr marL="0" marR="0" lvl="0" indent="0" algn="ctr" rtl="0">
                  <a:lnSpc>
                    <a:spcPct val="108855"/>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221" name="Google Shape;221;p2"/>
            <p:cNvGrpSpPr/>
            <p:nvPr/>
          </p:nvGrpSpPr>
          <p:grpSpPr>
            <a:xfrm>
              <a:off x="9268787" y="5746511"/>
              <a:ext cx="1295296" cy="1315189"/>
              <a:chOff x="0" y="-89878"/>
              <a:chExt cx="1336129" cy="1426007"/>
            </a:xfrm>
          </p:grpSpPr>
          <p:sp>
            <p:nvSpPr>
              <p:cNvPr id="222" name="Google Shape;222;p2"/>
              <p:cNvSpPr/>
              <p:nvPr/>
            </p:nvSpPr>
            <p:spPr>
              <a:xfrm>
                <a:off x="0" y="0"/>
                <a:ext cx="1336129" cy="1336129"/>
              </a:xfrm>
              <a:custGeom>
                <a:avLst/>
                <a:gdLst/>
                <a:ahLst/>
                <a:cxnLst/>
                <a:rect l="l" t="t" r="r" b="b"/>
                <a:pathLst>
                  <a:path w="1336129" h="1336129" extrusionOk="0">
                    <a:moveTo>
                      <a:pt x="0" y="0"/>
                    </a:moveTo>
                    <a:lnTo>
                      <a:pt x="1336129" y="0"/>
                    </a:lnTo>
                    <a:lnTo>
                      <a:pt x="1336129" y="1336129"/>
                    </a:lnTo>
                    <a:lnTo>
                      <a:pt x="0" y="1336129"/>
                    </a:lnTo>
                    <a:close/>
                  </a:path>
                </a:pathLst>
              </a:custGeom>
              <a:solidFill>
                <a:srgbClr val="186931"/>
              </a:solidFill>
              <a:ln>
                <a:noFill/>
              </a:ln>
            </p:spPr>
          </p:sp>
          <p:sp>
            <p:nvSpPr>
              <p:cNvPr id="223" name="Google Shape;223;p2"/>
              <p:cNvSpPr txBox="1"/>
              <p:nvPr/>
            </p:nvSpPr>
            <p:spPr>
              <a:xfrm>
                <a:off x="0" y="-89878"/>
                <a:ext cx="1336129" cy="1383754"/>
              </a:xfrm>
              <a:prstGeom prst="rect">
                <a:avLst/>
              </a:prstGeom>
              <a:solidFill>
                <a:srgbClr val="186931"/>
              </a:solidFill>
              <a:ln>
                <a:noFill/>
              </a:ln>
            </p:spPr>
            <p:txBody>
              <a:bodyPr spcFirstLastPara="1" wrap="square" lIns="55500" tIns="55500" rIns="55500" bIns="55500" anchor="ctr" anchorCtr="0">
                <a:noAutofit/>
              </a:bodyPr>
              <a:lstStyle/>
              <a:p>
                <a:pPr marL="0" marR="0" lvl="0" indent="0" algn="ctr" rtl="0">
                  <a:lnSpc>
                    <a:spcPct val="140036"/>
                  </a:lnSpc>
                  <a:spcBef>
                    <a:spcPts val="0"/>
                  </a:spcBef>
                  <a:spcAft>
                    <a:spcPts val="0"/>
                  </a:spcAft>
                  <a:buNone/>
                </a:pPr>
                <a:r>
                  <a:rPr lang="en-US" sz="2725" b="1">
                    <a:solidFill>
                      <a:schemeClr val="lt1"/>
                    </a:solidFill>
                    <a:latin typeface="Century Gothic"/>
                    <a:ea typeface="Century Gothic"/>
                    <a:cs typeface="Century Gothic"/>
                    <a:sym typeface="Century Gothic"/>
                  </a:rPr>
                  <a:t>6</a:t>
                </a:r>
                <a:endParaRPr/>
              </a:p>
            </p:txBody>
          </p:sp>
        </p:grpSp>
        <p:sp>
          <p:nvSpPr>
            <p:cNvPr id="224" name="Google Shape;224;p2"/>
            <p:cNvSpPr txBox="1"/>
            <p:nvPr/>
          </p:nvSpPr>
          <p:spPr>
            <a:xfrm>
              <a:off x="10931318" y="6214673"/>
              <a:ext cx="5476287" cy="461759"/>
            </a:xfrm>
            <a:prstGeom prst="rect">
              <a:avLst/>
            </a:prstGeom>
            <a:noFill/>
            <a:ln>
              <a:noFill/>
            </a:ln>
          </p:spPr>
          <p:txBody>
            <a:bodyPr spcFirstLastPara="1" wrap="square" lIns="0" tIns="0" rIns="0" bIns="0" anchor="t" anchorCtr="0">
              <a:spAutoFit/>
            </a:bodyPr>
            <a:lstStyle/>
            <a:p>
              <a:pPr marL="0" marR="0" lvl="0" indent="0" algn="l" rtl="0">
                <a:lnSpc>
                  <a:spcPct val="120006"/>
                </a:lnSpc>
                <a:spcBef>
                  <a:spcPts val="0"/>
                </a:spcBef>
                <a:spcAft>
                  <a:spcPts val="0"/>
                </a:spcAft>
                <a:buNone/>
              </a:pPr>
              <a:r>
                <a:rPr lang="en-US" sz="3029">
                  <a:solidFill>
                    <a:schemeClr val="dk1"/>
                  </a:solidFill>
                  <a:latin typeface="Century Gothic"/>
                  <a:ea typeface="Century Gothic"/>
                  <a:cs typeface="Century Gothic"/>
                  <a:sym typeface="Century Gothic"/>
                </a:rPr>
                <a:t>Conclusion</a:t>
              </a:r>
              <a:endParaRPr/>
            </a:p>
          </p:txBody>
        </p:sp>
      </p:grpSp>
      <p:sp>
        <p:nvSpPr>
          <p:cNvPr id="225" name="Google Shape;225;p2"/>
          <p:cNvSpPr txBox="1"/>
          <p:nvPr/>
        </p:nvSpPr>
        <p:spPr>
          <a:xfrm>
            <a:off x="353605" y="10096500"/>
            <a:ext cx="4888528" cy="154545"/>
          </a:xfrm>
          <a:prstGeom prst="rect">
            <a:avLst/>
          </a:prstGeom>
          <a:noFill/>
          <a:ln>
            <a:noFill/>
          </a:ln>
        </p:spPr>
        <p:txBody>
          <a:bodyPr spcFirstLastPara="1" wrap="square" lIns="0" tIns="0" rIns="0" bIns="0" anchor="t" anchorCtr="0">
            <a:spAutoFit/>
          </a:bodyPr>
          <a:lstStyle/>
          <a:p>
            <a:pPr marL="0" marR="0" lvl="0" indent="0" algn="l" rtl="0">
              <a:lnSpc>
                <a:spcPct val="84996"/>
              </a:lnSpc>
              <a:spcBef>
                <a:spcPts val="0"/>
              </a:spcBef>
              <a:spcAft>
                <a:spcPts val="0"/>
              </a:spcAft>
              <a:buNone/>
            </a:pPr>
            <a:r>
              <a:rPr lang="en-US" sz="1313">
                <a:solidFill>
                  <a:srgbClr val="000000"/>
                </a:solidFill>
                <a:latin typeface="Century Gothic"/>
                <a:ea typeface="Century Gothic"/>
                <a:cs typeface="Century Gothic"/>
                <a:sym typeface="Century Gothic"/>
              </a:rPr>
              <a:t>Module 4 - Data Collection and PHC Support</a:t>
            </a:r>
            <a:endParaRPr/>
          </a:p>
        </p:txBody>
      </p:sp>
      <p:sp>
        <p:nvSpPr>
          <p:cNvPr id="226" name="Google Shape;226;p2"/>
          <p:cNvSpPr/>
          <p:nvPr/>
        </p:nvSpPr>
        <p:spPr>
          <a:xfrm>
            <a:off x="9372600" y="5062776"/>
            <a:ext cx="171842" cy="158524"/>
          </a:xfrm>
          <a:custGeom>
            <a:avLst/>
            <a:gdLst/>
            <a:ahLst/>
            <a:cxnLst/>
            <a:rect l="l" t="t" r="r" b="b"/>
            <a:pathLst>
              <a:path w="170173" h="156984" extrusionOk="0">
                <a:moveTo>
                  <a:pt x="0" y="0"/>
                </a:moveTo>
                <a:lnTo>
                  <a:pt x="170173" y="0"/>
                </a:lnTo>
                <a:lnTo>
                  <a:pt x="170173" y="156984"/>
                </a:lnTo>
                <a:lnTo>
                  <a:pt x="0" y="156984"/>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227" name="Google Shape;227;p2"/>
          <p:cNvSpPr txBox="1">
            <a:spLocks noGrp="1"/>
          </p:cNvSpPr>
          <p:nvPr>
            <p:ph type="sldNum" idx="12"/>
          </p:nvPr>
        </p:nvSpPr>
        <p:spPr>
          <a:xfrm>
            <a:off x="16154400" y="9921875"/>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140</a:t>
            </a:fld>
            <a:endParaRPr sz="1616">
              <a:solidFill>
                <a:schemeClr val="dk1"/>
              </a:solidFill>
            </a:endParaRPr>
          </a:p>
        </p:txBody>
      </p:sp>
      <p:grpSp>
        <p:nvGrpSpPr>
          <p:cNvPr id="228" name="Google Shape;228;p2"/>
          <p:cNvGrpSpPr/>
          <p:nvPr/>
        </p:nvGrpSpPr>
        <p:grpSpPr>
          <a:xfrm>
            <a:off x="992199" y="7307908"/>
            <a:ext cx="8023444" cy="1315189"/>
            <a:chOff x="0" y="-28575"/>
            <a:chExt cx="812800" cy="159793"/>
          </a:xfrm>
        </p:grpSpPr>
        <p:sp>
          <p:nvSpPr>
            <p:cNvPr id="229" name="Google Shape;229;p2"/>
            <p:cNvSpPr/>
            <p:nvPr/>
          </p:nvSpPr>
          <p:spPr>
            <a:xfrm>
              <a:off x="0" y="0"/>
              <a:ext cx="812800" cy="131218"/>
            </a:xfrm>
            <a:custGeom>
              <a:avLst/>
              <a:gdLst/>
              <a:ahLst/>
              <a:cxnLst/>
              <a:rect l="l" t="t" r="r" b="b"/>
              <a:pathLst>
                <a:path w="812800" h="131218" extrusionOk="0">
                  <a:moveTo>
                    <a:pt x="0" y="0"/>
                  </a:moveTo>
                  <a:lnTo>
                    <a:pt x="812800" y="0"/>
                  </a:lnTo>
                  <a:lnTo>
                    <a:pt x="812800" y="131218"/>
                  </a:lnTo>
                  <a:lnTo>
                    <a:pt x="0" y="131218"/>
                  </a:lnTo>
                  <a:close/>
                </a:path>
              </a:pathLst>
            </a:custGeom>
            <a:solidFill>
              <a:srgbClr val="E1EDDD"/>
            </a:solidFill>
            <a:ln>
              <a:noFill/>
            </a:ln>
          </p:spPr>
        </p:sp>
        <p:sp>
          <p:nvSpPr>
            <p:cNvPr id="230" name="Google Shape;230;p2"/>
            <p:cNvSpPr txBox="1"/>
            <p:nvPr/>
          </p:nvSpPr>
          <p:spPr>
            <a:xfrm>
              <a:off x="0" y="-28575"/>
              <a:ext cx="812800" cy="159793"/>
            </a:xfrm>
            <a:prstGeom prst="rect">
              <a:avLst/>
            </a:prstGeom>
            <a:solidFill>
              <a:srgbClr val="E1EDDD"/>
            </a:solidFill>
            <a:ln>
              <a:noFill/>
            </a:ln>
          </p:spPr>
          <p:txBody>
            <a:bodyPr spcFirstLastPara="1" wrap="square" lIns="51275" tIns="51275" rIns="51275" bIns="51275" anchor="ctr" anchorCtr="0">
              <a:noAutofit/>
            </a:bodyPr>
            <a:lstStyle/>
            <a:p>
              <a:pPr marL="0" marR="0" lvl="0" indent="0" algn="ctr" rtl="0">
                <a:lnSpc>
                  <a:spcPct val="108855"/>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231" name="Google Shape;231;p2"/>
          <p:cNvGrpSpPr/>
          <p:nvPr/>
        </p:nvGrpSpPr>
        <p:grpSpPr>
          <a:xfrm>
            <a:off x="921974" y="7281564"/>
            <a:ext cx="1295296" cy="1341466"/>
            <a:chOff x="0" y="-47625"/>
            <a:chExt cx="1336129" cy="1383754"/>
          </a:xfrm>
        </p:grpSpPr>
        <p:sp>
          <p:nvSpPr>
            <p:cNvPr id="232" name="Google Shape;232;p2"/>
            <p:cNvSpPr/>
            <p:nvPr/>
          </p:nvSpPr>
          <p:spPr>
            <a:xfrm>
              <a:off x="0" y="0"/>
              <a:ext cx="1336129" cy="1336129"/>
            </a:xfrm>
            <a:custGeom>
              <a:avLst/>
              <a:gdLst/>
              <a:ahLst/>
              <a:cxnLst/>
              <a:rect l="l" t="t" r="r" b="b"/>
              <a:pathLst>
                <a:path w="1336129" h="1336129" extrusionOk="0">
                  <a:moveTo>
                    <a:pt x="0" y="0"/>
                  </a:moveTo>
                  <a:lnTo>
                    <a:pt x="1336129" y="0"/>
                  </a:lnTo>
                  <a:lnTo>
                    <a:pt x="1336129" y="1336129"/>
                  </a:lnTo>
                  <a:lnTo>
                    <a:pt x="0" y="1336129"/>
                  </a:lnTo>
                  <a:close/>
                </a:path>
              </a:pathLst>
            </a:custGeom>
            <a:solidFill>
              <a:srgbClr val="186931"/>
            </a:solidFill>
            <a:ln>
              <a:noFill/>
            </a:ln>
          </p:spPr>
        </p:sp>
        <p:sp>
          <p:nvSpPr>
            <p:cNvPr id="233" name="Google Shape;233;p2"/>
            <p:cNvSpPr txBox="1"/>
            <p:nvPr/>
          </p:nvSpPr>
          <p:spPr>
            <a:xfrm>
              <a:off x="0" y="-47625"/>
              <a:ext cx="1336129" cy="1383754"/>
            </a:xfrm>
            <a:prstGeom prst="rect">
              <a:avLst/>
            </a:prstGeom>
            <a:solidFill>
              <a:srgbClr val="186931"/>
            </a:solidFill>
            <a:ln>
              <a:noFill/>
            </a:ln>
          </p:spPr>
          <p:txBody>
            <a:bodyPr spcFirstLastPara="1" wrap="square" lIns="55500" tIns="55500" rIns="55500" bIns="55500" anchor="ctr" anchorCtr="0">
              <a:noAutofit/>
            </a:bodyPr>
            <a:lstStyle/>
            <a:p>
              <a:pPr marL="0" marR="0" lvl="0" indent="0" algn="ctr" rtl="0">
                <a:lnSpc>
                  <a:spcPct val="140036"/>
                </a:lnSpc>
                <a:spcBef>
                  <a:spcPts val="0"/>
                </a:spcBef>
                <a:spcAft>
                  <a:spcPts val="0"/>
                </a:spcAft>
                <a:buNone/>
              </a:pPr>
              <a:r>
                <a:rPr lang="en-US" sz="2725" b="1">
                  <a:solidFill>
                    <a:schemeClr val="lt1"/>
                  </a:solidFill>
                  <a:latin typeface="Century Gothic"/>
                  <a:ea typeface="Century Gothic"/>
                  <a:cs typeface="Century Gothic"/>
                  <a:sym typeface="Century Gothic"/>
                </a:rPr>
                <a:t>4</a:t>
              </a:r>
              <a:endParaRPr/>
            </a:p>
          </p:txBody>
        </p:sp>
      </p:grpSp>
      <p:sp>
        <p:nvSpPr>
          <p:cNvPr id="234" name="Google Shape;234;p2"/>
          <p:cNvSpPr txBox="1"/>
          <p:nvPr/>
        </p:nvSpPr>
        <p:spPr>
          <a:xfrm>
            <a:off x="2654729" y="7542923"/>
            <a:ext cx="6489271" cy="864919"/>
          </a:xfrm>
          <a:prstGeom prst="rect">
            <a:avLst/>
          </a:prstGeom>
          <a:noFill/>
          <a:ln>
            <a:noFill/>
          </a:ln>
        </p:spPr>
        <p:txBody>
          <a:bodyPr spcFirstLastPara="1" wrap="square" lIns="0" tIns="0" rIns="0" bIns="0" anchor="t" anchorCtr="0">
            <a:spAutoFit/>
          </a:bodyPr>
          <a:lstStyle/>
          <a:p>
            <a:pPr marL="0" marR="0" lvl="0" indent="0" algn="l" rtl="0">
              <a:lnSpc>
                <a:spcPct val="120021"/>
              </a:lnSpc>
              <a:spcBef>
                <a:spcPts val="0"/>
              </a:spcBef>
              <a:spcAft>
                <a:spcPts val="0"/>
              </a:spcAft>
              <a:buNone/>
            </a:pPr>
            <a:r>
              <a:rPr lang="en-US" sz="2827">
                <a:solidFill>
                  <a:schemeClr val="dk1"/>
                </a:solidFill>
                <a:latin typeface="Century Gothic"/>
                <a:ea typeface="Century Gothic"/>
                <a:cs typeface="Century Gothic"/>
                <a:sym typeface="Century Gothic"/>
              </a:rPr>
              <a:t>Receiving and Providing Feedback to the health Facility Workers</a:t>
            </a:r>
            <a:endParaRPr/>
          </a:p>
        </p:txBody>
      </p:sp>
      <p:sp>
        <p:nvSpPr>
          <p:cNvPr id="235" name="Google Shape;235;p2"/>
          <p:cNvSpPr/>
          <p:nvPr/>
        </p:nvSpPr>
        <p:spPr>
          <a:xfrm>
            <a:off x="1063662" y="8899658"/>
            <a:ext cx="171842" cy="158524"/>
          </a:xfrm>
          <a:custGeom>
            <a:avLst/>
            <a:gdLst/>
            <a:ahLst/>
            <a:cxnLst/>
            <a:rect l="l" t="t" r="r" b="b"/>
            <a:pathLst>
              <a:path w="170173" h="156984" extrusionOk="0">
                <a:moveTo>
                  <a:pt x="0" y="0"/>
                </a:moveTo>
                <a:lnTo>
                  <a:pt x="170173" y="0"/>
                </a:lnTo>
                <a:lnTo>
                  <a:pt x="170173" y="156984"/>
                </a:lnTo>
                <a:lnTo>
                  <a:pt x="0" y="156984"/>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236" name="Google Shape;236;p2"/>
          <p:cNvSpPr txBox="1"/>
          <p:nvPr/>
        </p:nvSpPr>
        <p:spPr>
          <a:xfrm>
            <a:off x="1351026" y="8766147"/>
            <a:ext cx="7053368" cy="1406553"/>
          </a:xfrm>
          <a:prstGeom prst="rect">
            <a:avLst/>
          </a:prstGeom>
          <a:noFill/>
          <a:ln>
            <a:noFill/>
          </a:ln>
        </p:spPr>
        <p:txBody>
          <a:bodyPr spcFirstLastPara="1" wrap="square" lIns="0" tIns="0" rIns="0" bIns="0" anchor="t" anchorCtr="0">
            <a:spAutoFit/>
          </a:bodyPr>
          <a:lstStyle/>
          <a:p>
            <a:pPr marL="0" marR="0" lvl="0" indent="0" algn="l" rtl="0">
              <a:lnSpc>
                <a:spcPct val="164647"/>
              </a:lnSpc>
              <a:spcBef>
                <a:spcPts val="0"/>
              </a:spcBef>
              <a:spcAft>
                <a:spcPts val="0"/>
              </a:spcAft>
              <a:buNone/>
            </a:pPr>
            <a:r>
              <a:rPr lang="en-US" sz="1717">
                <a:solidFill>
                  <a:srgbClr val="000000"/>
                </a:solidFill>
                <a:latin typeface="Century Gothic"/>
                <a:ea typeface="Century Gothic"/>
                <a:cs typeface="Century Gothic"/>
                <a:sym typeface="Century Gothic"/>
              </a:rPr>
              <a:t>Principles of Effective Feedback</a:t>
            </a:r>
            <a:endParaRPr/>
          </a:p>
          <a:p>
            <a:pPr marL="0" marR="0" lvl="0" indent="0" algn="l" rtl="0">
              <a:lnSpc>
                <a:spcPct val="164647"/>
              </a:lnSpc>
              <a:spcBef>
                <a:spcPts val="0"/>
              </a:spcBef>
              <a:spcAft>
                <a:spcPts val="0"/>
              </a:spcAft>
              <a:buNone/>
            </a:pPr>
            <a:r>
              <a:rPr lang="en-US" sz="1717">
                <a:solidFill>
                  <a:srgbClr val="000000"/>
                </a:solidFill>
                <a:latin typeface="Century Gothic"/>
                <a:ea typeface="Century Gothic"/>
                <a:cs typeface="Century Gothic"/>
                <a:sym typeface="Century Gothic"/>
              </a:rPr>
              <a:t>Receiving Feedback from Health Facility Workers</a:t>
            </a:r>
            <a:endParaRPr/>
          </a:p>
          <a:p>
            <a:pPr marL="0" marR="0" lvl="0" indent="0" algn="l" rtl="0">
              <a:lnSpc>
                <a:spcPct val="164647"/>
              </a:lnSpc>
              <a:spcBef>
                <a:spcPts val="0"/>
              </a:spcBef>
              <a:spcAft>
                <a:spcPts val="0"/>
              </a:spcAft>
              <a:buNone/>
            </a:pPr>
            <a:r>
              <a:rPr lang="en-US" sz="1717">
                <a:solidFill>
                  <a:srgbClr val="000000"/>
                </a:solidFill>
                <a:latin typeface="Century Gothic"/>
                <a:ea typeface="Century Gothic"/>
                <a:cs typeface="Century Gothic"/>
                <a:sym typeface="Century Gothic"/>
              </a:rPr>
              <a:t>Providing Feedback to Health Facility Workers</a:t>
            </a:r>
            <a:endParaRPr/>
          </a:p>
          <a:p>
            <a:pPr marL="0" marR="0" lvl="0" indent="0" algn="l" rtl="0">
              <a:lnSpc>
                <a:spcPct val="164647"/>
              </a:lnSpc>
              <a:spcBef>
                <a:spcPts val="0"/>
              </a:spcBef>
              <a:spcAft>
                <a:spcPts val="0"/>
              </a:spcAft>
              <a:buNone/>
            </a:pPr>
            <a:endParaRPr sz="1717">
              <a:solidFill>
                <a:srgbClr val="000000"/>
              </a:solidFill>
              <a:latin typeface="Century Gothic"/>
              <a:ea typeface="Century Gothic"/>
              <a:cs typeface="Century Gothic"/>
              <a:sym typeface="Century Gothic"/>
            </a:endParaRPr>
          </a:p>
        </p:txBody>
      </p:sp>
      <p:sp>
        <p:nvSpPr>
          <p:cNvPr id="237" name="Google Shape;237;p2"/>
          <p:cNvSpPr/>
          <p:nvPr/>
        </p:nvSpPr>
        <p:spPr>
          <a:xfrm>
            <a:off x="1063662" y="9260348"/>
            <a:ext cx="171842" cy="158524"/>
          </a:xfrm>
          <a:custGeom>
            <a:avLst/>
            <a:gdLst/>
            <a:ahLst/>
            <a:cxnLst/>
            <a:rect l="l" t="t" r="r" b="b"/>
            <a:pathLst>
              <a:path w="170173" h="156984" extrusionOk="0">
                <a:moveTo>
                  <a:pt x="0" y="0"/>
                </a:moveTo>
                <a:lnTo>
                  <a:pt x="170173" y="0"/>
                </a:lnTo>
                <a:lnTo>
                  <a:pt x="170173" y="156985"/>
                </a:lnTo>
                <a:lnTo>
                  <a:pt x="0" y="156985"/>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238" name="Google Shape;238;p2"/>
          <p:cNvSpPr/>
          <p:nvPr/>
        </p:nvSpPr>
        <p:spPr>
          <a:xfrm>
            <a:off x="1063662" y="9631740"/>
            <a:ext cx="171842" cy="158524"/>
          </a:xfrm>
          <a:custGeom>
            <a:avLst/>
            <a:gdLst/>
            <a:ahLst/>
            <a:cxnLst/>
            <a:rect l="l" t="t" r="r" b="b"/>
            <a:pathLst>
              <a:path w="170173" h="156984" extrusionOk="0">
                <a:moveTo>
                  <a:pt x="0" y="0"/>
                </a:moveTo>
                <a:lnTo>
                  <a:pt x="170173" y="0"/>
                </a:lnTo>
                <a:lnTo>
                  <a:pt x="170173" y="156985"/>
                </a:lnTo>
                <a:lnTo>
                  <a:pt x="0" y="156985"/>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pic>
        <p:nvPicPr>
          <p:cNvPr id="239" name="Google Shape;239;p2"/>
          <p:cNvPicPr preferRelativeResize="0"/>
          <p:nvPr/>
        </p:nvPicPr>
        <p:blipFill rotWithShape="1">
          <a:blip r:embed="rId5">
            <a:alphaModFix/>
          </a:blip>
          <a:srcRect/>
          <a:stretch/>
        </p:blipFill>
        <p:spPr>
          <a:xfrm>
            <a:off x="151067" y="96599"/>
            <a:ext cx="1601533" cy="641178"/>
          </a:xfrm>
          <a:prstGeom prst="rect">
            <a:avLst/>
          </a:prstGeom>
          <a:noFill/>
          <a:ln>
            <a:noFill/>
          </a:ln>
        </p:spPr>
      </p:pic>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3"/>
          <p:cNvSpPr/>
          <p:nvPr/>
        </p:nvSpPr>
        <p:spPr>
          <a:xfrm>
            <a:off x="424587" y="4849006"/>
            <a:ext cx="9339496" cy="3959300"/>
          </a:xfrm>
          <a:custGeom>
            <a:avLst/>
            <a:gdLst/>
            <a:ahLst/>
            <a:cxnLst/>
            <a:rect l="l" t="t" r="r" b="b"/>
            <a:pathLst>
              <a:path w="3373978" h="1430333" extrusionOk="0">
                <a:moveTo>
                  <a:pt x="3249518" y="1430333"/>
                </a:moveTo>
                <a:lnTo>
                  <a:pt x="124460" y="1430333"/>
                </a:lnTo>
                <a:cubicBezTo>
                  <a:pt x="55880" y="1430333"/>
                  <a:pt x="0" y="1374453"/>
                  <a:pt x="0" y="1305873"/>
                </a:cubicBezTo>
                <a:lnTo>
                  <a:pt x="0" y="124460"/>
                </a:lnTo>
                <a:cubicBezTo>
                  <a:pt x="0" y="55880"/>
                  <a:pt x="55880" y="0"/>
                  <a:pt x="124460" y="0"/>
                </a:cubicBezTo>
                <a:lnTo>
                  <a:pt x="3249518" y="0"/>
                </a:lnTo>
                <a:cubicBezTo>
                  <a:pt x="3318098" y="0"/>
                  <a:pt x="3373978" y="55880"/>
                  <a:pt x="3373978" y="124460"/>
                </a:cubicBezTo>
                <a:lnTo>
                  <a:pt x="3373978" y="1305873"/>
                </a:lnTo>
                <a:cubicBezTo>
                  <a:pt x="3373978" y="1374453"/>
                  <a:pt x="3318098" y="1430333"/>
                  <a:pt x="3249518" y="1430333"/>
                </a:cubicBezTo>
                <a:close/>
              </a:path>
            </a:pathLst>
          </a:custGeom>
          <a:solidFill>
            <a:srgbClr val="1869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3"/>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246" name="Google Shape;246;p3"/>
          <p:cNvSpPr/>
          <p:nvPr/>
        </p:nvSpPr>
        <p:spPr>
          <a:xfrm>
            <a:off x="10233158" y="3395704"/>
            <a:ext cx="6378442" cy="5902958"/>
          </a:xfrm>
          <a:custGeom>
            <a:avLst/>
            <a:gdLst/>
            <a:ahLst/>
            <a:cxnLst/>
            <a:rect l="l" t="t" r="r" b="b"/>
            <a:pathLst>
              <a:path w="6316483" h="5845618" extrusionOk="0">
                <a:moveTo>
                  <a:pt x="0" y="0"/>
                </a:moveTo>
                <a:lnTo>
                  <a:pt x="6316482" y="0"/>
                </a:lnTo>
                <a:lnTo>
                  <a:pt x="6316482" y="5845618"/>
                </a:lnTo>
                <a:lnTo>
                  <a:pt x="0" y="584561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247" name="Google Shape;247;p3"/>
          <p:cNvSpPr txBox="1"/>
          <p:nvPr/>
        </p:nvSpPr>
        <p:spPr>
          <a:xfrm>
            <a:off x="834692" y="2428818"/>
            <a:ext cx="7600768" cy="2363600"/>
          </a:xfrm>
          <a:prstGeom prst="rect">
            <a:avLst/>
          </a:prstGeom>
          <a:noFill/>
          <a:ln>
            <a:noFill/>
          </a:ln>
        </p:spPr>
        <p:txBody>
          <a:bodyPr spcFirstLastPara="1" wrap="square" lIns="0" tIns="0" rIns="0" bIns="0" anchor="t" anchorCtr="0">
            <a:spAutoFit/>
          </a:bodyPr>
          <a:lstStyle/>
          <a:p>
            <a:pPr marL="0" marR="0" lvl="0" indent="0" algn="l" rtl="0">
              <a:lnSpc>
                <a:spcPct val="140038"/>
              </a:lnSpc>
              <a:spcBef>
                <a:spcPts val="0"/>
              </a:spcBef>
              <a:spcAft>
                <a:spcPts val="0"/>
              </a:spcAft>
              <a:buNone/>
            </a:pPr>
            <a:r>
              <a:rPr lang="en-US" sz="2625">
                <a:solidFill>
                  <a:srgbClr val="000000"/>
                </a:solidFill>
                <a:latin typeface="Century Gothic"/>
                <a:ea typeface="Century Gothic"/>
                <a:cs typeface="Century Gothic"/>
                <a:sym typeface="Century Gothic"/>
              </a:rPr>
              <a:t>This module equips Performance and Financial Management Officers (PFMOs) with essential skills and knowledge to enhance performance and financial oversight in PHCs.</a:t>
            </a:r>
            <a:endParaRPr/>
          </a:p>
          <a:p>
            <a:pPr marL="0" marR="0" lvl="0" indent="0" algn="l" rtl="0">
              <a:lnSpc>
                <a:spcPct val="140038"/>
              </a:lnSpc>
              <a:spcBef>
                <a:spcPts val="0"/>
              </a:spcBef>
              <a:spcAft>
                <a:spcPts val="0"/>
              </a:spcAft>
              <a:buNone/>
            </a:pPr>
            <a:endParaRPr sz="2625">
              <a:solidFill>
                <a:srgbClr val="000000"/>
              </a:solidFill>
              <a:latin typeface="Century Gothic"/>
              <a:ea typeface="Century Gothic"/>
              <a:cs typeface="Century Gothic"/>
              <a:sym typeface="Century Gothic"/>
            </a:endParaRPr>
          </a:p>
        </p:txBody>
      </p:sp>
      <p:sp>
        <p:nvSpPr>
          <p:cNvPr id="248" name="Google Shape;248;p3"/>
          <p:cNvSpPr txBox="1"/>
          <p:nvPr/>
        </p:nvSpPr>
        <p:spPr>
          <a:xfrm>
            <a:off x="591045" y="789988"/>
            <a:ext cx="5019349" cy="686152"/>
          </a:xfrm>
          <a:prstGeom prst="rect">
            <a:avLst/>
          </a:prstGeom>
          <a:noFill/>
          <a:ln>
            <a:noFill/>
          </a:ln>
        </p:spPr>
        <p:txBody>
          <a:bodyPr spcFirstLastPara="1" wrap="square" lIns="0" tIns="0" rIns="0" bIns="0" anchor="t" anchorCtr="0">
            <a:spAutoFit/>
          </a:bodyPr>
          <a:lstStyle/>
          <a:p>
            <a:pPr marL="0" marR="0" lvl="0" indent="0" algn="l" rtl="0">
              <a:lnSpc>
                <a:spcPct val="140019"/>
              </a:lnSpc>
              <a:spcBef>
                <a:spcPts val="0"/>
              </a:spcBef>
              <a:spcAft>
                <a:spcPts val="0"/>
              </a:spcAft>
              <a:buNone/>
            </a:pPr>
            <a:r>
              <a:rPr lang="en-US" sz="4038">
                <a:solidFill>
                  <a:srgbClr val="186931"/>
                </a:solidFill>
                <a:latin typeface="Century Gothic"/>
                <a:ea typeface="Century Gothic"/>
                <a:cs typeface="Century Gothic"/>
                <a:sym typeface="Century Gothic"/>
              </a:rPr>
              <a:t>INTRODUCTION</a:t>
            </a:r>
            <a:endParaRPr/>
          </a:p>
        </p:txBody>
      </p:sp>
      <p:sp>
        <p:nvSpPr>
          <p:cNvPr id="249" name="Google Shape;249;p3"/>
          <p:cNvSpPr txBox="1"/>
          <p:nvPr/>
        </p:nvSpPr>
        <p:spPr>
          <a:xfrm>
            <a:off x="1021121" y="5405255"/>
            <a:ext cx="8258399" cy="2815130"/>
          </a:xfrm>
          <a:prstGeom prst="rect">
            <a:avLst/>
          </a:prstGeom>
          <a:noFill/>
          <a:ln>
            <a:noFill/>
          </a:ln>
        </p:spPr>
        <p:txBody>
          <a:bodyPr spcFirstLastPara="1" wrap="square" lIns="0" tIns="0" rIns="0" bIns="0" anchor="t" anchorCtr="0">
            <a:spAutoFit/>
          </a:bodyPr>
          <a:lstStyle/>
          <a:p>
            <a:pPr marL="0" marR="0" lvl="0" indent="0" algn="l" rtl="0">
              <a:lnSpc>
                <a:spcPct val="140038"/>
              </a:lnSpc>
              <a:spcBef>
                <a:spcPts val="0"/>
              </a:spcBef>
              <a:spcAft>
                <a:spcPts val="0"/>
              </a:spcAft>
              <a:buNone/>
            </a:pPr>
            <a:r>
              <a:rPr lang="en-US" sz="2625" b="1">
                <a:solidFill>
                  <a:srgbClr val="F8F8F8"/>
                </a:solidFill>
                <a:latin typeface="Century Gothic"/>
                <a:ea typeface="Century Gothic"/>
                <a:cs typeface="Century Gothic"/>
                <a:sym typeface="Century Gothic"/>
              </a:rPr>
              <a:t>KEY FOCUS AREAS:</a:t>
            </a:r>
            <a:endParaRPr/>
          </a:p>
          <a:p>
            <a:pPr marL="0" marR="0" lvl="0" indent="0" algn="l" rtl="0">
              <a:lnSpc>
                <a:spcPct val="140038"/>
              </a:lnSpc>
              <a:spcBef>
                <a:spcPts val="0"/>
              </a:spcBef>
              <a:spcAft>
                <a:spcPts val="0"/>
              </a:spcAft>
              <a:buNone/>
            </a:pPr>
            <a:r>
              <a:rPr lang="en-US" sz="2625">
                <a:solidFill>
                  <a:srgbClr val="F8F8F8"/>
                </a:solidFill>
                <a:latin typeface="Century Gothic"/>
                <a:ea typeface="Century Gothic"/>
                <a:cs typeface="Century Gothic"/>
                <a:sym typeface="Century Gothic"/>
              </a:rPr>
              <a:t>PFMOS WILL LEARN TO CONDUCT STRUCTURED DATA COLLECTION, ROUTINE VISITS, AND SPOT CHECKS TO ENSURE TRANSPARENCY, ACCOUNTABILITY, AND CONTINUOUS SERVICE IMPROVEMENT.</a:t>
            </a:r>
            <a:endParaRPr/>
          </a:p>
        </p:txBody>
      </p:sp>
      <p:sp>
        <p:nvSpPr>
          <p:cNvPr id="250" name="Google Shape;250;p3"/>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141</a:t>
            </a:fld>
            <a:endParaRPr/>
          </a:p>
        </p:txBody>
      </p:sp>
      <p:pic>
        <p:nvPicPr>
          <p:cNvPr id="251" name="Google Shape;251;p3"/>
          <p:cNvPicPr preferRelativeResize="0"/>
          <p:nvPr/>
        </p:nvPicPr>
        <p:blipFill rotWithShape="1">
          <a:blip r:embed="rId5">
            <a:alphaModFix/>
          </a:blip>
          <a:srcRect/>
          <a:stretch/>
        </p:blipFill>
        <p:spPr>
          <a:xfrm>
            <a:off x="151067" y="96599"/>
            <a:ext cx="1601533" cy="641178"/>
          </a:xfrm>
          <a:prstGeom prst="rect">
            <a:avLst/>
          </a:prstGeom>
          <a:noFill/>
          <a:ln>
            <a:noFill/>
          </a:ln>
        </p:spPr>
      </p:pic>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4"/>
          <p:cNvSpPr/>
          <p:nvPr/>
        </p:nvSpPr>
        <p:spPr>
          <a:xfrm>
            <a:off x="-89694" y="-50453"/>
            <a:ext cx="18593878" cy="10387905"/>
          </a:xfrm>
          <a:custGeom>
            <a:avLst/>
            <a:gdLst/>
            <a:ahLst/>
            <a:cxnLst/>
            <a:rect l="l" t="t" r="r" b="b"/>
            <a:pathLst>
              <a:path w="18413262" h="10287000" extrusionOk="0">
                <a:moveTo>
                  <a:pt x="0" y="0"/>
                </a:moveTo>
                <a:lnTo>
                  <a:pt x="18413262" y="0"/>
                </a:lnTo>
                <a:lnTo>
                  <a:pt x="18413262" y="10287000"/>
                </a:lnTo>
                <a:lnTo>
                  <a:pt x="0" y="10287000"/>
                </a:lnTo>
                <a:lnTo>
                  <a:pt x="0" y="0"/>
                </a:lnTo>
                <a:close/>
              </a:path>
            </a:pathLst>
          </a:custGeom>
          <a:blipFill rotWithShape="1">
            <a:blip r:embed="rId3">
              <a:alphaModFix amt="9999"/>
            </a:blip>
            <a:stretch>
              <a:fillRect t="-9554" b="-9553"/>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257" name="Google Shape;257;p4"/>
          <p:cNvSpPr/>
          <p:nvPr/>
        </p:nvSpPr>
        <p:spPr>
          <a:xfrm>
            <a:off x="365635" y="1796981"/>
            <a:ext cx="11375897" cy="7139744"/>
          </a:xfrm>
          <a:custGeom>
            <a:avLst/>
            <a:gdLst/>
            <a:ahLst/>
            <a:cxnLst/>
            <a:rect l="l" t="t" r="r" b="b"/>
            <a:pathLst>
              <a:path w="4109646" h="2579298" extrusionOk="0">
                <a:moveTo>
                  <a:pt x="3985186" y="2579298"/>
                </a:moveTo>
                <a:lnTo>
                  <a:pt x="124460" y="2579298"/>
                </a:lnTo>
                <a:cubicBezTo>
                  <a:pt x="55880" y="2579298"/>
                  <a:pt x="0" y="2523418"/>
                  <a:pt x="0" y="2454838"/>
                </a:cubicBezTo>
                <a:lnTo>
                  <a:pt x="0" y="124460"/>
                </a:lnTo>
                <a:cubicBezTo>
                  <a:pt x="0" y="55880"/>
                  <a:pt x="55880" y="0"/>
                  <a:pt x="124460" y="0"/>
                </a:cubicBezTo>
                <a:lnTo>
                  <a:pt x="3985186" y="0"/>
                </a:lnTo>
                <a:cubicBezTo>
                  <a:pt x="4053766" y="0"/>
                  <a:pt x="4109646" y="55880"/>
                  <a:pt x="4109646" y="124460"/>
                </a:cubicBezTo>
                <a:lnTo>
                  <a:pt x="4109646" y="2454838"/>
                </a:lnTo>
                <a:cubicBezTo>
                  <a:pt x="4109646" y="2523418"/>
                  <a:pt x="4053766" y="2579298"/>
                  <a:pt x="3985186" y="2579298"/>
                </a:cubicBezTo>
                <a:close/>
              </a:path>
            </a:pathLst>
          </a:custGeom>
          <a:solidFill>
            <a:srgbClr val="E1E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4"/>
          <p:cNvSpPr txBox="1"/>
          <p:nvPr/>
        </p:nvSpPr>
        <p:spPr>
          <a:xfrm>
            <a:off x="487599" y="686872"/>
            <a:ext cx="7582010" cy="686152"/>
          </a:xfrm>
          <a:prstGeom prst="rect">
            <a:avLst/>
          </a:prstGeom>
          <a:noFill/>
          <a:ln>
            <a:noFill/>
          </a:ln>
        </p:spPr>
        <p:txBody>
          <a:bodyPr spcFirstLastPara="1" wrap="square" lIns="0" tIns="0" rIns="0" bIns="0" anchor="t" anchorCtr="0">
            <a:spAutoFit/>
          </a:bodyPr>
          <a:lstStyle/>
          <a:p>
            <a:pPr marL="0" marR="0" lvl="0" indent="0" algn="l" rtl="0">
              <a:lnSpc>
                <a:spcPct val="140019"/>
              </a:lnSpc>
              <a:spcBef>
                <a:spcPts val="0"/>
              </a:spcBef>
              <a:spcAft>
                <a:spcPts val="0"/>
              </a:spcAft>
              <a:buNone/>
            </a:pPr>
            <a:r>
              <a:rPr lang="en-US" sz="4038">
                <a:solidFill>
                  <a:srgbClr val="186931"/>
                </a:solidFill>
                <a:latin typeface="Century Gothic"/>
                <a:ea typeface="Century Gothic"/>
                <a:cs typeface="Century Gothic"/>
                <a:sym typeface="Century Gothic"/>
              </a:rPr>
              <a:t>LEARNING OBJECTIVES</a:t>
            </a:r>
            <a:endParaRPr/>
          </a:p>
        </p:txBody>
      </p:sp>
      <p:sp>
        <p:nvSpPr>
          <p:cNvPr id="259" name="Google Shape;259;p4"/>
          <p:cNvSpPr txBox="1"/>
          <p:nvPr/>
        </p:nvSpPr>
        <p:spPr>
          <a:xfrm>
            <a:off x="1063502" y="4255028"/>
            <a:ext cx="8553900" cy="4284300"/>
          </a:xfrm>
          <a:prstGeom prst="rect">
            <a:avLst/>
          </a:prstGeom>
          <a:noFill/>
          <a:ln>
            <a:noFill/>
          </a:ln>
        </p:spPr>
        <p:txBody>
          <a:bodyPr spcFirstLastPara="1" wrap="square" lIns="0" tIns="0" rIns="0" bIns="0" anchor="t" anchorCtr="0">
            <a:spAutoFit/>
          </a:bodyPr>
          <a:lstStyle/>
          <a:p>
            <a:pPr marL="566846" marR="0" lvl="1" indent="-283424" algn="l" rtl="0">
              <a:lnSpc>
                <a:spcPct val="120038"/>
              </a:lnSpc>
              <a:spcBef>
                <a:spcPts val="0"/>
              </a:spcBef>
              <a:spcAft>
                <a:spcPts val="0"/>
              </a:spcAft>
              <a:buClr>
                <a:srgbClr val="343432"/>
              </a:buClr>
              <a:buSzPts val="2625"/>
              <a:buFont typeface="Arial"/>
              <a:buChar char="•"/>
            </a:pPr>
            <a:r>
              <a:rPr lang="en-US" sz="2625" b="0" i="0" u="none" strike="noStrike" cap="none">
                <a:solidFill>
                  <a:srgbClr val="343432"/>
                </a:solidFill>
                <a:latin typeface="Century Gothic"/>
                <a:ea typeface="Century Gothic"/>
                <a:cs typeface="Century Gothic"/>
                <a:sym typeface="Century Gothic"/>
              </a:rPr>
              <a:t>Conduct effective routine visits and spot checks at PHCs to ensure compliance with </a:t>
            </a:r>
            <a:r>
              <a:rPr lang="en-US" sz="2625">
                <a:solidFill>
                  <a:srgbClr val="343432"/>
                </a:solidFill>
                <a:latin typeface="Century Gothic"/>
                <a:ea typeface="Century Gothic"/>
                <a:cs typeface="Century Gothic"/>
                <a:sym typeface="Century Gothic"/>
              </a:rPr>
              <a:t>compliance with BHCPF financial protocols and guidelines and facility performance.</a:t>
            </a:r>
            <a:endParaRPr/>
          </a:p>
          <a:p>
            <a:pPr marL="0" marR="0" lvl="0" indent="0" algn="l" rtl="0">
              <a:lnSpc>
                <a:spcPct val="120038"/>
              </a:lnSpc>
              <a:spcBef>
                <a:spcPts val="0"/>
              </a:spcBef>
              <a:spcAft>
                <a:spcPts val="0"/>
              </a:spcAft>
              <a:buNone/>
            </a:pPr>
            <a:endParaRPr sz="2625">
              <a:solidFill>
                <a:srgbClr val="343432"/>
              </a:solidFill>
              <a:latin typeface="Century Gothic"/>
              <a:ea typeface="Century Gothic"/>
              <a:cs typeface="Century Gothic"/>
              <a:sym typeface="Century Gothic"/>
            </a:endParaRPr>
          </a:p>
          <a:p>
            <a:pPr marL="566846" marR="0" lvl="1" indent="-283424" algn="l" rtl="0">
              <a:lnSpc>
                <a:spcPct val="120038"/>
              </a:lnSpc>
              <a:spcBef>
                <a:spcPts val="0"/>
              </a:spcBef>
              <a:spcAft>
                <a:spcPts val="0"/>
              </a:spcAft>
              <a:buClr>
                <a:srgbClr val="343432"/>
              </a:buClr>
              <a:buSzPts val="2625"/>
              <a:buFont typeface="Arial"/>
              <a:buChar char="•"/>
            </a:pPr>
            <a:r>
              <a:rPr lang="en-US" sz="2625" b="0" i="0" u="none" strike="noStrike" cap="none">
                <a:solidFill>
                  <a:srgbClr val="343432"/>
                </a:solidFill>
                <a:latin typeface="Century Gothic"/>
                <a:ea typeface="Century Gothic"/>
                <a:cs typeface="Century Gothic"/>
                <a:sym typeface="Century Gothic"/>
              </a:rPr>
              <a:t>Collect accurate and relevant data using standardized tools and methodologies for effective decision-making.</a:t>
            </a:r>
            <a:endParaRPr/>
          </a:p>
          <a:p>
            <a:pPr marL="0" marR="0" lvl="0" indent="0" algn="l" rtl="0">
              <a:lnSpc>
                <a:spcPct val="120038"/>
              </a:lnSpc>
              <a:spcBef>
                <a:spcPts val="0"/>
              </a:spcBef>
              <a:spcAft>
                <a:spcPts val="0"/>
              </a:spcAft>
              <a:buNone/>
            </a:pPr>
            <a:endParaRPr sz="2625">
              <a:solidFill>
                <a:srgbClr val="343432"/>
              </a:solidFill>
              <a:latin typeface="Century Gothic"/>
              <a:ea typeface="Century Gothic"/>
              <a:cs typeface="Century Gothic"/>
              <a:sym typeface="Century Gothic"/>
            </a:endParaRPr>
          </a:p>
        </p:txBody>
      </p:sp>
      <p:sp>
        <p:nvSpPr>
          <p:cNvPr id="260" name="Google Shape;260;p4"/>
          <p:cNvSpPr txBox="1"/>
          <p:nvPr/>
        </p:nvSpPr>
        <p:spPr>
          <a:xfrm>
            <a:off x="949097" y="2763759"/>
            <a:ext cx="5187076" cy="851451"/>
          </a:xfrm>
          <a:prstGeom prst="rect">
            <a:avLst/>
          </a:prstGeom>
          <a:noFill/>
          <a:ln>
            <a:noFill/>
          </a:ln>
        </p:spPr>
        <p:txBody>
          <a:bodyPr spcFirstLastPara="1" wrap="square" lIns="0" tIns="0" rIns="0" bIns="0" anchor="t" anchorCtr="0">
            <a:spAutoFit/>
          </a:bodyPr>
          <a:lstStyle/>
          <a:p>
            <a:pPr marL="0" marR="0" lvl="0" indent="0" algn="l" rtl="0">
              <a:lnSpc>
                <a:spcPct val="139933"/>
              </a:lnSpc>
              <a:spcBef>
                <a:spcPts val="0"/>
              </a:spcBef>
              <a:spcAft>
                <a:spcPts val="0"/>
              </a:spcAft>
              <a:buNone/>
            </a:pPr>
            <a:r>
              <a:rPr lang="en-US" sz="2424" b="1">
                <a:solidFill>
                  <a:srgbClr val="000000"/>
                </a:solidFill>
                <a:latin typeface="Century Gothic"/>
                <a:ea typeface="Century Gothic"/>
                <a:cs typeface="Century Gothic"/>
                <a:sym typeface="Century Gothic"/>
              </a:rPr>
              <a:t>BY THE END OF THIS MODULE, PFMOs WILL BE ABLE TO:</a:t>
            </a:r>
            <a:endParaRPr/>
          </a:p>
        </p:txBody>
      </p:sp>
      <p:sp>
        <p:nvSpPr>
          <p:cNvPr id="261" name="Google Shape;261;p4"/>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262" name="Google Shape;262;p4"/>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142</a:t>
            </a:fld>
            <a:endParaRPr/>
          </a:p>
        </p:txBody>
      </p:sp>
      <p:sp>
        <p:nvSpPr>
          <p:cNvPr id="263" name="Google Shape;263;p4"/>
          <p:cNvSpPr txBox="1"/>
          <p:nvPr/>
        </p:nvSpPr>
        <p:spPr>
          <a:xfrm>
            <a:off x="12429700" y="1621900"/>
            <a:ext cx="5913600" cy="681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3231">
              <a:solidFill>
                <a:schemeClr val="dk1"/>
              </a:solidFill>
              <a:highlight>
                <a:srgbClr val="FFFF00"/>
              </a:highlight>
              <a:latin typeface="Calibri"/>
              <a:ea typeface="Calibri"/>
              <a:cs typeface="Calibri"/>
              <a:sym typeface="Calibri"/>
            </a:endParaRPr>
          </a:p>
        </p:txBody>
      </p:sp>
      <p:pic>
        <p:nvPicPr>
          <p:cNvPr id="264" name="Google Shape;264;p4"/>
          <p:cNvPicPr preferRelativeResize="0"/>
          <p:nvPr/>
        </p:nvPicPr>
        <p:blipFill rotWithShape="1">
          <a:blip r:embed="rId5">
            <a:alphaModFix/>
          </a:blip>
          <a:srcRect/>
          <a:stretch/>
        </p:blipFill>
        <p:spPr>
          <a:xfrm>
            <a:off x="151067" y="96599"/>
            <a:ext cx="1601533" cy="641178"/>
          </a:xfrm>
          <a:prstGeom prst="rect">
            <a:avLst/>
          </a:prstGeom>
          <a:noFill/>
          <a:ln>
            <a:noFill/>
          </a:ln>
        </p:spPr>
      </p:pic>
    </p:spTree>
  </p:cSld>
  <p:clrMapOvr>
    <a:masterClrMapping/>
  </p:clrMapOvr>
  <p:transition>
    <p:push/>
  </p:transition>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5"/>
          <p:cNvSpPr/>
          <p:nvPr/>
        </p:nvSpPr>
        <p:spPr>
          <a:xfrm>
            <a:off x="-89694" y="-50453"/>
            <a:ext cx="18467388" cy="10387905"/>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blip>
            <a:stretch>
              <a:fillRect l="-10229" r="-12119" b="-23710"/>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270" name="Google Shape;270;p5"/>
          <p:cNvSpPr/>
          <p:nvPr/>
        </p:nvSpPr>
        <p:spPr>
          <a:xfrm>
            <a:off x="-89694" y="-50452"/>
            <a:ext cx="18467388" cy="10380612"/>
          </a:xfrm>
          <a:custGeom>
            <a:avLst/>
            <a:gdLst/>
            <a:ahLst/>
            <a:cxnLst/>
            <a:rect l="l" t="t" r="r" b="b"/>
            <a:pathLst>
              <a:path w="18288000" h="10279777" extrusionOk="0">
                <a:moveTo>
                  <a:pt x="0" y="0"/>
                </a:moveTo>
                <a:lnTo>
                  <a:pt x="18288000" y="0"/>
                </a:lnTo>
                <a:lnTo>
                  <a:pt x="18288000" y="10279777"/>
                </a:lnTo>
                <a:lnTo>
                  <a:pt x="0" y="10279777"/>
                </a:lnTo>
                <a:lnTo>
                  <a:pt x="0" y="0"/>
                </a:lnTo>
                <a:close/>
              </a:path>
            </a:pathLst>
          </a:custGeom>
          <a:blipFill rotWithShape="1">
            <a:blip r:embed="rId4">
              <a:alphaModFix/>
            </a:blip>
            <a:stretch>
              <a:fillRect t="-21188" b="-21188"/>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nvGrpSpPr>
          <p:cNvPr id="271" name="Google Shape;271;p5"/>
          <p:cNvGrpSpPr/>
          <p:nvPr/>
        </p:nvGrpSpPr>
        <p:grpSpPr>
          <a:xfrm>
            <a:off x="-89694" y="842258"/>
            <a:ext cx="18441894" cy="8456404"/>
            <a:chOff x="0" y="-38100"/>
            <a:chExt cx="6207908" cy="2205567"/>
          </a:xfrm>
        </p:grpSpPr>
        <p:sp>
          <p:nvSpPr>
            <p:cNvPr id="272" name="Google Shape;272;p5"/>
            <p:cNvSpPr/>
            <p:nvPr/>
          </p:nvSpPr>
          <p:spPr>
            <a:xfrm>
              <a:off x="0" y="0"/>
              <a:ext cx="6207908" cy="2167467"/>
            </a:xfrm>
            <a:custGeom>
              <a:avLst/>
              <a:gdLst/>
              <a:ahLst/>
              <a:cxnLst/>
              <a:rect l="l" t="t" r="r" b="b"/>
              <a:pathLst>
                <a:path w="6207908" h="2167467" extrusionOk="0">
                  <a:moveTo>
                    <a:pt x="0" y="0"/>
                  </a:moveTo>
                  <a:lnTo>
                    <a:pt x="6207908" y="0"/>
                  </a:lnTo>
                  <a:lnTo>
                    <a:pt x="6207908" y="2167467"/>
                  </a:lnTo>
                  <a:lnTo>
                    <a:pt x="0" y="2167467"/>
                  </a:lnTo>
                  <a:close/>
                </a:path>
              </a:pathLst>
            </a:custGeom>
            <a:solidFill>
              <a:srgbClr val="E5F2E1"/>
            </a:solidFill>
            <a:ln>
              <a:noFill/>
            </a:ln>
          </p:spPr>
        </p:sp>
        <p:sp>
          <p:nvSpPr>
            <p:cNvPr id="273" name="Google Shape;273;p5"/>
            <p:cNvSpPr txBox="1"/>
            <p:nvPr/>
          </p:nvSpPr>
          <p:spPr>
            <a:xfrm>
              <a:off x="0" y="-38100"/>
              <a:ext cx="6207908" cy="2205567"/>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274" name="Google Shape;274;p5"/>
          <p:cNvGrpSpPr/>
          <p:nvPr/>
        </p:nvGrpSpPr>
        <p:grpSpPr>
          <a:xfrm>
            <a:off x="834694" y="2973844"/>
            <a:ext cx="3839125" cy="5252606"/>
            <a:chOff x="0" y="-38100"/>
            <a:chExt cx="1038542" cy="1420910"/>
          </a:xfrm>
        </p:grpSpPr>
        <p:sp>
          <p:nvSpPr>
            <p:cNvPr id="275" name="Google Shape;275;p5"/>
            <p:cNvSpPr/>
            <p:nvPr/>
          </p:nvSpPr>
          <p:spPr>
            <a:xfrm>
              <a:off x="0" y="0"/>
              <a:ext cx="1038542" cy="1382810"/>
            </a:xfrm>
            <a:custGeom>
              <a:avLst/>
              <a:gdLst/>
              <a:ahLst/>
              <a:cxnLst/>
              <a:rect l="l" t="t" r="r" b="b"/>
              <a:pathLst>
                <a:path w="1038542" h="1382810" extrusionOk="0">
                  <a:moveTo>
                    <a:pt x="0" y="0"/>
                  </a:moveTo>
                  <a:lnTo>
                    <a:pt x="1038542" y="0"/>
                  </a:lnTo>
                  <a:lnTo>
                    <a:pt x="1038542" y="1382810"/>
                  </a:lnTo>
                  <a:lnTo>
                    <a:pt x="0" y="1382810"/>
                  </a:lnTo>
                  <a:close/>
                </a:path>
              </a:pathLst>
            </a:custGeom>
            <a:solidFill>
              <a:srgbClr val="186931"/>
            </a:solidFill>
            <a:ln>
              <a:noFill/>
            </a:ln>
          </p:spPr>
        </p:sp>
        <p:sp>
          <p:nvSpPr>
            <p:cNvPr id="276" name="Google Shape;276;p5"/>
            <p:cNvSpPr txBox="1"/>
            <p:nvPr/>
          </p:nvSpPr>
          <p:spPr>
            <a:xfrm>
              <a:off x="0" y="-38100"/>
              <a:ext cx="1038542" cy="1420910"/>
            </a:xfrm>
            <a:prstGeom prst="rect">
              <a:avLst/>
            </a:prstGeom>
            <a:solidFill>
              <a:srgbClr val="186931"/>
            </a:solid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277" name="Google Shape;277;p5"/>
          <p:cNvGrpSpPr/>
          <p:nvPr/>
        </p:nvGrpSpPr>
        <p:grpSpPr>
          <a:xfrm>
            <a:off x="9203128" y="2973844"/>
            <a:ext cx="3839125" cy="5252606"/>
            <a:chOff x="0" y="-38100"/>
            <a:chExt cx="1038542" cy="1420910"/>
          </a:xfrm>
        </p:grpSpPr>
        <p:sp>
          <p:nvSpPr>
            <p:cNvPr id="278" name="Google Shape;278;p5"/>
            <p:cNvSpPr/>
            <p:nvPr/>
          </p:nvSpPr>
          <p:spPr>
            <a:xfrm>
              <a:off x="0" y="0"/>
              <a:ext cx="1038542" cy="1382810"/>
            </a:xfrm>
            <a:custGeom>
              <a:avLst/>
              <a:gdLst/>
              <a:ahLst/>
              <a:cxnLst/>
              <a:rect l="l" t="t" r="r" b="b"/>
              <a:pathLst>
                <a:path w="1038542" h="1382810" extrusionOk="0">
                  <a:moveTo>
                    <a:pt x="0" y="0"/>
                  </a:moveTo>
                  <a:lnTo>
                    <a:pt x="1038542" y="0"/>
                  </a:lnTo>
                  <a:lnTo>
                    <a:pt x="1038542" y="1382810"/>
                  </a:lnTo>
                  <a:lnTo>
                    <a:pt x="0" y="1382810"/>
                  </a:lnTo>
                  <a:close/>
                </a:path>
              </a:pathLst>
            </a:custGeom>
            <a:solidFill>
              <a:srgbClr val="186931"/>
            </a:solidFill>
            <a:ln>
              <a:noFill/>
            </a:ln>
          </p:spPr>
        </p:sp>
        <p:sp>
          <p:nvSpPr>
            <p:cNvPr id="279" name="Google Shape;279;p5"/>
            <p:cNvSpPr txBox="1"/>
            <p:nvPr/>
          </p:nvSpPr>
          <p:spPr>
            <a:xfrm>
              <a:off x="0" y="-38100"/>
              <a:ext cx="1038542" cy="1420910"/>
            </a:xfrm>
            <a:prstGeom prst="rect">
              <a:avLst/>
            </a:prstGeom>
            <a:solidFill>
              <a:srgbClr val="186931"/>
            </a:solid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280" name="Google Shape;280;p5"/>
          <p:cNvGrpSpPr/>
          <p:nvPr/>
        </p:nvGrpSpPr>
        <p:grpSpPr>
          <a:xfrm>
            <a:off x="13387769" y="2973844"/>
            <a:ext cx="3839125" cy="5252606"/>
            <a:chOff x="0" y="-38100"/>
            <a:chExt cx="1038542" cy="1420910"/>
          </a:xfrm>
        </p:grpSpPr>
        <p:sp>
          <p:nvSpPr>
            <p:cNvPr id="281" name="Google Shape;281;p5"/>
            <p:cNvSpPr/>
            <p:nvPr/>
          </p:nvSpPr>
          <p:spPr>
            <a:xfrm>
              <a:off x="0" y="0"/>
              <a:ext cx="1038542" cy="1382810"/>
            </a:xfrm>
            <a:custGeom>
              <a:avLst/>
              <a:gdLst/>
              <a:ahLst/>
              <a:cxnLst/>
              <a:rect l="l" t="t" r="r" b="b"/>
              <a:pathLst>
                <a:path w="1038542" h="1382810" extrusionOk="0">
                  <a:moveTo>
                    <a:pt x="0" y="0"/>
                  </a:moveTo>
                  <a:lnTo>
                    <a:pt x="1038542" y="0"/>
                  </a:lnTo>
                  <a:lnTo>
                    <a:pt x="1038542" y="1382810"/>
                  </a:lnTo>
                  <a:lnTo>
                    <a:pt x="0" y="1382810"/>
                  </a:lnTo>
                  <a:close/>
                </a:path>
              </a:pathLst>
            </a:custGeom>
            <a:solidFill>
              <a:srgbClr val="C8EED0"/>
            </a:solidFill>
            <a:ln>
              <a:noFill/>
            </a:ln>
          </p:spPr>
        </p:sp>
        <p:sp>
          <p:nvSpPr>
            <p:cNvPr id="282" name="Google Shape;282;p5"/>
            <p:cNvSpPr txBox="1"/>
            <p:nvPr/>
          </p:nvSpPr>
          <p:spPr>
            <a:xfrm>
              <a:off x="0" y="-38100"/>
              <a:ext cx="1038542" cy="1420910"/>
            </a:xfrm>
            <a:prstGeom prst="rect">
              <a:avLst/>
            </a:prstGeom>
            <a:solidFill>
              <a:srgbClr val="C8EED0"/>
            </a:solid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283" name="Google Shape;283;p5"/>
          <p:cNvGrpSpPr/>
          <p:nvPr/>
        </p:nvGrpSpPr>
        <p:grpSpPr>
          <a:xfrm>
            <a:off x="4921172" y="2973844"/>
            <a:ext cx="3839125" cy="5252606"/>
            <a:chOff x="0" y="-38100"/>
            <a:chExt cx="1038542" cy="1420910"/>
          </a:xfrm>
        </p:grpSpPr>
        <p:sp>
          <p:nvSpPr>
            <p:cNvPr id="284" name="Google Shape;284;p5"/>
            <p:cNvSpPr/>
            <p:nvPr/>
          </p:nvSpPr>
          <p:spPr>
            <a:xfrm>
              <a:off x="0" y="0"/>
              <a:ext cx="1038542" cy="1382810"/>
            </a:xfrm>
            <a:custGeom>
              <a:avLst/>
              <a:gdLst/>
              <a:ahLst/>
              <a:cxnLst/>
              <a:rect l="l" t="t" r="r" b="b"/>
              <a:pathLst>
                <a:path w="1038542" h="1382810" extrusionOk="0">
                  <a:moveTo>
                    <a:pt x="0" y="0"/>
                  </a:moveTo>
                  <a:lnTo>
                    <a:pt x="1038542" y="0"/>
                  </a:lnTo>
                  <a:lnTo>
                    <a:pt x="1038542" y="1382810"/>
                  </a:lnTo>
                  <a:lnTo>
                    <a:pt x="0" y="1382810"/>
                  </a:lnTo>
                  <a:close/>
                </a:path>
              </a:pathLst>
            </a:custGeom>
            <a:solidFill>
              <a:srgbClr val="C8EED0"/>
            </a:solidFill>
            <a:ln>
              <a:noFill/>
            </a:ln>
          </p:spPr>
        </p:sp>
        <p:sp>
          <p:nvSpPr>
            <p:cNvPr id="285" name="Google Shape;285;p5"/>
            <p:cNvSpPr txBox="1"/>
            <p:nvPr/>
          </p:nvSpPr>
          <p:spPr>
            <a:xfrm>
              <a:off x="0" y="-38100"/>
              <a:ext cx="1038542" cy="1420910"/>
            </a:xfrm>
            <a:prstGeom prst="rect">
              <a:avLst/>
            </a:prstGeom>
            <a:solidFill>
              <a:srgbClr val="C8EED0"/>
            </a:solid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sp>
        <p:nvSpPr>
          <p:cNvPr id="286" name="Google Shape;286;p5"/>
          <p:cNvSpPr/>
          <p:nvPr/>
        </p:nvSpPr>
        <p:spPr>
          <a:xfrm>
            <a:off x="1189324" y="3352924"/>
            <a:ext cx="1138394" cy="1142679"/>
          </a:xfrm>
          <a:custGeom>
            <a:avLst/>
            <a:gdLst/>
            <a:ahLst/>
            <a:cxnLst/>
            <a:rect l="l" t="t" r="r" b="b"/>
            <a:pathLst>
              <a:path w="1127336" h="1131579" extrusionOk="0">
                <a:moveTo>
                  <a:pt x="0" y="0"/>
                </a:moveTo>
                <a:lnTo>
                  <a:pt x="1127336" y="0"/>
                </a:lnTo>
                <a:lnTo>
                  <a:pt x="1127336" y="1131579"/>
                </a:lnTo>
                <a:lnTo>
                  <a:pt x="0" y="1131579"/>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287" name="Google Shape;287;p5"/>
          <p:cNvSpPr/>
          <p:nvPr/>
        </p:nvSpPr>
        <p:spPr>
          <a:xfrm>
            <a:off x="5170627" y="2971257"/>
            <a:ext cx="1457655" cy="1524345"/>
          </a:xfrm>
          <a:custGeom>
            <a:avLst/>
            <a:gdLst/>
            <a:ahLst/>
            <a:cxnLst/>
            <a:rect l="l" t="t" r="r" b="b"/>
            <a:pathLst>
              <a:path w="1443496" h="1509538" extrusionOk="0">
                <a:moveTo>
                  <a:pt x="0" y="0"/>
                </a:moveTo>
                <a:lnTo>
                  <a:pt x="1443497" y="0"/>
                </a:lnTo>
                <a:lnTo>
                  <a:pt x="1443497" y="1509538"/>
                </a:lnTo>
                <a:lnTo>
                  <a:pt x="0" y="1509538"/>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288" name="Google Shape;288;p5"/>
          <p:cNvSpPr/>
          <p:nvPr/>
        </p:nvSpPr>
        <p:spPr>
          <a:xfrm>
            <a:off x="9655190" y="3065920"/>
            <a:ext cx="1725777" cy="1602814"/>
          </a:xfrm>
          <a:custGeom>
            <a:avLst/>
            <a:gdLst/>
            <a:ahLst/>
            <a:cxnLst/>
            <a:rect l="l" t="t" r="r" b="b"/>
            <a:pathLst>
              <a:path w="1709013" h="1587245" extrusionOk="0">
                <a:moveTo>
                  <a:pt x="0" y="0"/>
                </a:moveTo>
                <a:lnTo>
                  <a:pt x="1709013" y="0"/>
                </a:lnTo>
                <a:lnTo>
                  <a:pt x="1709013" y="1587245"/>
                </a:lnTo>
                <a:lnTo>
                  <a:pt x="0" y="1587245"/>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289" name="Google Shape;289;p5"/>
          <p:cNvSpPr/>
          <p:nvPr/>
        </p:nvSpPr>
        <p:spPr>
          <a:xfrm>
            <a:off x="13542410" y="3375260"/>
            <a:ext cx="1224418" cy="1120342"/>
          </a:xfrm>
          <a:custGeom>
            <a:avLst/>
            <a:gdLst/>
            <a:ahLst/>
            <a:cxnLst/>
            <a:rect l="l" t="t" r="r" b="b"/>
            <a:pathLst>
              <a:path w="1212524" h="1109459" extrusionOk="0">
                <a:moveTo>
                  <a:pt x="0" y="0"/>
                </a:moveTo>
                <a:lnTo>
                  <a:pt x="1212524" y="0"/>
                </a:lnTo>
                <a:lnTo>
                  <a:pt x="1212524" y="1109459"/>
                </a:lnTo>
                <a:lnTo>
                  <a:pt x="0" y="1109459"/>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290" name="Google Shape;290;p5"/>
          <p:cNvSpPr txBox="1"/>
          <p:nvPr/>
        </p:nvSpPr>
        <p:spPr>
          <a:xfrm>
            <a:off x="834693" y="1427999"/>
            <a:ext cx="15075966" cy="628367"/>
          </a:xfrm>
          <a:prstGeom prst="rect">
            <a:avLst/>
          </a:prstGeom>
          <a:noFill/>
          <a:ln>
            <a:noFill/>
          </a:ln>
        </p:spPr>
        <p:txBody>
          <a:bodyPr spcFirstLastPara="1" wrap="square" lIns="0" tIns="0" rIns="0" bIns="0" anchor="t" anchorCtr="0">
            <a:spAutoFit/>
          </a:bodyPr>
          <a:lstStyle/>
          <a:p>
            <a:pPr marL="0" marR="0" lvl="0" indent="0" algn="l" rtl="0">
              <a:lnSpc>
                <a:spcPct val="125012"/>
              </a:lnSpc>
              <a:spcBef>
                <a:spcPts val="0"/>
              </a:spcBef>
              <a:spcAft>
                <a:spcPts val="0"/>
              </a:spcAft>
              <a:buNone/>
            </a:pPr>
            <a:r>
              <a:rPr lang="en-US" sz="4038">
                <a:solidFill>
                  <a:srgbClr val="225141"/>
                </a:solidFill>
                <a:latin typeface="Century Gothic"/>
                <a:ea typeface="Century Gothic"/>
                <a:cs typeface="Century Gothic"/>
                <a:sym typeface="Century Gothic"/>
              </a:rPr>
              <a:t>DATA CATEGORIES</a:t>
            </a:r>
            <a:endParaRPr/>
          </a:p>
        </p:txBody>
      </p:sp>
      <p:sp>
        <p:nvSpPr>
          <p:cNvPr id="291" name="Google Shape;291;p5"/>
          <p:cNvSpPr txBox="1"/>
          <p:nvPr/>
        </p:nvSpPr>
        <p:spPr>
          <a:xfrm>
            <a:off x="1209925" y="4678353"/>
            <a:ext cx="3088660" cy="915551"/>
          </a:xfrm>
          <a:prstGeom prst="rect">
            <a:avLst/>
          </a:prstGeom>
          <a:noFill/>
          <a:ln>
            <a:noFill/>
          </a:ln>
        </p:spPr>
        <p:txBody>
          <a:bodyPr spcFirstLastPara="1" wrap="square" lIns="0" tIns="0" rIns="0" bIns="0" anchor="t" anchorCtr="0">
            <a:spAutoFit/>
          </a:bodyPr>
          <a:lstStyle/>
          <a:p>
            <a:pPr marL="0" marR="0" lvl="0" indent="0" algn="l" rtl="0">
              <a:lnSpc>
                <a:spcPct val="120020"/>
              </a:lnSpc>
              <a:spcBef>
                <a:spcPts val="0"/>
              </a:spcBef>
              <a:spcAft>
                <a:spcPts val="0"/>
              </a:spcAft>
              <a:buNone/>
            </a:pPr>
            <a:r>
              <a:rPr lang="en-US" sz="2987" b="1">
                <a:solidFill>
                  <a:srgbClr val="FFFFFF"/>
                </a:solidFill>
                <a:latin typeface="Century Gothic"/>
                <a:ea typeface="Century Gothic"/>
                <a:cs typeface="Century Gothic"/>
                <a:sym typeface="Century Gothic"/>
              </a:rPr>
              <a:t>Health Programs Data</a:t>
            </a:r>
            <a:endParaRPr/>
          </a:p>
        </p:txBody>
      </p:sp>
      <p:sp>
        <p:nvSpPr>
          <p:cNvPr id="292" name="Google Shape;292;p5"/>
          <p:cNvSpPr txBox="1"/>
          <p:nvPr/>
        </p:nvSpPr>
        <p:spPr>
          <a:xfrm>
            <a:off x="9578359" y="4678353"/>
            <a:ext cx="3302532" cy="915551"/>
          </a:xfrm>
          <a:prstGeom prst="rect">
            <a:avLst/>
          </a:prstGeom>
          <a:noFill/>
          <a:ln>
            <a:noFill/>
          </a:ln>
        </p:spPr>
        <p:txBody>
          <a:bodyPr spcFirstLastPara="1" wrap="square" lIns="0" tIns="0" rIns="0" bIns="0" anchor="t" anchorCtr="0">
            <a:spAutoFit/>
          </a:bodyPr>
          <a:lstStyle/>
          <a:p>
            <a:pPr marL="0" marR="0" lvl="0" indent="0" algn="l" rtl="0">
              <a:lnSpc>
                <a:spcPct val="120020"/>
              </a:lnSpc>
              <a:spcBef>
                <a:spcPts val="0"/>
              </a:spcBef>
              <a:spcAft>
                <a:spcPts val="0"/>
              </a:spcAft>
              <a:buNone/>
            </a:pPr>
            <a:r>
              <a:rPr lang="en-US" sz="2987" b="1">
                <a:solidFill>
                  <a:srgbClr val="FFFFFF"/>
                </a:solidFill>
                <a:latin typeface="Century Gothic"/>
                <a:ea typeface="Century Gothic"/>
                <a:cs typeface="Century Gothic"/>
                <a:sym typeface="Century Gothic"/>
              </a:rPr>
              <a:t>Infrastructure Data</a:t>
            </a:r>
            <a:endParaRPr/>
          </a:p>
        </p:txBody>
      </p:sp>
      <p:sp>
        <p:nvSpPr>
          <p:cNvPr id="293" name="Google Shape;293;p5"/>
          <p:cNvSpPr txBox="1"/>
          <p:nvPr/>
        </p:nvSpPr>
        <p:spPr>
          <a:xfrm>
            <a:off x="13653671" y="4678353"/>
            <a:ext cx="2501700" cy="915551"/>
          </a:xfrm>
          <a:prstGeom prst="rect">
            <a:avLst/>
          </a:prstGeom>
          <a:noFill/>
          <a:ln>
            <a:noFill/>
          </a:ln>
        </p:spPr>
        <p:txBody>
          <a:bodyPr spcFirstLastPara="1" wrap="square" lIns="0" tIns="0" rIns="0" bIns="0" anchor="t" anchorCtr="0">
            <a:spAutoFit/>
          </a:bodyPr>
          <a:lstStyle/>
          <a:p>
            <a:pPr marL="0" marR="0" lvl="0" indent="0" algn="l" rtl="0">
              <a:lnSpc>
                <a:spcPct val="120020"/>
              </a:lnSpc>
              <a:spcBef>
                <a:spcPts val="0"/>
              </a:spcBef>
              <a:spcAft>
                <a:spcPts val="0"/>
              </a:spcAft>
              <a:buNone/>
            </a:pPr>
            <a:r>
              <a:rPr lang="en-US" sz="2987" b="1">
                <a:solidFill>
                  <a:srgbClr val="012B1B"/>
                </a:solidFill>
                <a:latin typeface="Century Gothic"/>
                <a:ea typeface="Century Gothic"/>
                <a:cs typeface="Century Gothic"/>
                <a:sym typeface="Century Gothic"/>
              </a:rPr>
              <a:t>Financial Data</a:t>
            </a:r>
            <a:endParaRPr/>
          </a:p>
        </p:txBody>
      </p:sp>
      <p:sp>
        <p:nvSpPr>
          <p:cNvPr id="294" name="Google Shape;294;p5"/>
          <p:cNvSpPr txBox="1"/>
          <p:nvPr/>
        </p:nvSpPr>
        <p:spPr>
          <a:xfrm>
            <a:off x="5396112" y="4678353"/>
            <a:ext cx="3088660" cy="915551"/>
          </a:xfrm>
          <a:prstGeom prst="rect">
            <a:avLst/>
          </a:prstGeom>
          <a:noFill/>
          <a:ln>
            <a:noFill/>
          </a:ln>
        </p:spPr>
        <p:txBody>
          <a:bodyPr spcFirstLastPara="1" wrap="square" lIns="0" tIns="0" rIns="0" bIns="0" anchor="t" anchorCtr="0">
            <a:spAutoFit/>
          </a:bodyPr>
          <a:lstStyle/>
          <a:p>
            <a:pPr marL="0" marR="0" lvl="0" indent="0" algn="l" rtl="0">
              <a:lnSpc>
                <a:spcPct val="120020"/>
              </a:lnSpc>
              <a:spcBef>
                <a:spcPts val="0"/>
              </a:spcBef>
              <a:spcAft>
                <a:spcPts val="0"/>
              </a:spcAft>
              <a:buNone/>
            </a:pPr>
            <a:r>
              <a:rPr lang="en-US" sz="2987" b="1">
                <a:solidFill>
                  <a:srgbClr val="012B1B"/>
                </a:solidFill>
                <a:latin typeface="Century Gothic"/>
                <a:ea typeface="Century Gothic"/>
                <a:cs typeface="Century Gothic"/>
                <a:sym typeface="Century Gothic"/>
              </a:rPr>
              <a:t>Human Resources Data</a:t>
            </a:r>
            <a:endParaRPr/>
          </a:p>
        </p:txBody>
      </p:sp>
      <p:sp>
        <p:nvSpPr>
          <p:cNvPr id="295" name="Google Shape;295;p5"/>
          <p:cNvSpPr txBox="1"/>
          <p:nvPr/>
        </p:nvSpPr>
        <p:spPr>
          <a:xfrm>
            <a:off x="1209925" y="5722236"/>
            <a:ext cx="3328910" cy="2677051"/>
          </a:xfrm>
          <a:prstGeom prst="rect">
            <a:avLst/>
          </a:prstGeom>
          <a:noFill/>
          <a:ln>
            <a:noFill/>
          </a:ln>
        </p:spPr>
        <p:txBody>
          <a:bodyPr spcFirstLastPara="1" wrap="square" lIns="0" tIns="0" rIns="0" bIns="0" anchor="t" anchorCtr="0">
            <a:spAutoFit/>
          </a:bodyPr>
          <a:lstStyle/>
          <a:p>
            <a:pPr marL="0" marR="0" lvl="0" indent="0" algn="l" rtl="0">
              <a:lnSpc>
                <a:spcPct val="130009"/>
              </a:lnSpc>
              <a:spcBef>
                <a:spcPts val="0"/>
              </a:spcBef>
              <a:spcAft>
                <a:spcPts val="0"/>
              </a:spcAft>
              <a:buNone/>
            </a:pPr>
            <a:r>
              <a:rPr lang="en-US" sz="2026">
                <a:solidFill>
                  <a:srgbClr val="FFFFFF"/>
                </a:solidFill>
                <a:latin typeface="Century Gothic"/>
                <a:ea typeface="Century Gothic"/>
                <a:cs typeface="Century Gothic"/>
                <a:sym typeface="Century Gothic"/>
              </a:rPr>
              <a:t> This includes information on maternal delivery and child health, immunization, antenatal and postnatal care, family planning, and other public health interventions.</a:t>
            </a:r>
            <a:endParaRPr/>
          </a:p>
          <a:p>
            <a:pPr marL="0" marR="0" lvl="0" indent="0" algn="l" rtl="0">
              <a:lnSpc>
                <a:spcPct val="130009"/>
              </a:lnSpc>
              <a:spcBef>
                <a:spcPts val="0"/>
              </a:spcBef>
              <a:spcAft>
                <a:spcPts val="0"/>
              </a:spcAft>
              <a:buNone/>
            </a:pPr>
            <a:endParaRPr sz="2026">
              <a:solidFill>
                <a:srgbClr val="FFFFFF"/>
              </a:solidFill>
              <a:latin typeface="Century Gothic"/>
              <a:ea typeface="Century Gothic"/>
              <a:cs typeface="Century Gothic"/>
              <a:sym typeface="Century Gothic"/>
            </a:endParaRPr>
          </a:p>
        </p:txBody>
      </p:sp>
      <p:sp>
        <p:nvSpPr>
          <p:cNvPr id="296" name="Google Shape;296;p5"/>
          <p:cNvSpPr txBox="1"/>
          <p:nvPr/>
        </p:nvSpPr>
        <p:spPr>
          <a:xfrm>
            <a:off x="9578359" y="5722234"/>
            <a:ext cx="3088660" cy="2340356"/>
          </a:xfrm>
          <a:prstGeom prst="rect">
            <a:avLst/>
          </a:prstGeom>
          <a:noFill/>
          <a:ln>
            <a:noFill/>
          </a:ln>
        </p:spPr>
        <p:txBody>
          <a:bodyPr spcFirstLastPara="1" wrap="square" lIns="0" tIns="0" rIns="0" bIns="0" anchor="t" anchorCtr="0">
            <a:spAutoFit/>
          </a:bodyPr>
          <a:lstStyle/>
          <a:p>
            <a:pPr marL="0" marR="0" lvl="0" indent="0" algn="l" rtl="0">
              <a:lnSpc>
                <a:spcPct val="130009"/>
              </a:lnSpc>
              <a:spcBef>
                <a:spcPts val="0"/>
              </a:spcBef>
              <a:spcAft>
                <a:spcPts val="0"/>
              </a:spcAft>
              <a:buNone/>
            </a:pPr>
            <a:r>
              <a:rPr lang="en-US" sz="2026">
                <a:solidFill>
                  <a:srgbClr val="FFFFFF"/>
                </a:solidFill>
                <a:latin typeface="Century Gothic"/>
                <a:ea typeface="Century Gothic"/>
                <a:cs typeface="Century Gothic"/>
                <a:sym typeface="Century Gothic"/>
              </a:rPr>
              <a:t>Documentation on facility conditions, availability of functional backup power supply system, and maintenance records.</a:t>
            </a:r>
            <a:endParaRPr/>
          </a:p>
          <a:p>
            <a:pPr marL="0" marR="0" lvl="0" indent="0" algn="l" rtl="0">
              <a:lnSpc>
                <a:spcPct val="130009"/>
              </a:lnSpc>
              <a:spcBef>
                <a:spcPts val="0"/>
              </a:spcBef>
              <a:spcAft>
                <a:spcPts val="0"/>
              </a:spcAft>
              <a:buNone/>
            </a:pPr>
            <a:endParaRPr sz="2026">
              <a:solidFill>
                <a:srgbClr val="FFFFFF"/>
              </a:solidFill>
              <a:latin typeface="Century Gothic"/>
              <a:ea typeface="Century Gothic"/>
              <a:cs typeface="Century Gothic"/>
              <a:sym typeface="Century Gothic"/>
            </a:endParaRPr>
          </a:p>
        </p:txBody>
      </p:sp>
      <p:sp>
        <p:nvSpPr>
          <p:cNvPr id="297" name="Google Shape;297;p5"/>
          <p:cNvSpPr txBox="1"/>
          <p:nvPr/>
        </p:nvSpPr>
        <p:spPr>
          <a:xfrm>
            <a:off x="13653671" y="5722236"/>
            <a:ext cx="3088800" cy="1122600"/>
          </a:xfrm>
          <a:prstGeom prst="rect">
            <a:avLst/>
          </a:prstGeom>
          <a:noFill/>
          <a:ln>
            <a:noFill/>
          </a:ln>
        </p:spPr>
        <p:txBody>
          <a:bodyPr spcFirstLastPara="1" wrap="square" lIns="0" tIns="0" rIns="0" bIns="0" anchor="t" anchorCtr="0">
            <a:spAutoFit/>
          </a:bodyPr>
          <a:lstStyle/>
          <a:p>
            <a:pPr marL="0" marR="0" lvl="0" indent="0" algn="l" rtl="0">
              <a:lnSpc>
                <a:spcPct val="130009"/>
              </a:lnSpc>
              <a:spcBef>
                <a:spcPts val="0"/>
              </a:spcBef>
              <a:spcAft>
                <a:spcPts val="0"/>
              </a:spcAft>
              <a:buNone/>
            </a:pPr>
            <a:r>
              <a:rPr lang="en-US" sz="2026">
                <a:solidFill>
                  <a:srgbClr val="012B1B"/>
                </a:solidFill>
                <a:latin typeface="Century Gothic"/>
                <a:ea typeface="Century Gothic"/>
                <a:cs typeface="Century Gothic"/>
                <a:sym typeface="Century Gothic"/>
              </a:rPr>
              <a:t>Track disbursement to PHC, expenditure and book keeping processes</a:t>
            </a:r>
            <a:endParaRPr/>
          </a:p>
        </p:txBody>
      </p:sp>
      <p:sp>
        <p:nvSpPr>
          <p:cNvPr id="298" name="Google Shape;298;p5"/>
          <p:cNvSpPr txBox="1"/>
          <p:nvPr/>
        </p:nvSpPr>
        <p:spPr>
          <a:xfrm>
            <a:off x="5396112" y="5722235"/>
            <a:ext cx="3088660" cy="656880"/>
          </a:xfrm>
          <a:prstGeom prst="rect">
            <a:avLst/>
          </a:prstGeom>
          <a:noFill/>
          <a:ln>
            <a:noFill/>
          </a:ln>
        </p:spPr>
        <p:txBody>
          <a:bodyPr spcFirstLastPara="1" wrap="square" lIns="0" tIns="0" rIns="0" bIns="0" anchor="t" anchorCtr="0">
            <a:spAutoFit/>
          </a:bodyPr>
          <a:lstStyle/>
          <a:p>
            <a:pPr marL="0" marR="0" lvl="0" indent="0" algn="l" rtl="0">
              <a:lnSpc>
                <a:spcPct val="130009"/>
              </a:lnSpc>
              <a:spcBef>
                <a:spcPts val="0"/>
              </a:spcBef>
              <a:spcAft>
                <a:spcPts val="0"/>
              </a:spcAft>
              <a:buNone/>
            </a:pPr>
            <a:r>
              <a:rPr lang="en-US" sz="2026">
                <a:solidFill>
                  <a:srgbClr val="012B1B"/>
                </a:solidFill>
                <a:latin typeface="Century Gothic"/>
                <a:ea typeface="Century Gothic"/>
                <a:cs typeface="Century Gothic"/>
                <a:sym typeface="Century Gothic"/>
              </a:rPr>
              <a:t>Records on staffing levels at the PHC. </a:t>
            </a:r>
            <a:endParaRPr/>
          </a:p>
        </p:txBody>
      </p:sp>
      <p:sp>
        <p:nvSpPr>
          <p:cNvPr id="299" name="Google Shape;299;p5"/>
          <p:cNvSpPr txBox="1"/>
          <p:nvPr/>
        </p:nvSpPr>
        <p:spPr>
          <a:xfrm>
            <a:off x="834693" y="2210261"/>
            <a:ext cx="14470244" cy="404747"/>
          </a:xfrm>
          <a:prstGeom prst="rect">
            <a:avLst/>
          </a:prstGeom>
          <a:noFill/>
          <a:ln>
            <a:noFill/>
          </a:ln>
        </p:spPr>
        <p:txBody>
          <a:bodyPr spcFirstLastPara="1" wrap="square" lIns="0" tIns="0" rIns="0" bIns="0" anchor="t" anchorCtr="0">
            <a:spAutoFit/>
          </a:bodyPr>
          <a:lstStyle/>
          <a:p>
            <a:pPr marL="0" marR="0" lvl="0" indent="0" algn="l" rtl="0">
              <a:lnSpc>
                <a:spcPct val="130043"/>
              </a:lnSpc>
              <a:spcBef>
                <a:spcPts val="0"/>
              </a:spcBef>
              <a:spcAft>
                <a:spcPts val="0"/>
              </a:spcAft>
              <a:buNone/>
            </a:pPr>
            <a:r>
              <a:rPr lang="en-US" sz="2523">
                <a:solidFill>
                  <a:srgbClr val="000000"/>
                </a:solidFill>
                <a:latin typeface="Century Gothic"/>
                <a:ea typeface="Century Gothic"/>
                <a:cs typeface="Century Gothic"/>
                <a:sym typeface="Century Gothic"/>
              </a:rPr>
              <a:t>Data collected at PHCs can be classified into the following categories:</a:t>
            </a:r>
            <a:endParaRPr/>
          </a:p>
        </p:txBody>
      </p:sp>
      <p:sp>
        <p:nvSpPr>
          <p:cNvPr id="300" name="Google Shape;300;p5"/>
          <p:cNvSpPr/>
          <p:nvPr/>
        </p:nvSpPr>
        <p:spPr>
          <a:xfrm>
            <a:off x="16669290" y="195491"/>
            <a:ext cx="1682910" cy="471214"/>
          </a:xfrm>
          <a:custGeom>
            <a:avLst/>
            <a:gdLst/>
            <a:ahLst/>
            <a:cxnLst/>
            <a:rect l="l" t="t" r="r" b="b"/>
            <a:pathLst>
              <a:path w="2222083" h="622182" extrusionOk="0">
                <a:moveTo>
                  <a:pt x="0" y="0"/>
                </a:moveTo>
                <a:lnTo>
                  <a:pt x="2222083" y="0"/>
                </a:lnTo>
                <a:lnTo>
                  <a:pt x="2222083" y="622182"/>
                </a:lnTo>
                <a:lnTo>
                  <a:pt x="0" y="622182"/>
                </a:lnTo>
                <a:lnTo>
                  <a:pt x="0" y="0"/>
                </a:lnTo>
                <a:close/>
              </a:path>
            </a:pathLst>
          </a:custGeom>
          <a:blipFill rotWithShape="1">
            <a:blip r:embed="rId9">
              <a:alphaModFix/>
            </a:blip>
            <a:stretch>
              <a:fillRect t="-51058" b="-58756"/>
            </a:stretch>
          </a:blipFill>
          <a:ln>
            <a:noFill/>
          </a:ln>
        </p:spPr>
      </p:sp>
      <p:sp>
        <p:nvSpPr>
          <p:cNvPr id="301" name="Google Shape;301;p5"/>
          <p:cNvSpPr/>
          <p:nvPr/>
        </p:nvSpPr>
        <p:spPr>
          <a:xfrm>
            <a:off x="3964971" y="2781300"/>
            <a:ext cx="708848" cy="629385"/>
          </a:xfrm>
          <a:prstGeom prst="ellipse">
            <a:avLst/>
          </a:prstGeom>
          <a:solidFill>
            <a:srgbClr val="F2F2F2"/>
          </a:solidFill>
          <a:ln w="28575" cap="flat" cmpd="sng">
            <a:solidFill>
              <a:srgbClr val="24406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020" b="1">
                <a:solidFill>
                  <a:srgbClr val="000000"/>
                </a:solidFill>
                <a:latin typeface="Century Gothic"/>
                <a:ea typeface="Century Gothic"/>
                <a:cs typeface="Century Gothic"/>
                <a:sym typeface="Century Gothic"/>
              </a:rPr>
              <a:t>1</a:t>
            </a:r>
            <a:endParaRPr sz="2020" b="1">
              <a:solidFill>
                <a:srgbClr val="000000"/>
              </a:solidFill>
              <a:latin typeface="Arial"/>
              <a:ea typeface="Arial"/>
              <a:cs typeface="Arial"/>
              <a:sym typeface="Arial"/>
            </a:endParaRPr>
          </a:p>
        </p:txBody>
      </p:sp>
      <p:sp>
        <p:nvSpPr>
          <p:cNvPr id="302" name="Google Shape;302;p5"/>
          <p:cNvSpPr/>
          <p:nvPr/>
        </p:nvSpPr>
        <p:spPr>
          <a:xfrm>
            <a:off x="8051449" y="2781300"/>
            <a:ext cx="708848" cy="629385"/>
          </a:xfrm>
          <a:prstGeom prst="ellipse">
            <a:avLst/>
          </a:prstGeom>
          <a:solidFill>
            <a:srgbClr val="F2F2F2"/>
          </a:solidFill>
          <a:ln w="28575" cap="flat" cmpd="sng">
            <a:solidFill>
              <a:srgbClr val="24406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020" b="1">
                <a:solidFill>
                  <a:srgbClr val="000000"/>
                </a:solidFill>
                <a:latin typeface="Arial"/>
                <a:ea typeface="Arial"/>
                <a:cs typeface="Arial"/>
                <a:sym typeface="Arial"/>
              </a:rPr>
              <a:t>2</a:t>
            </a:r>
            <a:endParaRPr/>
          </a:p>
        </p:txBody>
      </p:sp>
      <p:sp>
        <p:nvSpPr>
          <p:cNvPr id="303" name="Google Shape;303;p5"/>
          <p:cNvSpPr/>
          <p:nvPr/>
        </p:nvSpPr>
        <p:spPr>
          <a:xfrm>
            <a:off x="12333405" y="2781300"/>
            <a:ext cx="708848" cy="629385"/>
          </a:xfrm>
          <a:prstGeom prst="ellipse">
            <a:avLst/>
          </a:prstGeom>
          <a:solidFill>
            <a:srgbClr val="F2F2F2"/>
          </a:solidFill>
          <a:ln w="28575" cap="flat" cmpd="sng">
            <a:solidFill>
              <a:srgbClr val="24406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020" b="1">
                <a:solidFill>
                  <a:srgbClr val="000000"/>
                </a:solidFill>
                <a:latin typeface="Arial"/>
                <a:ea typeface="Arial"/>
                <a:cs typeface="Arial"/>
                <a:sym typeface="Arial"/>
              </a:rPr>
              <a:t>3</a:t>
            </a:r>
            <a:endParaRPr/>
          </a:p>
        </p:txBody>
      </p:sp>
      <p:sp>
        <p:nvSpPr>
          <p:cNvPr id="304" name="Google Shape;304;p5"/>
          <p:cNvSpPr/>
          <p:nvPr/>
        </p:nvSpPr>
        <p:spPr>
          <a:xfrm>
            <a:off x="16518046" y="2781300"/>
            <a:ext cx="708848" cy="629385"/>
          </a:xfrm>
          <a:prstGeom prst="ellipse">
            <a:avLst/>
          </a:prstGeom>
          <a:solidFill>
            <a:srgbClr val="F2F2F2"/>
          </a:solidFill>
          <a:ln w="28575" cap="flat" cmpd="sng">
            <a:solidFill>
              <a:srgbClr val="24406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020" b="1">
                <a:solidFill>
                  <a:srgbClr val="000000"/>
                </a:solidFill>
                <a:latin typeface="Arial"/>
                <a:ea typeface="Arial"/>
                <a:cs typeface="Arial"/>
                <a:sym typeface="Arial"/>
              </a:rPr>
              <a:t>4</a:t>
            </a:r>
            <a:endParaRPr/>
          </a:p>
        </p:txBody>
      </p:sp>
      <p:sp>
        <p:nvSpPr>
          <p:cNvPr id="305" name="Google Shape;305;p5"/>
          <p:cNvSpPr txBox="1">
            <a:spLocks noGrp="1"/>
          </p:cNvSpPr>
          <p:nvPr>
            <p:ph type="sldNum" idx="12"/>
          </p:nvPr>
        </p:nvSpPr>
        <p:spPr>
          <a:xfrm>
            <a:off x="16154400" y="9921875"/>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lt1"/>
                </a:solidFill>
              </a:rPr>
              <a:t>143</a:t>
            </a:fld>
            <a:endParaRPr sz="1616">
              <a:solidFill>
                <a:schemeClr val="lt1"/>
              </a:solidFill>
            </a:endParaRPr>
          </a:p>
        </p:txBody>
      </p:sp>
      <p:grpSp>
        <p:nvGrpSpPr>
          <p:cNvPr id="306" name="Google Shape;306;p5"/>
          <p:cNvGrpSpPr/>
          <p:nvPr/>
        </p:nvGrpSpPr>
        <p:grpSpPr>
          <a:xfrm>
            <a:off x="151059" y="96596"/>
            <a:ext cx="1982388" cy="708965"/>
            <a:chOff x="151066" y="96598"/>
            <a:chExt cx="4116254" cy="1524000"/>
          </a:xfrm>
        </p:grpSpPr>
        <p:sp>
          <p:nvSpPr>
            <p:cNvPr id="307" name="Google Shape;307;p5"/>
            <p:cNvSpPr/>
            <p:nvPr/>
          </p:nvSpPr>
          <p:spPr>
            <a:xfrm>
              <a:off x="1279920" y="427213"/>
              <a:ext cx="2987400" cy="826800"/>
            </a:xfrm>
            <a:prstGeom prst="rect">
              <a:avLst/>
            </a:prstGeom>
            <a:solidFill>
              <a:srgbClr val="FFFFFF"/>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pic>
          <p:nvPicPr>
            <p:cNvPr id="308" name="Google Shape;308;p5"/>
            <p:cNvPicPr preferRelativeResize="0"/>
            <p:nvPr/>
          </p:nvPicPr>
          <p:blipFill rotWithShape="1">
            <a:blip r:embed="rId10">
              <a:alphaModFix/>
            </a:blip>
            <a:srcRect/>
            <a:stretch/>
          </p:blipFill>
          <p:spPr>
            <a:xfrm>
              <a:off x="151066" y="96598"/>
              <a:ext cx="3883360" cy="1524000"/>
            </a:xfrm>
            <a:prstGeom prst="rect">
              <a:avLst/>
            </a:prstGeom>
            <a:noFill/>
            <a:ln>
              <a:noFill/>
            </a:ln>
          </p:spPr>
        </p:pic>
      </p:grpSp>
    </p:spTree>
  </p:cSld>
  <p:clrMapOvr>
    <a:masterClrMapping/>
  </p:clrMapOvr>
  <p:transition>
    <p:push/>
  </p:transition>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6"/>
          <p:cNvSpPr/>
          <p:nvPr/>
        </p:nvSpPr>
        <p:spPr>
          <a:xfrm>
            <a:off x="0" y="220606"/>
            <a:ext cx="8441854" cy="10048891"/>
          </a:xfrm>
          <a:custGeom>
            <a:avLst/>
            <a:gdLst/>
            <a:ahLst/>
            <a:cxnLst/>
            <a:rect l="l" t="t" r="r" b="b"/>
            <a:pathLst>
              <a:path w="912589" h="890355" extrusionOk="0">
                <a:moveTo>
                  <a:pt x="902228" y="480916"/>
                </a:moveTo>
                <a:lnTo>
                  <a:pt x="731653" y="854617"/>
                </a:lnTo>
                <a:cubicBezTo>
                  <a:pt x="721716" y="876388"/>
                  <a:pt x="699987" y="890355"/>
                  <a:pt x="676056" y="890355"/>
                </a:cubicBezTo>
                <a:lnTo>
                  <a:pt x="236533" y="890355"/>
                </a:lnTo>
                <a:cubicBezTo>
                  <a:pt x="212602" y="890355"/>
                  <a:pt x="190873" y="876388"/>
                  <a:pt x="180936" y="854617"/>
                </a:cubicBezTo>
                <a:lnTo>
                  <a:pt x="10360" y="480916"/>
                </a:lnTo>
                <a:cubicBezTo>
                  <a:pt x="0" y="458217"/>
                  <a:pt x="0" y="432139"/>
                  <a:pt x="10360" y="409440"/>
                </a:cubicBezTo>
                <a:lnTo>
                  <a:pt x="180936" y="35738"/>
                </a:lnTo>
                <a:cubicBezTo>
                  <a:pt x="190873" y="13968"/>
                  <a:pt x="212602" y="0"/>
                  <a:pt x="236533" y="0"/>
                </a:cubicBezTo>
                <a:lnTo>
                  <a:pt x="676056" y="0"/>
                </a:lnTo>
                <a:cubicBezTo>
                  <a:pt x="699987" y="0"/>
                  <a:pt x="721716" y="13968"/>
                  <a:pt x="731653" y="35738"/>
                </a:cubicBezTo>
                <a:lnTo>
                  <a:pt x="902228" y="409440"/>
                </a:lnTo>
                <a:cubicBezTo>
                  <a:pt x="912589" y="432139"/>
                  <a:pt x="912589" y="458217"/>
                  <a:pt x="902228" y="480916"/>
                </a:cubicBezTo>
                <a:close/>
              </a:path>
            </a:pathLst>
          </a:cu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4" name="Google Shape;314;p6"/>
          <p:cNvSpPr txBox="1"/>
          <p:nvPr/>
        </p:nvSpPr>
        <p:spPr>
          <a:xfrm>
            <a:off x="-51826" y="-1202263"/>
            <a:ext cx="6849837" cy="11791616"/>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chemeClr val="dk1"/>
              </a:solidFill>
              <a:latin typeface="Calibri"/>
              <a:ea typeface="Calibri"/>
              <a:cs typeface="Calibri"/>
              <a:sym typeface="Calibri"/>
            </a:endParaRPr>
          </a:p>
        </p:txBody>
      </p:sp>
      <p:cxnSp>
        <p:nvCxnSpPr>
          <p:cNvPr id="315" name="Google Shape;315;p6"/>
          <p:cNvCxnSpPr/>
          <p:nvPr/>
        </p:nvCxnSpPr>
        <p:spPr>
          <a:xfrm rot="10800000">
            <a:off x="9523020" y="1999675"/>
            <a:ext cx="9618" cy="5801580"/>
          </a:xfrm>
          <a:prstGeom prst="straightConnector1">
            <a:avLst/>
          </a:prstGeom>
          <a:noFill/>
          <a:ln w="19050" cap="flat" cmpd="sng">
            <a:solidFill>
              <a:srgbClr val="225141"/>
            </a:solidFill>
            <a:prstDash val="solid"/>
            <a:round/>
            <a:headEnd type="none" w="sm" len="sm"/>
            <a:tailEnd type="none" w="sm" len="sm"/>
          </a:ln>
        </p:spPr>
      </p:cxnSp>
      <p:sp>
        <p:nvSpPr>
          <p:cNvPr id="316" name="Google Shape;316;p6"/>
          <p:cNvSpPr/>
          <p:nvPr/>
        </p:nvSpPr>
        <p:spPr>
          <a:xfrm>
            <a:off x="8906851" y="1350752"/>
            <a:ext cx="1174630" cy="1031668"/>
          </a:xfrm>
          <a:custGeom>
            <a:avLst/>
            <a:gdLst/>
            <a:ahLst/>
            <a:cxnLst/>
            <a:rect l="l" t="t" r="r" b="b"/>
            <a:pathLst>
              <a:path w="795293" h="698500" extrusionOk="0">
                <a:moveTo>
                  <a:pt x="781121" y="388652"/>
                </a:moveTo>
                <a:lnTo>
                  <a:pt x="623771" y="659098"/>
                </a:lnTo>
                <a:cubicBezTo>
                  <a:pt x="609578" y="683493"/>
                  <a:pt x="583483" y="698500"/>
                  <a:pt x="555260" y="698500"/>
                </a:cubicBezTo>
                <a:lnTo>
                  <a:pt x="240032" y="698500"/>
                </a:lnTo>
                <a:cubicBezTo>
                  <a:pt x="211809" y="698500"/>
                  <a:pt x="185714" y="683493"/>
                  <a:pt x="171521" y="659098"/>
                </a:cubicBezTo>
                <a:lnTo>
                  <a:pt x="14171" y="388652"/>
                </a:lnTo>
                <a:cubicBezTo>
                  <a:pt x="0" y="364295"/>
                  <a:pt x="0" y="334205"/>
                  <a:pt x="14171" y="309848"/>
                </a:cubicBezTo>
                <a:lnTo>
                  <a:pt x="171521" y="39402"/>
                </a:lnTo>
                <a:cubicBezTo>
                  <a:pt x="185714" y="15007"/>
                  <a:pt x="211809" y="0"/>
                  <a:pt x="240032" y="0"/>
                </a:cubicBezTo>
                <a:lnTo>
                  <a:pt x="555260" y="0"/>
                </a:lnTo>
                <a:cubicBezTo>
                  <a:pt x="583483" y="0"/>
                  <a:pt x="609578" y="15007"/>
                  <a:pt x="623771" y="39402"/>
                </a:cubicBezTo>
                <a:lnTo>
                  <a:pt x="781121" y="309848"/>
                </a:lnTo>
                <a:cubicBezTo>
                  <a:pt x="795292" y="334205"/>
                  <a:pt x="795292" y="364295"/>
                  <a:pt x="781121" y="388652"/>
                </a:cubicBezTo>
                <a:close/>
              </a:path>
            </a:pathLst>
          </a:cu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7" name="Google Shape;317;p6"/>
          <p:cNvSpPr txBox="1"/>
          <p:nvPr/>
        </p:nvSpPr>
        <p:spPr>
          <a:xfrm>
            <a:off x="9062740" y="1294479"/>
            <a:ext cx="862850" cy="1087941"/>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chemeClr val="dk1"/>
              </a:solidFill>
              <a:latin typeface="Calibri"/>
              <a:ea typeface="Calibri"/>
              <a:cs typeface="Calibri"/>
              <a:sym typeface="Calibri"/>
            </a:endParaRPr>
          </a:p>
        </p:txBody>
      </p:sp>
      <p:sp>
        <p:nvSpPr>
          <p:cNvPr id="318" name="Google Shape;318;p6"/>
          <p:cNvSpPr/>
          <p:nvPr/>
        </p:nvSpPr>
        <p:spPr>
          <a:xfrm>
            <a:off x="8906851" y="3525698"/>
            <a:ext cx="1174630" cy="1031668"/>
          </a:xfrm>
          <a:custGeom>
            <a:avLst/>
            <a:gdLst/>
            <a:ahLst/>
            <a:cxnLst/>
            <a:rect l="l" t="t" r="r" b="b"/>
            <a:pathLst>
              <a:path w="795293" h="698500" extrusionOk="0">
                <a:moveTo>
                  <a:pt x="781121" y="388652"/>
                </a:moveTo>
                <a:lnTo>
                  <a:pt x="623771" y="659098"/>
                </a:lnTo>
                <a:cubicBezTo>
                  <a:pt x="609578" y="683493"/>
                  <a:pt x="583483" y="698500"/>
                  <a:pt x="555260" y="698500"/>
                </a:cubicBezTo>
                <a:lnTo>
                  <a:pt x="240032" y="698500"/>
                </a:lnTo>
                <a:cubicBezTo>
                  <a:pt x="211809" y="698500"/>
                  <a:pt x="185714" y="683493"/>
                  <a:pt x="171521" y="659098"/>
                </a:cubicBezTo>
                <a:lnTo>
                  <a:pt x="14171" y="388652"/>
                </a:lnTo>
                <a:cubicBezTo>
                  <a:pt x="0" y="364295"/>
                  <a:pt x="0" y="334205"/>
                  <a:pt x="14171" y="309848"/>
                </a:cubicBezTo>
                <a:lnTo>
                  <a:pt x="171521" y="39402"/>
                </a:lnTo>
                <a:cubicBezTo>
                  <a:pt x="185714" y="15007"/>
                  <a:pt x="211809" y="0"/>
                  <a:pt x="240032" y="0"/>
                </a:cubicBezTo>
                <a:lnTo>
                  <a:pt x="555260" y="0"/>
                </a:lnTo>
                <a:cubicBezTo>
                  <a:pt x="583483" y="0"/>
                  <a:pt x="609578" y="15007"/>
                  <a:pt x="623771" y="39402"/>
                </a:cubicBezTo>
                <a:lnTo>
                  <a:pt x="781121" y="309848"/>
                </a:lnTo>
                <a:cubicBezTo>
                  <a:pt x="795292" y="334205"/>
                  <a:pt x="795292" y="364295"/>
                  <a:pt x="781121" y="388652"/>
                </a:cubicBezTo>
                <a:close/>
              </a:path>
            </a:pathLst>
          </a:cu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9" name="Google Shape;319;p6"/>
          <p:cNvSpPr txBox="1"/>
          <p:nvPr/>
        </p:nvSpPr>
        <p:spPr>
          <a:xfrm>
            <a:off x="9062740" y="3469425"/>
            <a:ext cx="862850" cy="1087941"/>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chemeClr val="dk1"/>
              </a:solidFill>
              <a:latin typeface="Calibri"/>
              <a:ea typeface="Calibri"/>
              <a:cs typeface="Calibri"/>
              <a:sym typeface="Calibri"/>
            </a:endParaRPr>
          </a:p>
        </p:txBody>
      </p:sp>
      <p:sp>
        <p:nvSpPr>
          <p:cNvPr id="320" name="Google Shape;320;p6"/>
          <p:cNvSpPr/>
          <p:nvPr/>
        </p:nvSpPr>
        <p:spPr>
          <a:xfrm>
            <a:off x="8906851" y="5700643"/>
            <a:ext cx="1174630" cy="1031668"/>
          </a:xfrm>
          <a:custGeom>
            <a:avLst/>
            <a:gdLst/>
            <a:ahLst/>
            <a:cxnLst/>
            <a:rect l="l" t="t" r="r" b="b"/>
            <a:pathLst>
              <a:path w="795293" h="698500" extrusionOk="0">
                <a:moveTo>
                  <a:pt x="781121" y="388652"/>
                </a:moveTo>
                <a:lnTo>
                  <a:pt x="623771" y="659098"/>
                </a:lnTo>
                <a:cubicBezTo>
                  <a:pt x="609578" y="683493"/>
                  <a:pt x="583483" y="698500"/>
                  <a:pt x="555260" y="698500"/>
                </a:cubicBezTo>
                <a:lnTo>
                  <a:pt x="240032" y="698500"/>
                </a:lnTo>
                <a:cubicBezTo>
                  <a:pt x="211809" y="698500"/>
                  <a:pt x="185714" y="683493"/>
                  <a:pt x="171521" y="659098"/>
                </a:cubicBezTo>
                <a:lnTo>
                  <a:pt x="14171" y="388652"/>
                </a:lnTo>
                <a:cubicBezTo>
                  <a:pt x="0" y="364295"/>
                  <a:pt x="0" y="334205"/>
                  <a:pt x="14171" y="309848"/>
                </a:cubicBezTo>
                <a:lnTo>
                  <a:pt x="171521" y="39402"/>
                </a:lnTo>
                <a:cubicBezTo>
                  <a:pt x="185714" y="15007"/>
                  <a:pt x="211809" y="0"/>
                  <a:pt x="240032" y="0"/>
                </a:cubicBezTo>
                <a:lnTo>
                  <a:pt x="555260" y="0"/>
                </a:lnTo>
                <a:cubicBezTo>
                  <a:pt x="583483" y="0"/>
                  <a:pt x="609578" y="15007"/>
                  <a:pt x="623771" y="39402"/>
                </a:cubicBezTo>
                <a:lnTo>
                  <a:pt x="781121" y="309848"/>
                </a:lnTo>
                <a:cubicBezTo>
                  <a:pt x="795292" y="334205"/>
                  <a:pt x="795292" y="364295"/>
                  <a:pt x="781121" y="388652"/>
                </a:cubicBezTo>
                <a:close/>
              </a:path>
            </a:pathLst>
          </a:cu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21" name="Google Shape;321;p6"/>
          <p:cNvSpPr txBox="1"/>
          <p:nvPr/>
        </p:nvSpPr>
        <p:spPr>
          <a:xfrm>
            <a:off x="9062740" y="5644370"/>
            <a:ext cx="862850" cy="1087941"/>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chemeClr val="dk1"/>
              </a:solidFill>
              <a:latin typeface="Calibri"/>
              <a:ea typeface="Calibri"/>
              <a:cs typeface="Calibri"/>
              <a:sym typeface="Calibri"/>
            </a:endParaRPr>
          </a:p>
        </p:txBody>
      </p:sp>
      <p:sp>
        <p:nvSpPr>
          <p:cNvPr id="322" name="Google Shape;322;p6"/>
          <p:cNvSpPr/>
          <p:nvPr/>
        </p:nvSpPr>
        <p:spPr>
          <a:xfrm>
            <a:off x="8906851" y="7875588"/>
            <a:ext cx="1174630" cy="1031668"/>
          </a:xfrm>
          <a:custGeom>
            <a:avLst/>
            <a:gdLst/>
            <a:ahLst/>
            <a:cxnLst/>
            <a:rect l="l" t="t" r="r" b="b"/>
            <a:pathLst>
              <a:path w="795293" h="698500" extrusionOk="0">
                <a:moveTo>
                  <a:pt x="781121" y="388652"/>
                </a:moveTo>
                <a:lnTo>
                  <a:pt x="623771" y="659098"/>
                </a:lnTo>
                <a:cubicBezTo>
                  <a:pt x="609578" y="683493"/>
                  <a:pt x="583483" y="698500"/>
                  <a:pt x="555260" y="698500"/>
                </a:cubicBezTo>
                <a:lnTo>
                  <a:pt x="240032" y="698500"/>
                </a:lnTo>
                <a:cubicBezTo>
                  <a:pt x="211809" y="698500"/>
                  <a:pt x="185714" y="683493"/>
                  <a:pt x="171521" y="659098"/>
                </a:cubicBezTo>
                <a:lnTo>
                  <a:pt x="14171" y="388652"/>
                </a:lnTo>
                <a:cubicBezTo>
                  <a:pt x="0" y="364295"/>
                  <a:pt x="0" y="334205"/>
                  <a:pt x="14171" y="309848"/>
                </a:cubicBezTo>
                <a:lnTo>
                  <a:pt x="171521" y="39402"/>
                </a:lnTo>
                <a:cubicBezTo>
                  <a:pt x="185714" y="15007"/>
                  <a:pt x="211809" y="0"/>
                  <a:pt x="240032" y="0"/>
                </a:cubicBezTo>
                <a:lnTo>
                  <a:pt x="555260" y="0"/>
                </a:lnTo>
                <a:cubicBezTo>
                  <a:pt x="583483" y="0"/>
                  <a:pt x="609578" y="15007"/>
                  <a:pt x="623771" y="39402"/>
                </a:cubicBezTo>
                <a:lnTo>
                  <a:pt x="781121" y="309848"/>
                </a:lnTo>
                <a:cubicBezTo>
                  <a:pt x="795292" y="334205"/>
                  <a:pt x="795292" y="364295"/>
                  <a:pt x="781121" y="388652"/>
                </a:cubicBezTo>
                <a:close/>
              </a:path>
            </a:pathLst>
          </a:cu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23" name="Google Shape;323;p6"/>
          <p:cNvSpPr txBox="1"/>
          <p:nvPr/>
        </p:nvSpPr>
        <p:spPr>
          <a:xfrm>
            <a:off x="9062740" y="7819315"/>
            <a:ext cx="862850" cy="1087941"/>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chemeClr val="dk1"/>
              </a:solidFill>
              <a:latin typeface="Calibri"/>
              <a:ea typeface="Calibri"/>
              <a:cs typeface="Calibri"/>
              <a:sym typeface="Calibri"/>
            </a:endParaRPr>
          </a:p>
        </p:txBody>
      </p:sp>
      <p:sp>
        <p:nvSpPr>
          <p:cNvPr id="324" name="Google Shape;324;p6"/>
          <p:cNvSpPr/>
          <p:nvPr/>
        </p:nvSpPr>
        <p:spPr>
          <a:xfrm>
            <a:off x="771248" y="4083940"/>
            <a:ext cx="7622515" cy="6302956"/>
          </a:xfrm>
          <a:custGeom>
            <a:avLst/>
            <a:gdLst/>
            <a:ahLst/>
            <a:cxnLst/>
            <a:rect l="l" t="t" r="r" b="b"/>
            <a:pathLst>
              <a:path w="7548472" h="6859674" extrusionOk="0">
                <a:moveTo>
                  <a:pt x="0" y="0"/>
                </a:moveTo>
                <a:lnTo>
                  <a:pt x="7548472" y="0"/>
                </a:lnTo>
                <a:lnTo>
                  <a:pt x="7548472" y="6859675"/>
                </a:lnTo>
                <a:lnTo>
                  <a:pt x="0" y="6859675"/>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325" name="Google Shape;325;p6"/>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326" name="Google Shape;326;p6"/>
          <p:cNvSpPr/>
          <p:nvPr/>
        </p:nvSpPr>
        <p:spPr>
          <a:xfrm>
            <a:off x="9157632" y="1539568"/>
            <a:ext cx="716132" cy="703600"/>
          </a:xfrm>
          <a:custGeom>
            <a:avLst/>
            <a:gdLst/>
            <a:ahLst/>
            <a:cxnLst/>
            <a:rect l="l" t="t" r="r" b="b"/>
            <a:pathLst>
              <a:path w="709176" h="696765" extrusionOk="0">
                <a:moveTo>
                  <a:pt x="0" y="0"/>
                </a:moveTo>
                <a:lnTo>
                  <a:pt x="709176" y="0"/>
                </a:lnTo>
                <a:lnTo>
                  <a:pt x="709176" y="696765"/>
                </a:lnTo>
                <a:lnTo>
                  <a:pt x="0" y="696765"/>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327" name="Google Shape;327;p6"/>
          <p:cNvSpPr/>
          <p:nvPr/>
        </p:nvSpPr>
        <p:spPr>
          <a:xfrm>
            <a:off x="9210956" y="3726013"/>
            <a:ext cx="635451" cy="708023"/>
          </a:xfrm>
          <a:custGeom>
            <a:avLst/>
            <a:gdLst/>
            <a:ahLst/>
            <a:cxnLst/>
            <a:rect l="l" t="t" r="r" b="b"/>
            <a:pathLst>
              <a:path w="629278" h="701145" extrusionOk="0">
                <a:moveTo>
                  <a:pt x="0" y="0"/>
                </a:moveTo>
                <a:lnTo>
                  <a:pt x="629278" y="0"/>
                </a:lnTo>
                <a:lnTo>
                  <a:pt x="629278" y="701146"/>
                </a:lnTo>
                <a:lnTo>
                  <a:pt x="0" y="701146"/>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328" name="Google Shape;328;p6"/>
          <p:cNvSpPr/>
          <p:nvPr/>
        </p:nvSpPr>
        <p:spPr>
          <a:xfrm>
            <a:off x="9098773" y="5836617"/>
            <a:ext cx="742693" cy="663782"/>
          </a:xfrm>
          <a:custGeom>
            <a:avLst/>
            <a:gdLst/>
            <a:ahLst/>
            <a:cxnLst/>
            <a:rect l="l" t="t" r="r" b="b"/>
            <a:pathLst>
              <a:path w="735479" h="657334" extrusionOk="0">
                <a:moveTo>
                  <a:pt x="0" y="0"/>
                </a:moveTo>
                <a:lnTo>
                  <a:pt x="735479" y="0"/>
                </a:lnTo>
                <a:lnTo>
                  <a:pt x="735479" y="657334"/>
                </a:lnTo>
                <a:lnTo>
                  <a:pt x="0" y="657334"/>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329" name="Google Shape;329;p6"/>
          <p:cNvSpPr/>
          <p:nvPr/>
        </p:nvSpPr>
        <p:spPr>
          <a:xfrm>
            <a:off x="9171358" y="8046541"/>
            <a:ext cx="702406" cy="746248"/>
          </a:xfrm>
          <a:custGeom>
            <a:avLst/>
            <a:gdLst/>
            <a:ahLst/>
            <a:cxnLst/>
            <a:rect l="l" t="t" r="r" b="b"/>
            <a:pathLst>
              <a:path w="695583" h="738999" extrusionOk="0">
                <a:moveTo>
                  <a:pt x="0" y="0"/>
                </a:moveTo>
                <a:lnTo>
                  <a:pt x="695583" y="0"/>
                </a:lnTo>
                <a:lnTo>
                  <a:pt x="695583" y="739000"/>
                </a:lnTo>
                <a:lnTo>
                  <a:pt x="0" y="739000"/>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330" name="Google Shape;330;p6"/>
          <p:cNvSpPr/>
          <p:nvPr/>
        </p:nvSpPr>
        <p:spPr>
          <a:xfrm>
            <a:off x="8238" y="17503"/>
            <a:ext cx="18369456" cy="10319950"/>
          </a:xfrm>
          <a:custGeom>
            <a:avLst/>
            <a:gdLst/>
            <a:ahLst/>
            <a:cxnLst/>
            <a:rect l="l" t="t" r="r" b="b"/>
            <a:pathLst>
              <a:path w="18336222" h="10412409" extrusionOk="0">
                <a:moveTo>
                  <a:pt x="0" y="0"/>
                </a:moveTo>
                <a:lnTo>
                  <a:pt x="18336222" y="0"/>
                </a:lnTo>
                <a:lnTo>
                  <a:pt x="18336222" y="10412409"/>
                </a:lnTo>
                <a:lnTo>
                  <a:pt x="0" y="10412409"/>
                </a:lnTo>
                <a:lnTo>
                  <a:pt x="0" y="0"/>
                </a:lnTo>
                <a:close/>
              </a:path>
            </a:pathLst>
          </a:custGeom>
          <a:blipFill rotWithShape="1">
            <a:blip r:embed="rId9">
              <a:alphaModFix amt="16000"/>
            </a:blip>
            <a:stretch>
              <a:fillRect t="-8652" b="-8652"/>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grpSp>
        <p:nvGrpSpPr>
          <p:cNvPr id="331" name="Google Shape;331;p6"/>
          <p:cNvGrpSpPr/>
          <p:nvPr/>
        </p:nvGrpSpPr>
        <p:grpSpPr>
          <a:xfrm>
            <a:off x="861486" y="2111039"/>
            <a:ext cx="6695679" cy="6195171"/>
            <a:chOff x="8345" y="-38100"/>
            <a:chExt cx="796110" cy="736600"/>
          </a:xfrm>
        </p:grpSpPr>
        <p:sp>
          <p:nvSpPr>
            <p:cNvPr id="332" name="Google Shape;332;p6"/>
            <p:cNvSpPr/>
            <p:nvPr/>
          </p:nvSpPr>
          <p:spPr>
            <a:xfrm>
              <a:off x="8345" y="0"/>
              <a:ext cx="796110" cy="698500"/>
            </a:xfrm>
            <a:custGeom>
              <a:avLst/>
              <a:gdLst/>
              <a:ahLst/>
              <a:cxnLst/>
              <a:rect l="l" t="t" r="r" b="b"/>
              <a:pathLst>
                <a:path w="796110" h="698500" extrusionOk="0">
                  <a:moveTo>
                    <a:pt x="782600" y="386813"/>
                  </a:moveTo>
                  <a:lnTo>
                    <a:pt x="623110" y="660937"/>
                  </a:lnTo>
                  <a:cubicBezTo>
                    <a:pt x="609579" y="684193"/>
                    <a:pt x="584703" y="698500"/>
                    <a:pt x="557797" y="698500"/>
                  </a:cubicBezTo>
                  <a:lnTo>
                    <a:pt x="238313" y="698500"/>
                  </a:lnTo>
                  <a:cubicBezTo>
                    <a:pt x="211407" y="698500"/>
                    <a:pt x="186531" y="684193"/>
                    <a:pt x="173000" y="660937"/>
                  </a:cubicBezTo>
                  <a:lnTo>
                    <a:pt x="13510" y="386813"/>
                  </a:lnTo>
                  <a:cubicBezTo>
                    <a:pt x="0" y="363593"/>
                    <a:pt x="0" y="334907"/>
                    <a:pt x="13510" y="311687"/>
                  </a:cubicBezTo>
                  <a:lnTo>
                    <a:pt x="173000" y="37563"/>
                  </a:lnTo>
                  <a:cubicBezTo>
                    <a:pt x="186531" y="14307"/>
                    <a:pt x="211407" y="0"/>
                    <a:pt x="238313" y="0"/>
                  </a:cubicBezTo>
                  <a:lnTo>
                    <a:pt x="557797" y="0"/>
                  </a:lnTo>
                  <a:cubicBezTo>
                    <a:pt x="584703" y="0"/>
                    <a:pt x="609579" y="14307"/>
                    <a:pt x="623110" y="37563"/>
                  </a:cubicBezTo>
                  <a:lnTo>
                    <a:pt x="782600" y="311687"/>
                  </a:lnTo>
                  <a:cubicBezTo>
                    <a:pt x="796110" y="334907"/>
                    <a:pt x="796110" y="363593"/>
                    <a:pt x="782600" y="386813"/>
                  </a:cubicBezTo>
                  <a:close/>
                </a:path>
              </a:pathLst>
            </a:custGeom>
            <a:gradFill>
              <a:gsLst>
                <a:gs pos="0">
                  <a:srgbClr val="036828"/>
                </a:gs>
                <a:gs pos="50000">
                  <a:srgbClr val="064C20"/>
                </a:gs>
                <a:gs pos="100000">
                  <a:srgbClr val="037A2E"/>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6"/>
            <p:cNvSpPr txBox="1"/>
            <p:nvPr/>
          </p:nvSpPr>
          <p:spPr>
            <a:xfrm>
              <a:off x="114300" y="-38100"/>
              <a:ext cx="584200" cy="736600"/>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chemeClr val="dk1"/>
                </a:solidFill>
                <a:latin typeface="Calibri"/>
                <a:ea typeface="Calibri"/>
                <a:cs typeface="Calibri"/>
                <a:sym typeface="Calibri"/>
              </a:endParaRPr>
            </a:p>
          </p:txBody>
        </p:sp>
      </p:grpSp>
      <p:sp>
        <p:nvSpPr>
          <p:cNvPr id="334" name="Google Shape;334;p6"/>
          <p:cNvSpPr/>
          <p:nvPr/>
        </p:nvSpPr>
        <p:spPr>
          <a:xfrm>
            <a:off x="1239892" y="2718398"/>
            <a:ext cx="5917795" cy="5232713"/>
          </a:xfrm>
          <a:custGeom>
            <a:avLst/>
            <a:gdLst/>
            <a:ahLst/>
            <a:cxnLst/>
            <a:rect l="l" t="t" r="r" b="b"/>
            <a:pathLst>
              <a:path w="4361815" h="3856863" extrusionOk="0">
                <a:moveTo>
                  <a:pt x="1275207" y="0"/>
                </a:moveTo>
                <a:cubicBezTo>
                  <a:pt x="1151509" y="0"/>
                  <a:pt x="1037336" y="65913"/>
                  <a:pt x="975487" y="173101"/>
                </a:cubicBezTo>
                <a:lnTo>
                  <a:pt x="61849" y="1755394"/>
                </a:lnTo>
                <a:cubicBezTo>
                  <a:pt x="0" y="1862455"/>
                  <a:pt x="0" y="1994408"/>
                  <a:pt x="61849" y="2101469"/>
                </a:cubicBezTo>
                <a:lnTo>
                  <a:pt x="975360" y="3683762"/>
                </a:lnTo>
                <a:cubicBezTo>
                  <a:pt x="1036701" y="3789934"/>
                  <a:pt x="1149477" y="3855720"/>
                  <a:pt x="1271905" y="3856863"/>
                </a:cubicBezTo>
                <a:lnTo>
                  <a:pt x="3105404" y="3856863"/>
                </a:lnTo>
                <a:cubicBezTo>
                  <a:pt x="3227832" y="3855720"/>
                  <a:pt x="3340608" y="3789934"/>
                  <a:pt x="3401949" y="3683762"/>
                </a:cubicBezTo>
                <a:lnTo>
                  <a:pt x="4315460" y="2101469"/>
                </a:lnTo>
                <a:cubicBezTo>
                  <a:pt x="4345940" y="2048764"/>
                  <a:pt x="4361307" y="1990090"/>
                  <a:pt x="4361815" y="1931162"/>
                </a:cubicBezTo>
                <a:lnTo>
                  <a:pt x="4361815" y="1925574"/>
                </a:lnTo>
                <a:cubicBezTo>
                  <a:pt x="4361307" y="1866773"/>
                  <a:pt x="4345940" y="1807972"/>
                  <a:pt x="4315460" y="1755267"/>
                </a:cubicBezTo>
                <a:lnTo>
                  <a:pt x="3401949" y="173101"/>
                </a:lnTo>
                <a:cubicBezTo>
                  <a:pt x="3340100" y="65913"/>
                  <a:pt x="3225927" y="0"/>
                  <a:pt x="3102229" y="0"/>
                </a:cubicBezTo>
                <a:close/>
              </a:path>
            </a:pathLst>
          </a:custGeom>
          <a:blipFill rotWithShape="1">
            <a:blip r:embed="rId10">
              <a:alphaModFix/>
            </a:blip>
            <a:stretch>
              <a:fillRect t="-20402" b="-20401"/>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5" name="Google Shape;335;p6"/>
          <p:cNvGrpSpPr/>
          <p:nvPr/>
        </p:nvGrpSpPr>
        <p:grpSpPr>
          <a:xfrm>
            <a:off x="676094" y="1819406"/>
            <a:ext cx="7066463" cy="6524494"/>
            <a:chOff x="7507" y="-38100"/>
            <a:chExt cx="797787" cy="736600"/>
          </a:xfrm>
        </p:grpSpPr>
        <p:sp>
          <p:nvSpPr>
            <p:cNvPr id="336" name="Google Shape;336;p6"/>
            <p:cNvSpPr/>
            <p:nvPr/>
          </p:nvSpPr>
          <p:spPr>
            <a:xfrm>
              <a:off x="7507" y="0"/>
              <a:ext cx="797787" cy="698500"/>
            </a:xfrm>
            <a:custGeom>
              <a:avLst/>
              <a:gdLst/>
              <a:ahLst/>
              <a:cxnLst/>
              <a:rect l="l" t="t" r="r" b="b"/>
              <a:pathLst>
                <a:path w="797787" h="698500" extrusionOk="0">
                  <a:moveTo>
                    <a:pt x="785634" y="383039"/>
                  </a:moveTo>
                  <a:lnTo>
                    <a:pt x="621752" y="664711"/>
                  </a:lnTo>
                  <a:cubicBezTo>
                    <a:pt x="609581" y="685630"/>
                    <a:pt x="587204" y="698500"/>
                    <a:pt x="563001" y="698500"/>
                  </a:cubicBezTo>
                  <a:lnTo>
                    <a:pt x="234785" y="698500"/>
                  </a:lnTo>
                  <a:cubicBezTo>
                    <a:pt x="210582" y="698500"/>
                    <a:pt x="188205" y="685630"/>
                    <a:pt x="176034" y="664711"/>
                  </a:cubicBezTo>
                  <a:lnTo>
                    <a:pt x="12152" y="383039"/>
                  </a:lnTo>
                  <a:cubicBezTo>
                    <a:pt x="0" y="362152"/>
                    <a:pt x="0" y="336348"/>
                    <a:pt x="12152" y="315461"/>
                  </a:cubicBezTo>
                  <a:lnTo>
                    <a:pt x="176034" y="33789"/>
                  </a:lnTo>
                  <a:cubicBezTo>
                    <a:pt x="188205" y="12870"/>
                    <a:pt x="210582" y="0"/>
                    <a:pt x="234785" y="0"/>
                  </a:cubicBezTo>
                  <a:lnTo>
                    <a:pt x="563001" y="0"/>
                  </a:lnTo>
                  <a:cubicBezTo>
                    <a:pt x="587204" y="0"/>
                    <a:pt x="609581" y="12870"/>
                    <a:pt x="621752" y="33789"/>
                  </a:cubicBezTo>
                  <a:lnTo>
                    <a:pt x="785634" y="315461"/>
                  </a:lnTo>
                  <a:cubicBezTo>
                    <a:pt x="797786" y="336348"/>
                    <a:pt x="797786" y="362152"/>
                    <a:pt x="785634" y="383039"/>
                  </a:cubicBezTo>
                  <a:close/>
                </a:path>
              </a:pathLst>
            </a:custGeom>
            <a:solidFill>
              <a:srgbClr val="000000">
                <a:alpha val="0"/>
              </a:srgbClr>
            </a:solidFill>
            <a:ln w="66675" cap="rnd" cmpd="sng">
              <a:solidFill>
                <a:srgbClr val="F2F2F2"/>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37" name="Google Shape;337;p6"/>
            <p:cNvSpPr txBox="1"/>
            <p:nvPr/>
          </p:nvSpPr>
          <p:spPr>
            <a:xfrm>
              <a:off x="114300" y="-38100"/>
              <a:ext cx="584200" cy="736600"/>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chemeClr val="dk1"/>
                </a:solidFill>
                <a:latin typeface="Calibri"/>
                <a:ea typeface="Calibri"/>
                <a:cs typeface="Calibri"/>
                <a:sym typeface="Calibri"/>
              </a:endParaRPr>
            </a:p>
          </p:txBody>
        </p:sp>
      </p:grpSp>
      <p:sp>
        <p:nvSpPr>
          <p:cNvPr id="338" name="Google Shape;338;p6"/>
          <p:cNvSpPr txBox="1"/>
          <p:nvPr/>
        </p:nvSpPr>
        <p:spPr>
          <a:xfrm>
            <a:off x="2011665" y="876300"/>
            <a:ext cx="4395320" cy="1139584"/>
          </a:xfrm>
          <a:prstGeom prst="rect">
            <a:avLst/>
          </a:prstGeom>
          <a:noFill/>
          <a:ln>
            <a:noFill/>
          </a:ln>
        </p:spPr>
        <p:txBody>
          <a:bodyPr spcFirstLastPara="1" wrap="square" lIns="0" tIns="0" rIns="0" bIns="0" anchor="t" anchorCtr="0">
            <a:spAutoFit/>
          </a:bodyPr>
          <a:lstStyle/>
          <a:p>
            <a:pPr marL="0" marR="0" lvl="0" indent="0" algn="l" rtl="0">
              <a:lnSpc>
                <a:spcPct val="107999"/>
              </a:lnSpc>
              <a:spcBef>
                <a:spcPts val="0"/>
              </a:spcBef>
              <a:spcAft>
                <a:spcPts val="0"/>
              </a:spcAft>
              <a:buNone/>
            </a:pPr>
            <a:r>
              <a:rPr lang="en-US" sz="4038">
                <a:solidFill>
                  <a:srgbClr val="EEECDE"/>
                </a:solidFill>
                <a:latin typeface="Century Gothic"/>
                <a:ea typeface="Century Gothic"/>
                <a:cs typeface="Century Gothic"/>
                <a:sym typeface="Century Gothic"/>
              </a:rPr>
              <a:t>DATA POINTS &amp; SOURCES</a:t>
            </a:r>
            <a:endParaRPr/>
          </a:p>
        </p:txBody>
      </p:sp>
      <p:sp>
        <p:nvSpPr>
          <p:cNvPr id="339" name="Google Shape;339;p6"/>
          <p:cNvSpPr txBox="1"/>
          <p:nvPr/>
        </p:nvSpPr>
        <p:spPr>
          <a:xfrm>
            <a:off x="10546476" y="1753640"/>
            <a:ext cx="7162169" cy="877415"/>
          </a:xfrm>
          <a:prstGeom prst="rect">
            <a:avLst/>
          </a:prstGeom>
          <a:noFill/>
          <a:ln>
            <a:noFill/>
          </a:ln>
        </p:spPr>
        <p:txBody>
          <a:bodyPr spcFirstLastPara="1" wrap="square" lIns="0" tIns="0" rIns="0" bIns="0" anchor="t" anchorCtr="0">
            <a:spAutoFit/>
          </a:bodyPr>
          <a:lstStyle/>
          <a:p>
            <a:pPr marL="0" marR="0" lvl="0" indent="0" algn="l" rtl="0">
              <a:lnSpc>
                <a:spcPct val="140031"/>
              </a:lnSpc>
              <a:spcBef>
                <a:spcPts val="0"/>
              </a:spcBef>
              <a:spcAft>
                <a:spcPts val="0"/>
              </a:spcAft>
              <a:buNone/>
            </a:pPr>
            <a:r>
              <a:rPr lang="en-US" sz="2523">
                <a:solidFill>
                  <a:srgbClr val="000000"/>
                </a:solidFill>
                <a:latin typeface="Century Gothic"/>
                <a:ea typeface="Century Gothic"/>
                <a:cs typeface="Century Gothic"/>
                <a:sym typeface="Century Gothic"/>
              </a:rPr>
              <a:t>Collected from patient registers, service delivery logs, outpatient and inpatient records.</a:t>
            </a:r>
            <a:endParaRPr/>
          </a:p>
        </p:txBody>
      </p:sp>
      <p:sp>
        <p:nvSpPr>
          <p:cNvPr id="340" name="Google Shape;340;p6"/>
          <p:cNvSpPr txBox="1"/>
          <p:nvPr/>
        </p:nvSpPr>
        <p:spPr>
          <a:xfrm>
            <a:off x="10546474" y="1202924"/>
            <a:ext cx="4052176" cy="349645"/>
          </a:xfrm>
          <a:prstGeom prst="rect">
            <a:avLst/>
          </a:prstGeom>
          <a:noFill/>
          <a:ln>
            <a:noFill/>
          </a:ln>
        </p:spPr>
        <p:txBody>
          <a:bodyPr spcFirstLastPara="1" wrap="square" lIns="0" tIns="0" rIns="0" bIns="0" anchor="t" anchorCtr="0">
            <a:spAutoFit/>
          </a:bodyPr>
          <a:lstStyle/>
          <a:p>
            <a:pPr marL="0" marR="0" lvl="0" indent="0" algn="l" rtl="0">
              <a:lnSpc>
                <a:spcPct val="108006"/>
              </a:lnSpc>
              <a:spcBef>
                <a:spcPts val="0"/>
              </a:spcBef>
              <a:spcAft>
                <a:spcPts val="0"/>
              </a:spcAft>
              <a:buNone/>
            </a:pPr>
            <a:r>
              <a:rPr lang="en-US" sz="2523" b="1">
                <a:solidFill>
                  <a:srgbClr val="225141"/>
                </a:solidFill>
                <a:latin typeface="Century Gothic"/>
                <a:ea typeface="Century Gothic"/>
                <a:cs typeface="Century Gothic"/>
                <a:sym typeface="Century Gothic"/>
              </a:rPr>
              <a:t>Health Service Utilization</a:t>
            </a:r>
            <a:endParaRPr/>
          </a:p>
        </p:txBody>
      </p:sp>
      <p:sp>
        <p:nvSpPr>
          <p:cNvPr id="341" name="Google Shape;341;p6"/>
          <p:cNvSpPr txBox="1"/>
          <p:nvPr/>
        </p:nvSpPr>
        <p:spPr>
          <a:xfrm>
            <a:off x="10546476" y="3985151"/>
            <a:ext cx="7162200" cy="932100"/>
          </a:xfrm>
          <a:prstGeom prst="rect">
            <a:avLst/>
          </a:prstGeom>
          <a:noFill/>
          <a:ln>
            <a:noFill/>
          </a:ln>
        </p:spPr>
        <p:txBody>
          <a:bodyPr spcFirstLastPara="1" wrap="square" lIns="0" tIns="0" rIns="0" bIns="0" anchor="t" anchorCtr="0">
            <a:spAutoFit/>
          </a:bodyPr>
          <a:lstStyle/>
          <a:p>
            <a:pPr marL="0" marR="0" lvl="0" indent="0" algn="l" rtl="0">
              <a:lnSpc>
                <a:spcPct val="140031"/>
              </a:lnSpc>
              <a:spcBef>
                <a:spcPts val="0"/>
              </a:spcBef>
              <a:spcAft>
                <a:spcPts val="0"/>
              </a:spcAft>
              <a:buNone/>
            </a:pPr>
            <a:r>
              <a:rPr lang="en-US" sz="2523">
                <a:solidFill>
                  <a:srgbClr val="000000"/>
                </a:solidFill>
                <a:latin typeface="Century Gothic"/>
                <a:ea typeface="Century Gothic"/>
                <a:cs typeface="Century Gothic"/>
                <a:sym typeface="Century Gothic"/>
              </a:rPr>
              <a:t>Derived from </a:t>
            </a:r>
            <a:r>
              <a:rPr lang="en-US" sz="2523">
                <a:latin typeface="Century Gothic"/>
                <a:ea typeface="Century Gothic"/>
                <a:cs typeface="Century Gothic"/>
                <a:sym typeface="Century Gothic"/>
              </a:rPr>
              <a:t>Business Plans </a:t>
            </a:r>
            <a:r>
              <a:rPr lang="en-US" sz="2523">
                <a:solidFill>
                  <a:srgbClr val="000000"/>
                </a:solidFill>
                <a:latin typeface="Century Gothic"/>
                <a:ea typeface="Century Gothic"/>
                <a:cs typeface="Century Gothic"/>
                <a:sym typeface="Century Gothic"/>
              </a:rPr>
              <a:t>and expenditure</a:t>
            </a:r>
            <a:r>
              <a:rPr lang="en-US" sz="2523">
                <a:latin typeface="Century Gothic"/>
                <a:ea typeface="Century Gothic"/>
                <a:cs typeface="Century Gothic"/>
                <a:sym typeface="Century Gothic"/>
              </a:rPr>
              <a:t> </a:t>
            </a:r>
            <a:r>
              <a:rPr lang="en-US" sz="2523">
                <a:solidFill>
                  <a:srgbClr val="000000"/>
                </a:solidFill>
                <a:latin typeface="Century Gothic"/>
                <a:ea typeface="Century Gothic"/>
                <a:cs typeface="Century Gothic"/>
                <a:sym typeface="Century Gothic"/>
              </a:rPr>
              <a:t>records.</a:t>
            </a:r>
            <a:endParaRPr/>
          </a:p>
        </p:txBody>
      </p:sp>
      <p:sp>
        <p:nvSpPr>
          <p:cNvPr id="342" name="Google Shape;342;p6"/>
          <p:cNvSpPr txBox="1"/>
          <p:nvPr/>
        </p:nvSpPr>
        <p:spPr>
          <a:xfrm>
            <a:off x="10546474" y="3434435"/>
            <a:ext cx="4052176" cy="349645"/>
          </a:xfrm>
          <a:prstGeom prst="rect">
            <a:avLst/>
          </a:prstGeom>
          <a:noFill/>
          <a:ln>
            <a:noFill/>
          </a:ln>
        </p:spPr>
        <p:txBody>
          <a:bodyPr spcFirstLastPara="1" wrap="square" lIns="0" tIns="0" rIns="0" bIns="0" anchor="t" anchorCtr="0">
            <a:spAutoFit/>
          </a:bodyPr>
          <a:lstStyle/>
          <a:p>
            <a:pPr marL="0" marR="0" lvl="0" indent="0" algn="l" rtl="0">
              <a:lnSpc>
                <a:spcPct val="108006"/>
              </a:lnSpc>
              <a:spcBef>
                <a:spcPts val="0"/>
              </a:spcBef>
              <a:spcAft>
                <a:spcPts val="0"/>
              </a:spcAft>
              <a:buNone/>
            </a:pPr>
            <a:r>
              <a:rPr lang="en-US" sz="2523" b="1">
                <a:solidFill>
                  <a:srgbClr val="225141"/>
                </a:solidFill>
                <a:latin typeface="Century Gothic"/>
                <a:ea typeface="Century Gothic"/>
                <a:cs typeface="Century Gothic"/>
                <a:sym typeface="Century Gothic"/>
              </a:rPr>
              <a:t>Financial Reports</a:t>
            </a:r>
            <a:endParaRPr/>
          </a:p>
        </p:txBody>
      </p:sp>
      <p:sp>
        <p:nvSpPr>
          <p:cNvPr id="343" name="Google Shape;343;p6"/>
          <p:cNvSpPr txBox="1"/>
          <p:nvPr/>
        </p:nvSpPr>
        <p:spPr>
          <a:xfrm>
            <a:off x="10546476" y="6216663"/>
            <a:ext cx="7162200" cy="932100"/>
          </a:xfrm>
          <a:prstGeom prst="rect">
            <a:avLst/>
          </a:prstGeom>
          <a:noFill/>
          <a:ln>
            <a:noFill/>
          </a:ln>
        </p:spPr>
        <p:txBody>
          <a:bodyPr spcFirstLastPara="1" wrap="square" lIns="0" tIns="0" rIns="0" bIns="0" anchor="t" anchorCtr="0">
            <a:spAutoFit/>
          </a:bodyPr>
          <a:lstStyle/>
          <a:p>
            <a:pPr marL="0" marR="0" lvl="0" indent="0" algn="l" rtl="0">
              <a:lnSpc>
                <a:spcPct val="140031"/>
              </a:lnSpc>
              <a:spcBef>
                <a:spcPts val="0"/>
              </a:spcBef>
              <a:spcAft>
                <a:spcPts val="0"/>
              </a:spcAft>
              <a:buNone/>
            </a:pPr>
            <a:r>
              <a:rPr lang="en-US" sz="2523">
                <a:solidFill>
                  <a:srgbClr val="000000"/>
                </a:solidFill>
                <a:latin typeface="Century Gothic"/>
                <a:ea typeface="Century Gothic"/>
                <a:cs typeface="Century Gothic"/>
                <a:sym typeface="Century Gothic"/>
              </a:rPr>
              <a:t>Sourced from staff attendance logs</a:t>
            </a:r>
            <a:r>
              <a:rPr lang="en-US" sz="2523">
                <a:latin typeface="Century Gothic"/>
                <a:ea typeface="Century Gothic"/>
                <a:cs typeface="Century Gothic"/>
                <a:sym typeface="Century Gothic"/>
              </a:rPr>
              <a:t> and observation.</a:t>
            </a:r>
            <a:endParaRPr/>
          </a:p>
        </p:txBody>
      </p:sp>
      <p:sp>
        <p:nvSpPr>
          <p:cNvPr id="344" name="Google Shape;344;p6"/>
          <p:cNvSpPr txBox="1"/>
          <p:nvPr/>
        </p:nvSpPr>
        <p:spPr>
          <a:xfrm>
            <a:off x="10546476" y="5665946"/>
            <a:ext cx="4252315" cy="349645"/>
          </a:xfrm>
          <a:prstGeom prst="rect">
            <a:avLst/>
          </a:prstGeom>
          <a:noFill/>
          <a:ln>
            <a:noFill/>
          </a:ln>
        </p:spPr>
        <p:txBody>
          <a:bodyPr spcFirstLastPara="1" wrap="square" lIns="0" tIns="0" rIns="0" bIns="0" anchor="t" anchorCtr="0">
            <a:spAutoFit/>
          </a:bodyPr>
          <a:lstStyle/>
          <a:p>
            <a:pPr marL="0" marR="0" lvl="0" indent="0" algn="l" rtl="0">
              <a:lnSpc>
                <a:spcPct val="108006"/>
              </a:lnSpc>
              <a:spcBef>
                <a:spcPts val="0"/>
              </a:spcBef>
              <a:spcAft>
                <a:spcPts val="0"/>
              </a:spcAft>
              <a:buNone/>
            </a:pPr>
            <a:r>
              <a:rPr lang="en-US" sz="2523" b="1">
                <a:solidFill>
                  <a:srgbClr val="225141"/>
                </a:solidFill>
                <a:latin typeface="Century Gothic"/>
                <a:ea typeface="Century Gothic"/>
                <a:cs typeface="Century Gothic"/>
                <a:sym typeface="Century Gothic"/>
              </a:rPr>
              <a:t>Human Resources Records</a:t>
            </a:r>
            <a:endParaRPr/>
          </a:p>
        </p:txBody>
      </p:sp>
      <p:sp>
        <p:nvSpPr>
          <p:cNvPr id="345" name="Google Shape;345;p6"/>
          <p:cNvSpPr txBox="1"/>
          <p:nvPr/>
        </p:nvSpPr>
        <p:spPr>
          <a:xfrm>
            <a:off x="10546476" y="8438554"/>
            <a:ext cx="7162200" cy="1476000"/>
          </a:xfrm>
          <a:prstGeom prst="rect">
            <a:avLst/>
          </a:prstGeom>
          <a:noFill/>
          <a:ln>
            <a:noFill/>
          </a:ln>
        </p:spPr>
        <p:txBody>
          <a:bodyPr spcFirstLastPara="1" wrap="square" lIns="0" tIns="0" rIns="0" bIns="0" anchor="t" anchorCtr="0">
            <a:spAutoFit/>
          </a:bodyPr>
          <a:lstStyle/>
          <a:p>
            <a:pPr marL="0" marR="0" lvl="0" indent="0" algn="l" rtl="0">
              <a:lnSpc>
                <a:spcPct val="140031"/>
              </a:lnSpc>
              <a:spcBef>
                <a:spcPts val="0"/>
              </a:spcBef>
              <a:spcAft>
                <a:spcPts val="0"/>
              </a:spcAft>
              <a:buNone/>
            </a:pPr>
            <a:r>
              <a:rPr lang="en-US" sz="2523">
                <a:solidFill>
                  <a:srgbClr val="000000"/>
                </a:solidFill>
                <a:latin typeface="Century Gothic"/>
                <a:ea typeface="Century Gothic"/>
                <a:cs typeface="Century Gothic"/>
                <a:sym typeface="Century Gothic"/>
              </a:rPr>
              <a:t>Gathered through equipment inventory checklists, facility maintenance logs and observation. </a:t>
            </a:r>
            <a:endParaRPr/>
          </a:p>
        </p:txBody>
      </p:sp>
      <p:sp>
        <p:nvSpPr>
          <p:cNvPr id="346" name="Google Shape;346;p6"/>
          <p:cNvSpPr txBox="1"/>
          <p:nvPr/>
        </p:nvSpPr>
        <p:spPr>
          <a:xfrm>
            <a:off x="10546475" y="7897457"/>
            <a:ext cx="5837417" cy="349645"/>
          </a:xfrm>
          <a:prstGeom prst="rect">
            <a:avLst/>
          </a:prstGeom>
          <a:noFill/>
          <a:ln>
            <a:noFill/>
          </a:ln>
        </p:spPr>
        <p:txBody>
          <a:bodyPr spcFirstLastPara="1" wrap="square" lIns="0" tIns="0" rIns="0" bIns="0" anchor="t" anchorCtr="0">
            <a:spAutoFit/>
          </a:bodyPr>
          <a:lstStyle/>
          <a:p>
            <a:pPr marL="0" marR="0" lvl="0" indent="0" algn="l" rtl="0">
              <a:lnSpc>
                <a:spcPct val="108006"/>
              </a:lnSpc>
              <a:spcBef>
                <a:spcPts val="0"/>
              </a:spcBef>
              <a:spcAft>
                <a:spcPts val="0"/>
              </a:spcAft>
              <a:buNone/>
            </a:pPr>
            <a:r>
              <a:rPr lang="en-US" sz="2523" b="1">
                <a:solidFill>
                  <a:srgbClr val="225141"/>
                </a:solidFill>
                <a:latin typeface="Century Gothic"/>
                <a:ea typeface="Century Gothic"/>
                <a:cs typeface="Century Gothic"/>
                <a:sym typeface="Century Gothic"/>
              </a:rPr>
              <a:t>Facility Readiness Assessments</a:t>
            </a:r>
            <a:endParaRPr/>
          </a:p>
        </p:txBody>
      </p:sp>
      <p:sp>
        <p:nvSpPr>
          <p:cNvPr id="347" name="Google Shape;347;p6"/>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144</a:t>
            </a:fld>
            <a:endParaRPr/>
          </a:p>
        </p:txBody>
      </p:sp>
      <p:pic>
        <p:nvPicPr>
          <p:cNvPr id="348" name="Google Shape;348;p6"/>
          <p:cNvPicPr preferRelativeResize="0"/>
          <p:nvPr/>
        </p:nvPicPr>
        <p:blipFill rotWithShape="1">
          <a:blip r:embed="rId11">
            <a:alphaModFix/>
          </a:blip>
          <a:srcRect/>
          <a:stretch/>
        </p:blipFill>
        <p:spPr>
          <a:xfrm>
            <a:off x="151067" y="96599"/>
            <a:ext cx="1601533" cy="641178"/>
          </a:xfrm>
          <a:prstGeom prst="rect">
            <a:avLst/>
          </a:prstGeom>
          <a:noFill/>
          <a:ln>
            <a:noFill/>
          </a:ln>
        </p:spPr>
      </p:pic>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p7"/>
          <p:cNvSpPr/>
          <p:nvPr/>
        </p:nvSpPr>
        <p:spPr>
          <a:xfrm>
            <a:off x="-115188" y="-17264"/>
            <a:ext cx="18467388" cy="10354717"/>
          </a:xfrm>
          <a:custGeom>
            <a:avLst/>
            <a:gdLst/>
            <a:ahLst/>
            <a:cxnLst/>
            <a:rect l="l" t="t" r="r" b="b"/>
            <a:pathLst>
              <a:path w="18288000" h="10254134" extrusionOk="0">
                <a:moveTo>
                  <a:pt x="0" y="0"/>
                </a:moveTo>
                <a:lnTo>
                  <a:pt x="18288000" y="0"/>
                </a:lnTo>
                <a:lnTo>
                  <a:pt x="18288000" y="10254134"/>
                </a:lnTo>
                <a:lnTo>
                  <a:pt x="0" y="10254134"/>
                </a:lnTo>
                <a:lnTo>
                  <a:pt x="0" y="0"/>
                </a:lnTo>
                <a:close/>
              </a:path>
            </a:pathLst>
          </a:custGeom>
          <a:solidFill>
            <a:srgbClr val="E1EDDD"/>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C8EED0"/>
              </a:solidFill>
              <a:latin typeface="Calibri"/>
              <a:ea typeface="Calibri"/>
              <a:cs typeface="Calibri"/>
              <a:sym typeface="Calibri"/>
            </a:endParaRPr>
          </a:p>
        </p:txBody>
      </p:sp>
      <p:sp>
        <p:nvSpPr>
          <p:cNvPr id="354" name="Google Shape;354;p7"/>
          <p:cNvSpPr txBox="1"/>
          <p:nvPr/>
        </p:nvSpPr>
        <p:spPr>
          <a:xfrm>
            <a:off x="1360671" y="1400848"/>
            <a:ext cx="9784241" cy="589905"/>
          </a:xfrm>
          <a:prstGeom prst="rect">
            <a:avLst/>
          </a:prstGeom>
          <a:noFill/>
          <a:ln>
            <a:noFill/>
          </a:ln>
        </p:spPr>
        <p:txBody>
          <a:bodyPr spcFirstLastPara="1" wrap="square" lIns="0" tIns="0" rIns="0" bIns="0" anchor="t" anchorCtr="0">
            <a:spAutoFit/>
          </a:bodyPr>
          <a:lstStyle/>
          <a:p>
            <a:pPr marL="0" marR="0" lvl="0" indent="0" algn="l" rtl="0">
              <a:lnSpc>
                <a:spcPct val="114016"/>
              </a:lnSpc>
              <a:spcBef>
                <a:spcPts val="0"/>
              </a:spcBef>
              <a:spcAft>
                <a:spcPts val="0"/>
              </a:spcAft>
              <a:buNone/>
            </a:pPr>
            <a:r>
              <a:rPr lang="en-US" sz="4038">
                <a:solidFill>
                  <a:schemeClr val="dk1"/>
                </a:solidFill>
                <a:latin typeface="Century Gothic"/>
                <a:ea typeface="Century Gothic"/>
                <a:cs typeface="Century Gothic"/>
                <a:sym typeface="Century Gothic"/>
              </a:rPr>
              <a:t>DATA COLLECTION METHOD AND TOOL</a:t>
            </a:r>
            <a:endParaRPr/>
          </a:p>
        </p:txBody>
      </p:sp>
      <p:sp>
        <p:nvSpPr>
          <p:cNvPr id="355" name="Google Shape;355;p7"/>
          <p:cNvSpPr txBox="1"/>
          <p:nvPr/>
        </p:nvSpPr>
        <p:spPr>
          <a:xfrm>
            <a:off x="1360671" y="2200790"/>
            <a:ext cx="10892561" cy="1958934"/>
          </a:xfrm>
          <a:prstGeom prst="rect">
            <a:avLst/>
          </a:prstGeom>
          <a:noFill/>
          <a:ln>
            <a:noFill/>
          </a:ln>
        </p:spPr>
        <p:txBody>
          <a:bodyPr spcFirstLastPara="1" wrap="square" lIns="0" tIns="0" rIns="0" bIns="0" anchor="t" anchorCtr="0">
            <a:spAutoFit/>
          </a:bodyPr>
          <a:lstStyle/>
          <a:p>
            <a:pPr marL="0" marR="0" lvl="0" indent="0" algn="l" rtl="0">
              <a:lnSpc>
                <a:spcPct val="153032"/>
              </a:lnSpc>
              <a:spcBef>
                <a:spcPts val="0"/>
              </a:spcBef>
              <a:spcAft>
                <a:spcPts val="0"/>
              </a:spcAft>
              <a:buNone/>
            </a:pPr>
            <a:r>
              <a:rPr lang="en-US" sz="2523">
                <a:solidFill>
                  <a:schemeClr val="dk1"/>
                </a:solidFill>
                <a:latin typeface="Century Gothic"/>
                <a:ea typeface="Century Gothic"/>
                <a:cs typeface="Century Gothic"/>
                <a:sym typeface="Century Gothic"/>
              </a:rPr>
              <a:t>PFMOs collect routine data at Primary Healthcare Centers (PHCs) </a:t>
            </a:r>
            <a:r>
              <a:rPr lang="en-US" sz="2523" b="1">
                <a:solidFill>
                  <a:schemeClr val="dk1"/>
                </a:solidFill>
                <a:latin typeface="Century Gothic"/>
                <a:ea typeface="Century Gothic"/>
                <a:cs typeface="Century Gothic"/>
                <a:sym typeface="Century Gothic"/>
              </a:rPr>
              <a:t>twice a month</a:t>
            </a:r>
            <a:r>
              <a:rPr lang="en-US" sz="2523">
                <a:solidFill>
                  <a:schemeClr val="dk1"/>
                </a:solidFill>
                <a:latin typeface="Century Gothic"/>
                <a:ea typeface="Century Gothic"/>
                <a:cs typeface="Century Gothic"/>
                <a:sym typeface="Century Gothic"/>
              </a:rPr>
              <a:t>. To ensure efficiency and accuracy, they use tablets equipped with the </a:t>
            </a:r>
            <a:r>
              <a:rPr lang="en-US" sz="2523" b="1">
                <a:solidFill>
                  <a:schemeClr val="dk1"/>
                </a:solidFill>
                <a:latin typeface="Century Gothic"/>
                <a:ea typeface="Century Gothic"/>
                <a:cs typeface="Century Gothic"/>
                <a:sym typeface="Century Gothic"/>
              </a:rPr>
              <a:t>PFMO Analytics Platform (PAP)</a:t>
            </a:r>
            <a:r>
              <a:rPr lang="en-US" sz="2523">
                <a:solidFill>
                  <a:schemeClr val="dk1"/>
                </a:solidFill>
                <a:latin typeface="Century Gothic"/>
                <a:ea typeface="Century Gothic"/>
                <a:cs typeface="Century Gothic"/>
                <a:sym typeface="Century Gothic"/>
              </a:rPr>
              <a:t>, a user-friendly application designed for PHC monitoring.</a:t>
            </a:r>
            <a:endParaRPr/>
          </a:p>
        </p:txBody>
      </p:sp>
      <p:grpSp>
        <p:nvGrpSpPr>
          <p:cNvPr id="356" name="Google Shape;356;p7"/>
          <p:cNvGrpSpPr/>
          <p:nvPr/>
        </p:nvGrpSpPr>
        <p:grpSpPr>
          <a:xfrm>
            <a:off x="1193017" y="7262379"/>
            <a:ext cx="6106402" cy="1583893"/>
            <a:chOff x="2145498" y="7262379"/>
            <a:chExt cx="6106402" cy="1583893"/>
          </a:xfrm>
        </p:grpSpPr>
        <p:sp>
          <p:nvSpPr>
            <p:cNvPr id="357" name="Google Shape;357;p7"/>
            <p:cNvSpPr txBox="1"/>
            <p:nvPr/>
          </p:nvSpPr>
          <p:spPr>
            <a:xfrm>
              <a:off x="3777416" y="7559822"/>
              <a:ext cx="4474484" cy="394265"/>
            </a:xfrm>
            <a:prstGeom prst="rect">
              <a:avLst/>
            </a:prstGeom>
            <a:noFill/>
            <a:ln>
              <a:noFill/>
            </a:ln>
          </p:spPr>
          <p:txBody>
            <a:bodyPr spcFirstLastPara="1" wrap="square" lIns="0" tIns="0" rIns="0" bIns="0" anchor="t" anchorCtr="0">
              <a:spAutoFit/>
            </a:bodyPr>
            <a:lstStyle/>
            <a:p>
              <a:pPr marL="0" marR="0" lvl="0" indent="0" algn="l" rtl="0">
                <a:lnSpc>
                  <a:spcPct val="140008"/>
                </a:lnSpc>
                <a:spcBef>
                  <a:spcPts val="0"/>
                </a:spcBef>
                <a:spcAft>
                  <a:spcPts val="0"/>
                </a:spcAft>
                <a:buNone/>
              </a:pPr>
              <a:r>
                <a:rPr lang="en-US" sz="2277" b="1">
                  <a:solidFill>
                    <a:schemeClr val="dk1"/>
                  </a:solidFill>
                  <a:latin typeface="Century Gothic"/>
                  <a:ea typeface="Century Gothic"/>
                  <a:cs typeface="Century Gothic"/>
                  <a:sym typeface="Century Gothic"/>
                </a:rPr>
                <a:t>Manual Input</a:t>
              </a:r>
              <a:endParaRPr/>
            </a:p>
          </p:txBody>
        </p:sp>
        <p:sp>
          <p:nvSpPr>
            <p:cNvPr id="358" name="Google Shape;358;p7"/>
            <p:cNvSpPr/>
            <p:nvPr/>
          </p:nvSpPr>
          <p:spPr>
            <a:xfrm>
              <a:off x="2145498" y="7400173"/>
              <a:ext cx="1446099" cy="1446099"/>
            </a:xfrm>
            <a:custGeom>
              <a:avLst/>
              <a:gdLst/>
              <a:ahLst/>
              <a:cxnLst/>
              <a:rect l="l" t="t" r="r" b="b"/>
              <a:pathLst>
                <a:path w="499808" h="499808" extrusionOk="0">
                  <a:moveTo>
                    <a:pt x="102717" y="0"/>
                  </a:moveTo>
                  <a:lnTo>
                    <a:pt x="397091" y="0"/>
                  </a:lnTo>
                  <a:cubicBezTo>
                    <a:pt x="424333" y="0"/>
                    <a:pt x="450460" y="10822"/>
                    <a:pt x="469723" y="30085"/>
                  </a:cubicBezTo>
                  <a:cubicBezTo>
                    <a:pt x="488986" y="49348"/>
                    <a:pt x="499808" y="75475"/>
                    <a:pt x="499808" y="102717"/>
                  </a:cubicBezTo>
                  <a:lnTo>
                    <a:pt x="499808" y="397091"/>
                  </a:lnTo>
                  <a:cubicBezTo>
                    <a:pt x="499808" y="424333"/>
                    <a:pt x="488986" y="450460"/>
                    <a:pt x="469723" y="469723"/>
                  </a:cubicBezTo>
                  <a:cubicBezTo>
                    <a:pt x="450460" y="488986"/>
                    <a:pt x="424333" y="499808"/>
                    <a:pt x="397091" y="499808"/>
                  </a:cubicBezTo>
                  <a:lnTo>
                    <a:pt x="102717" y="499808"/>
                  </a:lnTo>
                  <a:cubicBezTo>
                    <a:pt x="45988" y="499808"/>
                    <a:pt x="0" y="453820"/>
                    <a:pt x="0" y="397091"/>
                  </a:cubicBezTo>
                  <a:lnTo>
                    <a:pt x="0" y="102717"/>
                  </a:lnTo>
                  <a:cubicBezTo>
                    <a:pt x="0" y="75475"/>
                    <a:pt x="10822" y="49348"/>
                    <a:pt x="30085" y="30085"/>
                  </a:cubicBezTo>
                  <a:cubicBezTo>
                    <a:pt x="49348" y="10822"/>
                    <a:pt x="75475" y="0"/>
                    <a:pt x="102717" y="0"/>
                  </a:cubicBezTo>
                  <a:close/>
                </a:path>
              </a:pathLst>
            </a:cu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9" name="Google Shape;359;p7"/>
            <p:cNvSpPr txBox="1"/>
            <p:nvPr/>
          </p:nvSpPr>
          <p:spPr>
            <a:xfrm>
              <a:off x="2145498" y="7262379"/>
              <a:ext cx="1446099" cy="1583893"/>
            </a:xfrm>
            <a:prstGeom prst="rect">
              <a:avLst/>
            </a:prstGeom>
            <a:noFill/>
            <a:ln>
              <a:noFill/>
            </a:ln>
          </p:spPr>
          <p:txBody>
            <a:bodyPr spcFirstLastPara="1" wrap="square" lIns="51275" tIns="51275" rIns="51275" bIns="51275" anchor="ctr" anchorCtr="0">
              <a:noAutofit/>
            </a:bodyPr>
            <a:lstStyle/>
            <a:p>
              <a:pPr marL="0" marR="0" lvl="0" indent="0" algn="ctr" rtl="0">
                <a:lnSpc>
                  <a:spcPct val="175357"/>
                </a:lnSpc>
                <a:spcBef>
                  <a:spcPts val="0"/>
                </a:spcBef>
                <a:spcAft>
                  <a:spcPts val="0"/>
                </a:spcAft>
                <a:buNone/>
              </a:pPr>
              <a:endParaRPr sz="1818">
                <a:solidFill>
                  <a:schemeClr val="dk1"/>
                </a:solidFill>
                <a:latin typeface="Calibri"/>
                <a:ea typeface="Calibri"/>
                <a:cs typeface="Calibri"/>
                <a:sym typeface="Calibri"/>
              </a:endParaRPr>
            </a:p>
          </p:txBody>
        </p:sp>
        <p:sp>
          <p:nvSpPr>
            <p:cNvPr id="360" name="Google Shape;360;p7"/>
            <p:cNvSpPr/>
            <p:nvPr/>
          </p:nvSpPr>
          <p:spPr>
            <a:xfrm>
              <a:off x="2336369" y="7649876"/>
              <a:ext cx="981032" cy="946695"/>
            </a:xfrm>
            <a:custGeom>
              <a:avLst/>
              <a:gdLst/>
              <a:ahLst/>
              <a:cxnLst/>
              <a:rect l="l" t="t" r="r" b="b"/>
              <a:pathLst>
                <a:path w="971502" h="937499" extrusionOk="0">
                  <a:moveTo>
                    <a:pt x="0" y="0"/>
                  </a:moveTo>
                  <a:lnTo>
                    <a:pt x="971502" y="0"/>
                  </a:lnTo>
                  <a:lnTo>
                    <a:pt x="971502" y="937499"/>
                  </a:lnTo>
                  <a:lnTo>
                    <a:pt x="0" y="937499"/>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361" name="Google Shape;361;p7"/>
            <p:cNvSpPr txBox="1"/>
            <p:nvPr/>
          </p:nvSpPr>
          <p:spPr>
            <a:xfrm>
              <a:off x="3777416" y="8084749"/>
              <a:ext cx="3808075" cy="699039"/>
            </a:xfrm>
            <a:prstGeom prst="rect">
              <a:avLst/>
            </a:prstGeom>
            <a:noFill/>
            <a:ln>
              <a:noFill/>
            </a:ln>
          </p:spPr>
          <p:txBody>
            <a:bodyPr spcFirstLastPara="1" wrap="square" lIns="0" tIns="0" rIns="0" bIns="0" anchor="t" anchorCtr="0">
              <a:spAutoFit/>
            </a:bodyPr>
            <a:lstStyle/>
            <a:p>
              <a:pPr marL="0" marR="0" lvl="0" indent="0" algn="l" rtl="0">
                <a:lnSpc>
                  <a:spcPct val="139950"/>
                </a:lnSpc>
                <a:spcBef>
                  <a:spcPts val="0"/>
                </a:spcBef>
                <a:spcAft>
                  <a:spcPts val="0"/>
                </a:spcAft>
                <a:buNone/>
              </a:pPr>
              <a:r>
                <a:rPr lang="en-US" sz="2020">
                  <a:solidFill>
                    <a:schemeClr val="dk1"/>
                  </a:solidFill>
                  <a:latin typeface="Century Gothic"/>
                  <a:ea typeface="Century Gothic"/>
                  <a:cs typeface="Century Gothic"/>
                  <a:sym typeface="Century Gothic"/>
                </a:rPr>
                <a:t>Enter figures and observations directly into the PAP app.</a:t>
              </a:r>
              <a:endParaRPr/>
            </a:p>
          </p:txBody>
        </p:sp>
      </p:grpSp>
      <p:grpSp>
        <p:nvGrpSpPr>
          <p:cNvPr id="362" name="Google Shape;362;p7"/>
          <p:cNvGrpSpPr/>
          <p:nvPr/>
        </p:nvGrpSpPr>
        <p:grpSpPr>
          <a:xfrm>
            <a:off x="1193017" y="5395313"/>
            <a:ext cx="5463944" cy="1646557"/>
            <a:chOff x="1193017" y="5395313"/>
            <a:chExt cx="5463944" cy="1646557"/>
          </a:xfrm>
        </p:grpSpPr>
        <p:sp>
          <p:nvSpPr>
            <p:cNvPr id="363" name="Google Shape;363;p7"/>
            <p:cNvSpPr/>
            <p:nvPr/>
          </p:nvSpPr>
          <p:spPr>
            <a:xfrm>
              <a:off x="1193017" y="5533107"/>
              <a:ext cx="1446099" cy="1446099"/>
            </a:xfrm>
            <a:custGeom>
              <a:avLst/>
              <a:gdLst/>
              <a:ahLst/>
              <a:cxnLst/>
              <a:rect l="l" t="t" r="r" b="b"/>
              <a:pathLst>
                <a:path w="499808" h="499808" extrusionOk="0">
                  <a:moveTo>
                    <a:pt x="102717" y="0"/>
                  </a:moveTo>
                  <a:lnTo>
                    <a:pt x="397091" y="0"/>
                  </a:lnTo>
                  <a:cubicBezTo>
                    <a:pt x="424333" y="0"/>
                    <a:pt x="450460" y="10822"/>
                    <a:pt x="469723" y="30085"/>
                  </a:cubicBezTo>
                  <a:cubicBezTo>
                    <a:pt x="488986" y="49348"/>
                    <a:pt x="499808" y="75475"/>
                    <a:pt x="499808" y="102717"/>
                  </a:cubicBezTo>
                  <a:lnTo>
                    <a:pt x="499808" y="397091"/>
                  </a:lnTo>
                  <a:cubicBezTo>
                    <a:pt x="499808" y="424333"/>
                    <a:pt x="488986" y="450460"/>
                    <a:pt x="469723" y="469723"/>
                  </a:cubicBezTo>
                  <a:cubicBezTo>
                    <a:pt x="450460" y="488986"/>
                    <a:pt x="424333" y="499808"/>
                    <a:pt x="397091" y="499808"/>
                  </a:cubicBezTo>
                  <a:lnTo>
                    <a:pt x="102717" y="499808"/>
                  </a:lnTo>
                  <a:cubicBezTo>
                    <a:pt x="45988" y="499808"/>
                    <a:pt x="0" y="453820"/>
                    <a:pt x="0" y="397091"/>
                  </a:cubicBezTo>
                  <a:lnTo>
                    <a:pt x="0" y="102717"/>
                  </a:lnTo>
                  <a:cubicBezTo>
                    <a:pt x="0" y="75475"/>
                    <a:pt x="10822" y="49348"/>
                    <a:pt x="30085" y="30085"/>
                  </a:cubicBezTo>
                  <a:cubicBezTo>
                    <a:pt x="49348" y="10822"/>
                    <a:pt x="75475" y="0"/>
                    <a:pt x="102717" y="0"/>
                  </a:cubicBezTo>
                  <a:close/>
                </a:path>
              </a:pathLst>
            </a:cu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64" name="Google Shape;364;p7"/>
            <p:cNvSpPr txBox="1"/>
            <p:nvPr/>
          </p:nvSpPr>
          <p:spPr>
            <a:xfrm>
              <a:off x="1193017" y="5395313"/>
              <a:ext cx="1446099" cy="1583893"/>
            </a:xfrm>
            <a:prstGeom prst="rect">
              <a:avLst/>
            </a:prstGeom>
            <a:noFill/>
            <a:ln>
              <a:noFill/>
            </a:ln>
          </p:spPr>
          <p:txBody>
            <a:bodyPr spcFirstLastPara="1" wrap="square" lIns="51275" tIns="51275" rIns="51275" bIns="51275" anchor="ctr" anchorCtr="0">
              <a:noAutofit/>
            </a:bodyPr>
            <a:lstStyle/>
            <a:p>
              <a:pPr marL="0" marR="0" lvl="0" indent="0" algn="ctr" rtl="0">
                <a:lnSpc>
                  <a:spcPct val="175357"/>
                </a:lnSpc>
                <a:spcBef>
                  <a:spcPts val="0"/>
                </a:spcBef>
                <a:spcAft>
                  <a:spcPts val="0"/>
                </a:spcAft>
                <a:buNone/>
              </a:pPr>
              <a:endParaRPr sz="1818">
                <a:solidFill>
                  <a:schemeClr val="dk1"/>
                </a:solidFill>
                <a:latin typeface="Calibri"/>
                <a:ea typeface="Calibri"/>
                <a:cs typeface="Calibri"/>
                <a:sym typeface="Calibri"/>
              </a:endParaRPr>
            </a:p>
          </p:txBody>
        </p:sp>
        <p:sp>
          <p:nvSpPr>
            <p:cNvPr id="365" name="Google Shape;365;p7"/>
            <p:cNvSpPr/>
            <p:nvPr/>
          </p:nvSpPr>
          <p:spPr>
            <a:xfrm>
              <a:off x="1497719" y="5702782"/>
              <a:ext cx="919977" cy="1079152"/>
            </a:xfrm>
            <a:custGeom>
              <a:avLst/>
              <a:gdLst/>
              <a:ahLst/>
              <a:cxnLst/>
              <a:rect l="l" t="t" r="r" b="b"/>
              <a:pathLst>
                <a:path w="911041" h="1068669" extrusionOk="0">
                  <a:moveTo>
                    <a:pt x="0" y="0"/>
                  </a:moveTo>
                  <a:lnTo>
                    <a:pt x="911041" y="0"/>
                  </a:lnTo>
                  <a:lnTo>
                    <a:pt x="911041" y="1068670"/>
                  </a:lnTo>
                  <a:lnTo>
                    <a:pt x="0" y="1068670"/>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grpSp>
          <p:nvGrpSpPr>
            <p:cNvPr id="366" name="Google Shape;366;p7"/>
            <p:cNvGrpSpPr/>
            <p:nvPr/>
          </p:nvGrpSpPr>
          <p:grpSpPr>
            <a:xfrm>
              <a:off x="2812052" y="5489963"/>
              <a:ext cx="3844909" cy="1551907"/>
              <a:chOff x="2812052" y="5489963"/>
              <a:chExt cx="3844909" cy="1551907"/>
            </a:xfrm>
          </p:grpSpPr>
          <p:sp>
            <p:nvSpPr>
              <p:cNvPr id="367" name="Google Shape;367;p7"/>
              <p:cNvSpPr txBox="1"/>
              <p:nvPr/>
            </p:nvSpPr>
            <p:spPr>
              <a:xfrm>
                <a:off x="2812052" y="5986898"/>
                <a:ext cx="3440739" cy="1054972"/>
              </a:xfrm>
              <a:prstGeom prst="rect">
                <a:avLst/>
              </a:prstGeom>
              <a:noFill/>
              <a:ln>
                <a:noFill/>
              </a:ln>
            </p:spPr>
            <p:txBody>
              <a:bodyPr spcFirstLastPara="1" wrap="square" lIns="0" tIns="0" rIns="0" bIns="0" anchor="t" anchorCtr="0">
                <a:spAutoFit/>
              </a:bodyPr>
              <a:lstStyle/>
              <a:p>
                <a:pPr marL="0" marR="0" lvl="0" indent="0" algn="l" rtl="0">
                  <a:lnSpc>
                    <a:spcPct val="139950"/>
                  </a:lnSpc>
                  <a:spcBef>
                    <a:spcPts val="0"/>
                  </a:spcBef>
                  <a:spcAft>
                    <a:spcPts val="0"/>
                  </a:spcAft>
                  <a:buNone/>
                </a:pPr>
                <a:r>
                  <a:rPr lang="en-US" sz="2020">
                    <a:solidFill>
                      <a:schemeClr val="dk1"/>
                    </a:solidFill>
                    <a:latin typeface="Century Gothic"/>
                    <a:ea typeface="Century Gothic"/>
                    <a:cs typeface="Century Gothic"/>
                    <a:sym typeface="Century Gothic"/>
                  </a:rPr>
                  <a:t>Take pictures to document facility conditions or equipment status.</a:t>
                </a:r>
                <a:endParaRPr/>
              </a:p>
            </p:txBody>
          </p:sp>
          <p:sp>
            <p:nvSpPr>
              <p:cNvPr id="368" name="Google Shape;368;p7"/>
              <p:cNvSpPr txBox="1"/>
              <p:nvPr/>
            </p:nvSpPr>
            <p:spPr>
              <a:xfrm>
                <a:off x="2812052" y="5489963"/>
                <a:ext cx="3844909" cy="394265"/>
              </a:xfrm>
              <a:prstGeom prst="rect">
                <a:avLst/>
              </a:prstGeom>
              <a:noFill/>
              <a:ln>
                <a:noFill/>
              </a:ln>
            </p:spPr>
            <p:txBody>
              <a:bodyPr spcFirstLastPara="1" wrap="square" lIns="0" tIns="0" rIns="0" bIns="0" anchor="t" anchorCtr="0">
                <a:spAutoFit/>
              </a:bodyPr>
              <a:lstStyle/>
              <a:p>
                <a:pPr marL="0" marR="0" lvl="0" indent="0" algn="l" rtl="0">
                  <a:lnSpc>
                    <a:spcPct val="140008"/>
                  </a:lnSpc>
                  <a:spcBef>
                    <a:spcPts val="0"/>
                  </a:spcBef>
                  <a:spcAft>
                    <a:spcPts val="0"/>
                  </a:spcAft>
                  <a:buNone/>
                </a:pPr>
                <a:r>
                  <a:rPr lang="en-US" sz="2277" b="1">
                    <a:solidFill>
                      <a:schemeClr val="dk1"/>
                    </a:solidFill>
                    <a:latin typeface="Century Gothic"/>
                    <a:ea typeface="Century Gothic"/>
                    <a:cs typeface="Century Gothic"/>
                    <a:sym typeface="Century Gothic"/>
                  </a:rPr>
                  <a:t>Photo Capture</a:t>
                </a:r>
                <a:endParaRPr/>
              </a:p>
            </p:txBody>
          </p:sp>
        </p:grpSp>
      </p:grpSp>
      <p:grpSp>
        <p:nvGrpSpPr>
          <p:cNvPr id="369" name="Google Shape;369;p7"/>
          <p:cNvGrpSpPr/>
          <p:nvPr/>
        </p:nvGrpSpPr>
        <p:grpSpPr>
          <a:xfrm>
            <a:off x="7048693" y="5395313"/>
            <a:ext cx="5439993" cy="1583893"/>
            <a:chOff x="7048693" y="6360178"/>
            <a:chExt cx="5439993" cy="1583893"/>
          </a:xfrm>
        </p:grpSpPr>
        <p:sp>
          <p:nvSpPr>
            <p:cNvPr id="370" name="Google Shape;370;p7"/>
            <p:cNvSpPr/>
            <p:nvPr/>
          </p:nvSpPr>
          <p:spPr>
            <a:xfrm>
              <a:off x="7048693" y="6497972"/>
              <a:ext cx="1446099" cy="1446099"/>
            </a:xfrm>
            <a:custGeom>
              <a:avLst/>
              <a:gdLst/>
              <a:ahLst/>
              <a:cxnLst/>
              <a:rect l="l" t="t" r="r" b="b"/>
              <a:pathLst>
                <a:path w="499808" h="499808" extrusionOk="0">
                  <a:moveTo>
                    <a:pt x="102717" y="0"/>
                  </a:moveTo>
                  <a:lnTo>
                    <a:pt x="397091" y="0"/>
                  </a:lnTo>
                  <a:cubicBezTo>
                    <a:pt x="424333" y="0"/>
                    <a:pt x="450460" y="10822"/>
                    <a:pt x="469723" y="30085"/>
                  </a:cubicBezTo>
                  <a:cubicBezTo>
                    <a:pt x="488986" y="49348"/>
                    <a:pt x="499808" y="75475"/>
                    <a:pt x="499808" y="102717"/>
                  </a:cubicBezTo>
                  <a:lnTo>
                    <a:pt x="499808" y="397091"/>
                  </a:lnTo>
                  <a:cubicBezTo>
                    <a:pt x="499808" y="424333"/>
                    <a:pt x="488986" y="450460"/>
                    <a:pt x="469723" y="469723"/>
                  </a:cubicBezTo>
                  <a:cubicBezTo>
                    <a:pt x="450460" y="488986"/>
                    <a:pt x="424333" y="499808"/>
                    <a:pt x="397091" y="499808"/>
                  </a:cubicBezTo>
                  <a:lnTo>
                    <a:pt x="102717" y="499808"/>
                  </a:lnTo>
                  <a:cubicBezTo>
                    <a:pt x="45988" y="499808"/>
                    <a:pt x="0" y="453820"/>
                    <a:pt x="0" y="397091"/>
                  </a:cubicBezTo>
                  <a:lnTo>
                    <a:pt x="0" y="102717"/>
                  </a:lnTo>
                  <a:cubicBezTo>
                    <a:pt x="0" y="75475"/>
                    <a:pt x="10822" y="49348"/>
                    <a:pt x="30085" y="30085"/>
                  </a:cubicBezTo>
                  <a:cubicBezTo>
                    <a:pt x="49348" y="10822"/>
                    <a:pt x="75475" y="0"/>
                    <a:pt x="102717" y="0"/>
                  </a:cubicBezTo>
                  <a:close/>
                </a:path>
              </a:pathLst>
            </a:cu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71" name="Google Shape;371;p7"/>
            <p:cNvSpPr txBox="1"/>
            <p:nvPr/>
          </p:nvSpPr>
          <p:spPr>
            <a:xfrm>
              <a:off x="7048693" y="6360178"/>
              <a:ext cx="1446099" cy="1583893"/>
            </a:xfrm>
            <a:prstGeom prst="rect">
              <a:avLst/>
            </a:prstGeom>
            <a:noFill/>
            <a:ln>
              <a:noFill/>
            </a:ln>
          </p:spPr>
          <p:txBody>
            <a:bodyPr spcFirstLastPara="1" wrap="square" lIns="51275" tIns="51275" rIns="51275" bIns="51275" anchor="ctr" anchorCtr="0">
              <a:noAutofit/>
            </a:bodyPr>
            <a:lstStyle/>
            <a:p>
              <a:pPr marL="0" marR="0" lvl="0" indent="0" algn="ctr" rtl="0">
                <a:lnSpc>
                  <a:spcPct val="175357"/>
                </a:lnSpc>
                <a:spcBef>
                  <a:spcPts val="0"/>
                </a:spcBef>
                <a:spcAft>
                  <a:spcPts val="0"/>
                </a:spcAft>
                <a:buNone/>
              </a:pPr>
              <a:endParaRPr sz="1818">
                <a:solidFill>
                  <a:schemeClr val="dk1"/>
                </a:solidFill>
                <a:latin typeface="Calibri"/>
                <a:ea typeface="Calibri"/>
                <a:cs typeface="Calibri"/>
                <a:sym typeface="Calibri"/>
              </a:endParaRPr>
            </a:p>
          </p:txBody>
        </p:sp>
        <p:sp>
          <p:nvSpPr>
            <p:cNvPr id="372" name="Google Shape;372;p7"/>
            <p:cNvSpPr/>
            <p:nvPr/>
          </p:nvSpPr>
          <p:spPr>
            <a:xfrm>
              <a:off x="7322889" y="6687744"/>
              <a:ext cx="897706" cy="897706"/>
            </a:xfrm>
            <a:custGeom>
              <a:avLst/>
              <a:gdLst/>
              <a:ahLst/>
              <a:cxnLst/>
              <a:rect l="l" t="t" r="r" b="b"/>
              <a:pathLst>
                <a:path w="888986" h="888986" extrusionOk="0">
                  <a:moveTo>
                    <a:pt x="0" y="0"/>
                  </a:moveTo>
                  <a:lnTo>
                    <a:pt x="888986" y="0"/>
                  </a:lnTo>
                  <a:lnTo>
                    <a:pt x="888986" y="888986"/>
                  </a:lnTo>
                  <a:lnTo>
                    <a:pt x="0" y="888986"/>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373" name="Google Shape;373;p7"/>
            <p:cNvSpPr txBox="1"/>
            <p:nvPr/>
          </p:nvSpPr>
          <p:spPr>
            <a:xfrm>
              <a:off x="8716878" y="7022120"/>
              <a:ext cx="3771808" cy="699039"/>
            </a:xfrm>
            <a:prstGeom prst="rect">
              <a:avLst/>
            </a:prstGeom>
            <a:noFill/>
            <a:ln>
              <a:noFill/>
            </a:ln>
          </p:spPr>
          <p:txBody>
            <a:bodyPr spcFirstLastPara="1" wrap="square" lIns="0" tIns="0" rIns="0" bIns="0" anchor="t" anchorCtr="0">
              <a:spAutoFit/>
            </a:bodyPr>
            <a:lstStyle/>
            <a:p>
              <a:pPr marL="0" marR="0" lvl="0" indent="0" algn="l" rtl="0">
                <a:lnSpc>
                  <a:spcPct val="139950"/>
                </a:lnSpc>
                <a:spcBef>
                  <a:spcPts val="0"/>
                </a:spcBef>
                <a:spcAft>
                  <a:spcPts val="0"/>
                </a:spcAft>
                <a:buNone/>
              </a:pPr>
              <a:r>
                <a:rPr lang="en-US" sz="2020">
                  <a:solidFill>
                    <a:schemeClr val="dk1"/>
                  </a:solidFill>
                  <a:latin typeface="Century Gothic"/>
                  <a:ea typeface="Century Gothic"/>
                  <a:cs typeface="Century Gothic"/>
                  <a:sym typeface="Century Gothic"/>
                </a:rPr>
                <a:t>Record audio notes for quick observations and interviews.</a:t>
              </a:r>
              <a:endParaRPr/>
            </a:p>
          </p:txBody>
        </p:sp>
        <p:sp>
          <p:nvSpPr>
            <p:cNvPr id="374" name="Google Shape;374;p7"/>
            <p:cNvSpPr txBox="1"/>
            <p:nvPr/>
          </p:nvSpPr>
          <p:spPr>
            <a:xfrm>
              <a:off x="8702130" y="6595937"/>
              <a:ext cx="3061928" cy="394265"/>
            </a:xfrm>
            <a:prstGeom prst="rect">
              <a:avLst/>
            </a:prstGeom>
            <a:noFill/>
            <a:ln>
              <a:noFill/>
            </a:ln>
          </p:spPr>
          <p:txBody>
            <a:bodyPr spcFirstLastPara="1" wrap="square" lIns="0" tIns="0" rIns="0" bIns="0" anchor="t" anchorCtr="0">
              <a:spAutoFit/>
            </a:bodyPr>
            <a:lstStyle/>
            <a:p>
              <a:pPr marL="0" marR="0" lvl="0" indent="0" algn="l" rtl="0">
                <a:lnSpc>
                  <a:spcPct val="140008"/>
                </a:lnSpc>
                <a:spcBef>
                  <a:spcPts val="0"/>
                </a:spcBef>
                <a:spcAft>
                  <a:spcPts val="0"/>
                </a:spcAft>
                <a:buNone/>
              </a:pPr>
              <a:r>
                <a:rPr lang="en-US" sz="2277" b="1">
                  <a:solidFill>
                    <a:schemeClr val="dk1"/>
                  </a:solidFill>
                  <a:latin typeface="Century Gothic"/>
                  <a:ea typeface="Century Gothic"/>
                  <a:cs typeface="Century Gothic"/>
                  <a:sym typeface="Century Gothic"/>
                </a:rPr>
                <a:t>Voice Recording</a:t>
              </a:r>
              <a:endParaRPr/>
            </a:p>
          </p:txBody>
        </p:sp>
      </p:grpSp>
      <p:grpSp>
        <p:nvGrpSpPr>
          <p:cNvPr id="375" name="Google Shape;375;p7"/>
          <p:cNvGrpSpPr/>
          <p:nvPr/>
        </p:nvGrpSpPr>
        <p:grpSpPr>
          <a:xfrm>
            <a:off x="12881107" y="2262378"/>
            <a:ext cx="4644893" cy="7269364"/>
            <a:chOff x="12659526" y="3071816"/>
            <a:chExt cx="4599774" cy="7198751"/>
          </a:xfrm>
        </p:grpSpPr>
        <p:grpSp>
          <p:nvGrpSpPr>
            <p:cNvPr id="376" name="Google Shape;376;p7"/>
            <p:cNvGrpSpPr/>
            <p:nvPr/>
          </p:nvGrpSpPr>
          <p:grpSpPr>
            <a:xfrm>
              <a:off x="12659526" y="3071816"/>
              <a:ext cx="4599774" cy="7198751"/>
              <a:chOff x="0" y="-47625"/>
              <a:chExt cx="1198771" cy="1926812"/>
            </a:xfrm>
          </p:grpSpPr>
          <p:sp>
            <p:nvSpPr>
              <p:cNvPr id="377" name="Google Shape;377;p7"/>
              <p:cNvSpPr/>
              <p:nvPr/>
            </p:nvSpPr>
            <p:spPr>
              <a:xfrm>
                <a:off x="0" y="0"/>
                <a:ext cx="1198771" cy="1879187"/>
              </a:xfrm>
              <a:custGeom>
                <a:avLst/>
                <a:gdLst/>
                <a:ahLst/>
                <a:cxnLst/>
                <a:rect l="l" t="t" r="r" b="b"/>
                <a:pathLst>
                  <a:path w="1198771" h="1879187" extrusionOk="0">
                    <a:moveTo>
                      <a:pt x="33662" y="0"/>
                    </a:moveTo>
                    <a:lnTo>
                      <a:pt x="1165108" y="0"/>
                    </a:lnTo>
                    <a:cubicBezTo>
                      <a:pt x="1183699" y="0"/>
                      <a:pt x="1198771" y="15071"/>
                      <a:pt x="1198771" y="33662"/>
                    </a:cubicBezTo>
                    <a:lnTo>
                      <a:pt x="1198771" y="1845525"/>
                    </a:lnTo>
                    <a:cubicBezTo>
                      <a:pt x="1198771" y="1864116"/>
                      <a:pt x="1183699" y="1879187"/>
                      <a:pt x="1165108" y="1879187"/>
                    </a:cubicBezTo>
                    <a:lnTo>
                      <a:pt x="33662" y="1879187"/>
                    </a:lnTo>
                    <a:cubicBezTo>
                      <a:pt x="24734" y="1879187"/>
                      <a:pt x="16172" y="1875640"/>
                      <a:pt x="9859" y="1869327"/>
                    </a:cubicBezTo>
                    <a:cubicBezTo>
                      <a:pt x="3547" y="1863015"/>
                      <a:pt x="0" y="1854453"/>
                      <a:pt x="0" y="1845525"/>
                    </a:cubicBezTo>
                    <a:lnTo>
                      <a:pt x="0" y="33662"/>
                    </a:lnTo>
                    <a:cubicBezTo>
                      <a:pt x="0" y="24734"/>
                      <a:pt x="3547" y="16172"/>
                      <a:pt x="9859" y="9859"/>
                    </a:cubicBezTo>
                    <a:cubicBezTo>
                      <a:pt x="16172" y="3547"/>
                      <a:pt x="24734" y="0"/>
                      <a:pt x="33662" y="0"/>
                    </a:cubicBezTo>
                    <a:close/>
                  </a:path>
                </a:pathLst>
              </a:custGeom>
              <a:solidFill>
                <a:srgbClr val="186931"/>
              </a:solidFill>
              <a:ln w="19050" cap="sq" cmpd="sng">
                <a:solidFill>
                  <a:srgbClr val="FFFFFF"/>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7"/>
              <p:cNvSpPr txBox="1"/>
              <p:nvPr/>
            </p:nvSpPr>
            <p:spPr>
              <a:xfrm>
                <a:off x="0" y="-47625"/>
                <a:ext cx="1198771" cy="1926812"/>
              </a:xfrm>
              <a:prstGeom prst="rect">
                <a:avLst/>
              </a:prstGeom>
              <a:solidFill>
                <a:srgbClr val="186931"/>
              </a:solidFill>
              <a:ln>
                <a:noFill/>
              </a:ln>
            </p:spPr>
            <p:txBody>
              <a:bodyPr spcFirstLastPara="1" wrap="square" lIns="51275" tIns="51275" rIns="51275" bIns="51275" anchor="ctr" anchorCtr="0">
                <a:noAutofit/>
              </a:bodyPr>
              <a:lstStyle/>
              <a:p>
                <a:pPr marL="0" marR="0" lvl="0" indent="0" algn="ctr" rtl="0">
                  <a:lnSpc>
                    <a:spcPct val="175357"/>
                  </a:lnSpc>
                  <a:spcBef>
                    <a:spcPts val="0"/>
                  </a:spcBef>
                  <a:spcAft>
                    <a:spcPts val="0"/>
                  </a:spcAft>
                  <a:buNone/>
                </a:pPr>
                <a:endParaRPr sz="1818">
                  <a:solidFill>
                    <a:srgbClr val="000000"/>
                  </a:solidFill>
                  <a:latin typeface="Calibri"/>
                  <a:ea typeface="Calibri"/>
                  <a:cs typeface="Calibri"/>
                  <a:sym typeface="Calibri"/>
                </a:endParaRPr>
              </a:p>
            </p:txBody>
          </p:sp>
        </p:grpSp>
        <p:sp>
          <p:nvSpPr>
            <p:cNvPr id="379" name="Google Shape;379;p7"/>
            <p:cNvSpPr txBox="1"/>
            <p:nvPr/>
          </p:nvSpPr>
          <p:spPr>
            <a:xfrm>
              <a:off x="13080278" y="3612244"/>
              <a:ext cx="3758270" cy="6460166"/>
            </a:xfrm>
            <a:prstGeom prst="rect">
              <a:avLst/>
            </a:prstGeom>
            <a:solidFill>
              <a:srgbClr val="186931"/>
            </a:solidFill>
            <a:ln>
              <a:noFill/>
            </a:ln>
          </p:spPr>
          <p:txBody>
            <a:bodyPr spcFirstLastPara="1" wrap="square" lIns="0" tIns="0" rIns="0" bIns="0" anchor="t" anchorCtr="0">
              <a:spAutoFit/>
            </a:bodyPr>
            <a:lstStyle/>
            <a:p>
              <a:pPr marL="346260" marR="0" lvl="0" indent="-346260" algn="l" rtl="0">
                <a:lnSpc>
                  <a:spcPct val="153032"/>
                </a:lnSpc>
                <a:spcBef>
                  <a:spcPts val="0"/>
                </a:spcBef>
                <a:spcAft>
                  <a:spcPts val="0"/>
                </a:spcAft>
                <a:buClr>
                  <a:srgbClr val="FFFFFF"/>
                </a:buClr>
                <a:buSzPts val="2523"/>
                <a:buFont typeface="Arial"/>
                <a:buChar char="•"/>
              </a:pPr>
              <a:r>
                <a:rPr lang="en-US" sz="2523">
                  <a:solidFill>
                    <a:srgbClr val="FFFFFF"/>
                  </a:solidFill>
                  <a:latin typeface="Century Gothic"/>
                  <a:ea typeface="Century Gothic"/>
                  <a:cs typeface="Century Gothic"/>
                  <a:sym typeface="Century Gothic"/>
                </a:rPr>
                <a:t>The app works online and offline, ensuring data can be collected even in areas with limited connectivity. </a:t>
              </a:r>
              <a:endParaRPr/>
            </a:p>
            <a:p>
              <a:pPr marL="346260" marR="0" lvl="0" indent="-346260" algn="l" rtl="0">
                <a:lnSpc>
                  <a:spcPct val="153032"/>
                </a:lnSpc>
                <a:spcBef>
                  <a:spcPts val="0"/>
                </a:spcBef>
                <a:spcAft>
                  <a:spcPts val="0"/>
                </a:spcAft>
                <a:buClr>
                  <a:srgbClr val="FFFFFF"/>
                </a:buClr>
                <a:buSzPts val="2523"/>
                <a:buFont typeface="Arial"/>
                <a:buChar char="•"/>
              </a:pPr>
              <a:r>
                <a:rPr lang="en-US" sz="2523">
                  <a:solidFill>
                    <a:srgbClr val="FFFFFF"/>
                  </a:solidFill>
                  <a:latin typeface="Century Gothic"/>
                  <a:ea typeface="Century Gothic"/>
                  <a:cs typeface="Century Gothic"/>
                  <a:sym typeface="Century Gothic"/>
                </a:rPr>
                <a:t>PFMOs must follow established protocols to maintain consistency and accuracy during every visit. </a:t>
              </a:r>
              <a:endParaRPr/>
            </a:p>
            <a:p>
              <a:pPr marL="0" marR="0" lvl="0" indent="0" algn="l" rtl="0">
                <a:lnSpc>
                  <a:spcPct val="153032"/>
                </a:lnSpc>
                <a:spcBef>
                  <a:spcPts val="0"/>
                </a:spcBef>
                <a:spcAft>
                  <a:spcPts val="0"/>
                </a:spcAft>
                <a:buNone/>
              </a:pPr>
              <a:endParaRPr sz="2523">
                <a:solidFill>
                  <a:srgbClr val="FFFFFF"/>
                </a:solidFill>
                <a:latin typeface="Century Gothic"/>
                <a:ea typeface="Century Gothic"/>
                <a:cs typeface="Century Gothic"/>
                <a:sym typeface="Century Gothic"/>
              </a:endParaRPr>
            </a:p>
          </p:txBody>
        </p:sp>
      </p:grpSp>
      <p:sp>
        <p:nvSpPr>
          <p:cNvPr id="380" name="Google Shape;380;p7"/>
          <p:cNvSpPr txBox="1"/>
          <p:nvPr/>
        </p:nvSpPr>
        <p:spPr>
          <a:xfrm>
            <a:off x="1309743" y="4586803"/>
            <a:ext cx="5925559" cy="401445"/>
          </a:xfrm>
          <a:prstGeom prst="rect">
            <a:avLst/>
          </a:prstGeom>
          <a:noFill/>
          <a:ln>
            <a:noFill/>
          </a:ln>
        </p:spPr>
        <p:txBody>
          <a:bodyPr spcFirstLastPara="1" wrap="square" lIns="0" tIns="0" rIns="0" bIns="0" anchor="t" anchorCtr="0">
            <a:spAutoFit/>
          </a:bodyPr>
          <a:lstStyle/>
          <a:p>
            <a:pPr marL="0" marR="0" lvl="0" indent="0" algn="l" rtl="0">
              <a:lnSpc>
                <a:spcPct val="114013"/>
              </a:lnSpc>
              <a:spcBef>
                <a:spcPts val="0"/>
              </a:spcBef>
              <a:spcAft>
                <a:spcPts val="0"/>
              </a:spcAft>
              <a:buNone/>
            </a:pPr>
            <a:r>
              <a:rPr lang="en-US" sz="2726" b="1">
                <a:solidFill>
                  <a:schemeClr val="dk1"/>
                </a:solidFill>
                <a:latin typeface="Century Gothic"/>
                <a:ea typeface="Century Gothic"/>
                <a:cs typeface="Century Gothic"/>
                <a:sym typeface="Century Gothic"/>
              </a:rPr>
              <a:t>Key Data Collection Methods</a:t>
            </a:r>
            <a:endParaRPr/>
          </a:p>
        </p:txBody>
      </p:sp>
      <p:sp>
        <p:nvSpPr>
          <p:cNvPr id="381" name="Google Shape;381;p7"/>
          <p:cNvSpPr txBox="1">
            <a:spLocks noGrp="1"/>
          </p:cNvSpPr>
          <p:nvPr>
            <p:ph type="sldNum" idx="12"/>
          </p:nvPr>
        </p:nvSpPr>
        <p:spPr>
          <a:xfrm>
            <a:off x="16154400" y="9921875"/>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145</a:t>
            </a:fld>
            <a:endParaRPr sz="1616">
              <a:solidFill>
                <a:schemeClr val="dk1"/>
              </a:solidFill>
            </a:endParaRPr>
          </a:p>
        </p:txBody>
      </p:sp>
      <p:sp>
        <p:nvSpPr>
          <p:cNvPr id="382" name="Google Shape;382;p7"/>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pic>
        <p:nvPicPr>
          <p:cNvPr id="383" name="Google Shape;383;p7"/>
          <p:cNvPicPr preferRelativeResize="0"/>
          <p:nvPr/>
        </p:nvPicPr>
        <p:blipFill rotWithShape="1">
          <a:blip r:embed="rId7">
            <a:alphaModFix/>
          </a:blip>
          <a:srcRect/>
          <a:stretch/>
        </p:blipFill>
        <p:spPr>
          <a:xfrm>
            <a:off x="151067" y="96599"/>
            <a:ext cx="1601533" cy="641178"/>
          </a:xfrm>
          <a:prstGeom prst="rect">
            <a:avLst/>
          </a:prstGeom>
          <a:noFill/>
          <a:ln>
            <a:noFill/>
          </a:ln>
        </p:spPr>
      </p:pic>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grpSp>
        <p:nvGrpSpPr>
          <p:cNvPr id="388" name="Google Shape;388;p8"/>
          <p:cNvGrpSpPr/>
          <p:nvPr/>
        </p:nvGrpSpPr>
        <p:grpSpPr>
          <a:xfrm>
            <a:off x="213221" y="2324789"/>
            <a:ext cx="7668928" cy="7202701"/>
            <a:chOff x="0" y="-47625"/>
            <a:chExt cx="1678040" cy="1576025"/>
          </a:xfrm>
        </p:grpSpPr>
        <p:sp>
          <p:nvSpPr>
            <p:cNvPr id="389" name="Google Shape;389;p8"/>
            <p:cNvSpPr/>
            <p:nvPr/>
          </p:nvSpPr>
          <p:spPr>
            <a:xfrm>
              <a:off x="0" y="0"/>
              <a:ext cx="1678040" cy="1528400"/>
            </a:xfrm>
            <a:custGeom>
              <a:avLst/>
              <a:gdLst/>
              <a:ahLst/>
              <a:cxnLst/>
              <a:rect l="l" t="t" r="r" b="b"/>
              <a:pathLst>
                <a:path w="1678040" h="1528400" extrusionOk="0">
                  <a:moveTo>
                    <a:pt x="24466" y="0"/>
                  </a:moveTo>
                  <a:lnTo>
                    <a:pt x="1653574" y="0"/>
                  </a:lnTo>
                  <a:cubicBezTo>
                    <a:pt x="1660063" y="0"/>
                    <a:pt x="1666286" y="2578"/>
                    <a:pt x="1670874" y="7166"/>
                  </a:cubicBezTo>
                  <a:cubicBezTo>
                    <a:pt x="1675462" y="11754"/>
                    <a:pt x="1678040" y="17977"/>
                    <a:pt x="1678040" y="24466"/>
                  </a:cubicBezTo>
                  <a:lnTo>
                    <a:pt x="1678040" y="1503934"/>
                  </a:lnTo>
                  <a:cubicBezTo>
                    <a:pt x="1678040" y="1510422"/>
                    <a:pt x="1675462" y="1516645"/>
                    <a:pt x="1670874" y="1521234"/>
                  </a:cubicBezTo>
                  <a:cubicBezTo>
                    <a:pt x="1666286" y="1525822"/>
                    <a:pt x="1660063" y="1528400"/>
                    <a:pt x="1653574" y="1528400"/>
                  </a:cubicBezTo>
                  <a:lnTo>
                    <a:pt x="24466" y="1528400"/>
                  </a:lnTo>
                  <a:cubicBezTo>
                    <a:pt x="17977" y="1528400"/>
                    <a:pt x="11754" y="1525822"/>
                    <a:pt x="7166" y="1521234"/>
                  </a:cubicBezTo>
                  <a:cubicBezTo>
                    <a:pt x="2578" y="1516645"/>
                    <a:pt x="0" y="1510422"/>
                    <a:pt x="0" y="1503934"/>
                  </a:cubicBezTo>
                  <a:lnTo>
                    <a:pt x="0" y="24466"/>
                  </a:lnTo>
                  <a:cubicBezTo>
                    <a:pt x="0" y="17977"/>
                    <a:pt x="2578" y="11754"/>
                    <a:pt x="7166" y="7166"/>
                  </a:cubicBezTo>
                  <a:cubicBezTo>
                    <a:pt x="11754" y="2578"/>
                    <a:pt x="17977" y="0"/>
                    <a:pt x="24466" y="0"/>
                  </a:cubicBezTo>
                  <a:close/>
                </a:path>
              </a:pathLst>
            </a:custGeom>
            <a:solidFill>
              <a:srgbClr val="000000">
                <a:alpha val="76862"/>
              </a:srgbClr>
            </a:solidFill>
            <a:ln w="19050" cap="rnd" cmpd="sng">
              <a:solidFill>
                <a:srgbClr val="FFFFFF">
                  <a:alpha val="76862"/>
                </a:srgb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8"/>
            <p:cNvSpPr txBox="1"/>
            <p:nvPr/>
          </p:nvSpPr>
          <p:spPr>
            <a:xfrm>
              <a:off x="0" y="-47625"/>
              <a:ext cx="1678040" cy="1576025"/>
            </a:xfrm>
            <a:prstGeom prst="rect">
              <a:avLst/>
            </a:prstGeom>
            <a:noFill/>
            <a:ln>
              <a:noFill/>
            </a:ln>
          </p:spPr>
          <p:txBody>
            <a:bodyPr spcFirstLastPara="1" wrap="square" lIns="51275" tIns="51275" rIns="51275" bIns="51275" anchor="ctr" anchorCtr="0">
              <a:noAutofit/>
            </a:bodyPr>
            <a:lstStyle/>
            <a:p>
              <a:pPr marL="0" marR="0" lvl="0" indent="0" algn="ctr" rtl="0">
                <a:lnSpc>
                  <a:spcPct val="175357"/>
                </a:lnSpc>
                <a:spcBef>
                  <a:spcPts val="0"/>
                </a:spcBef>
                <a:spcAft>
                  <a:spcPts val="0"/>
                </a:spcAft>
                <a:buNone/>
              </a:pPr>
              <a:endParaRPr sz="1818">
                <a:solidFill>
                  <a:schemeClr val="dk1"/>
                </a:solidFill>
                <a:latin typeface="Calibri"/>
                <a:ea typeface="Calibri"/>
                <a:cs typeface="Calibri"/>
                <a:sym typeface="Calibri"/>
              </a:endParaRPr>
            </a:p>
          </p:txBody>
        </p:sp>
      </p:grpSp>
      <p:sp>
        <p:nvSpPr>
          <p:cNvPr id="391" name="Google Shape;391;p8"/>
          <p:cNvSpPr/>
          <p:nvPr/>
        </p:nvSpPr>
        <p:spPr>
          <a:xfrm>
            <a:off x="502385" y="2846766"/>
            <a:ext cx="7090603" cy="6396682"/>
          </a:xfrm>
          <a:custGeom>
            <a:avLst/>
            <a:gdLst/>
            <a:ahLst/>
            <a:cxnLst/>
            <a:rect l="l" t="t" r="r" b="b"/>
            <a:pathLst>
              <a:path w="912645" h="823329" extrusionOk="0">
                <a:moveTo>
                  <a:pt x="35282" y="0"/>
                </a:moveTo>
                <a:lnTo>
                  <a:pt x="877363" y="0"/>
                </a:lnTo>
                <a:cubicBezTo>
                  <a:pt x="896849" y="0"/>
                  <a:pt x="912645" y="15796"/>
                  <a:pt x="912645" y="35282"/>
                </a:cubicBezTo>
                <a:lnTo>
                  <a:pt x="912645" y="788047"/>
                </a:lnTo>
                <a:cubicBezTo>
                  <a:pt x="912645" y="807533"/>
                  <a:pt x="896849" y="823329"/>
                  <a:pt x="877363" y="823329"/>
                </a:cubicBezTo>
                <a:lnTo>
                  <a:pt x="35282" y="823329"/>
                </a:lnTo>
                <a:cubicBezTo>
                  <a:pt x="15796" y="823329"/>
                  <a:pt x="0" y="807533"/>
                  <a:pt x="0" y="788047"/>
                </a:cubicBezTo>
                <a:lnTo>
                  <a:pt x="0" y="35282"/>
                </a:lnTo>
                <a:cubicBezTo>
                  <a:pt x="0" y="15796"/>
                  <a:pt x="15796" y="0"/>
                  <a:pt x="35282" y="0"/>
                </a:cubicBezTo>
                <a:close/>
              </a:path>
            </a:pathLst>
          </a:custGeom>
          <a:blipFill rotWithShape="1">
            <a:blip r:embed="rId3">
              <a:alphaModFix/>
            </a:blip>
            <a:stretch>
              <a:fillRect t="-21255" b="-21257"/>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8"/>
          <p:cNvSpPr txBox="1"/>
          <p:nvPr/>
        </p:nvSpPr>
        <p:spPr>
          <a:xfrm>
            <a:off x="1200189" y="931711"/>
            <a:ext cx="9705529" cy="1102866"/>
          </a:xfrm>
          <a:prstGeom prst="rect">
            <a:avLst/>
          </a:prstGeom>
          <a:noFill/>
          <a:ln>
            <a:noFill/>
          </a:ln>
        </p:spPr>
        <p:txBody>
          <a:bodyPr spcFirstLastPara="1" wrap="square" lIns="0" tIns="0" rIns="0" bIns="0" anchor="t" anchorCtr="0">
            <a:spAutoFit/>
          </a:bodyPr>
          <a:lstStyle/>
          <a:p>
            <a:pPr marL="0" marR="0" lvl="0" indent="0" algn="l" rtl="0">
              <a:lnSpc>
                <a:spcPct val="106017"/>
              </a:lnSpc>
              <a:spcBef>
                <a:spcPts val="0"/>
              </a:spcBef>
              <a:spcAft>
                <a:spcPts val="0"/>
              </a:spcAft>
              <a:buNone/>
            </a:pPr>
            <a:r>
              <a:rPr lang="en-US" sz="4038">
                <a:solidFill>
                  <a:srgbClr val="FFFFFF"/>
                </a:solidFill>
                <a:latin typeface="Century Gothic"/>
                <a:ea typeface="Century Gothic"/>
                <a:cs typeface="Century Gothic"/>
                <a:sym typeface="Century Gothic"/>
              </a:rPr>
              <a:t>RECEIVING AND PROVIDING FEEDBACK TO THE HEALTH FACILITY WORKERS</a:t>
            </a:r>
            <a:endParaRPr/>
          </a:p>
        </p:txBody>
      </p:sp>
      <p:sp>
        <p:nvSpPr>
          <p:cNvPr id="393" name="Google Shape;393;p8"/>
          <p:cNvSpPr/>
          <p:nvPr/>
        </p:nvSpPr>
        <p:spPr>
          <a:xfrm>
            <a:off x="16669290" y="195491"/>
            <a:ext cx="1682910" cy="471214"/>
          </a:xfrm>
          <a:custGeom>
            <a:avLst/>
            <a:gdLst/>
            <a:ahLst/>
            <a:cxnLst/>
            <a:rect l="l" t="t" r="r" b="b"/>
            <a:pathLst>
              <a:path w="2222083" h="622182" extrusionOk="0">
                <a:moveTo>
                  <a:pt x="0" y="0"/>
                </a:moveTo>
                <a:lnTo>
                  <a:pt x="2222083" y="0"/>
                </a:lnTo>
                <a:lnTo>
                  <a:pt x="2222083" y="622182"/>
                </a:lnTo>
                <a:lnTo>
                  <a:pt x="0" y="622182"/>
                </a:lnTo>
                <a:lnTo>
                  <a:pt x="0" y="0"/>
                </a:lnTo>
                <a:close/>
              </a:path>
            </a:pathLst>
          </a:custGeom>
          <a:blipFill rotWithShape="1">
            <a:blip r:embed="rId4">
              <a:alphaModFix/>
            </a:blip>
            <a:stretch>
              <a:fillRect t="-51058" b="-58756"/>
            </a:stretch>
          </a:blipFill>
          <a:ln>
            <a:noFill/>
          </a:ln>
        </p:spPr>
      </p:sp>
      <p:sp>
        <p:nvSpPr>
          <p:cNvPr id="394" name="Google Shape;394;p8"/>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146</a:t>
            </a:fld>
            <a:endParaRPr/>
          </a:p>
        </p:txBody>
      </p:sp>
      <p:sp>
        <p:nvSpPr>
          <p:cNvPr id="395" name="Google Shape;395;p8"/>
          <p:cNvSpPr/>
          <p:nvPr/>
        </p:nvSpPr>
        <p:spPr>
          <a:xfrm>
            <a:off x="8055282" y="2542444"/>
            <a:ext cx="9439312" cy="2072769"/>
          </a:xfrm>
          <a:custGeom>
            <a:avLst/>
            <a:gdLst/>
            <a:ahLst/>
            <a:cxnLst/>
            <a:rect l="l" t="t" r="r" b="b"/>
            <a:pathLst>
              <a:path w="2060379" h="452436" extrusionOk="0">
                <a:moveTo>
                  <a:pt x="16564" y="0"/>
                </a:moveTo>
                <a:lnTo>
                  <a:pt x="2043814" y="0"/>
                </a:lnTo>
                <a:cubicBezTo>
                  <a:pt x="2048207" y="0"/>
                  <a:pt x="2052421" y="1745"/>
                  <a:pt x="2055527" y="4852"/>
                </a:cubicBezTo>
                <a:cubicBezTo>
                  <a:pt x="2058633" y="7958"/>
                  <a:pt x="2060379" y="12171"/>
                  <a:pt x="2060379" y="16564"/>
                </a:cubicBezTo>
                <a:lnTo>
                  <a:pt x="2060379" y="435872"/>
                </a:lnTo>
                <a:cubicBezTo>
                  <a:pt x="2060379" y="445020"/>
                  <a:pt x="2052962" y="452436"/>
                  <a:pt x="2043814" y="452436"/>
                </a:cubicBezTo>
                <a:lnTo>
                  <a:pt x="16564" y="452436"/>
                </a:lnTo>
                <a:cubicBezTo>
                  <a:pt x="7416" y="452436"/>
                  <a:pt x="0" y="445020"/>
                  <a:pt x="0" y="435872"/>
                </a:cubicBezTo>
                <a:lnTo>
                  <a:pt x="0" y="16564"/>
                </a:lnTo>
                <a:cubicBezTo>
                  <a:pt x="0" y="7416"/>
                  <a:pt x="7416" y="0"/>
                  <a:pt x="16564" y="0"/>
                </a:cubicBezTo>
                <a:close/>
              </a:path>
            </a:pathLst>
          </a:custGeom>
          <a:solidFill>
            <a:srgbClr val="E1EDDD"/>
          </a:solidFill>
          <a:ln w="19050" cap="sq" cmpd="sng">
            <a:solidFill>
              <a:srgbClr val="FFFFFF"/>
            </a:solidFill>
            <a:prstDash val="solid"/>
            <a:miter lim="8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96" name="Google Shape;396;p8"/>
          <p:cNvSpPr txBox="1"/>
          <p:nvPr/>
        </p:nvSpPr>
        <p:spPr>
          <a:xfrm>
            <a:off x="8306373" y="3154049"/>
            <a:ext cx="599369" cy="569792"/>
          </a:xfrm>
          <a:prstGeom prst="rect">
            <a:avLst/>
          </a:prstGeom>
          <a:noFill/>
          <a:ln>
            <a:noFill/>
          </a:ln>
        </p:spPr>
        <p:txBody>
          <a:bodyPr spcFirstLastPara="1" wrap="square" lIns="0" tIns="0" rIns="0" bIns="0" anchor="t" anchorCtr="0">
            <a:spAutoFit/>
          </a:bodyPr>
          <a:lstStyle/>
          <a:p>
            <a:pPr marL="0" marR="0" lvl="0" indent="0" algn="l" rtl="0">
              <a:lnSpc>
                <a:spcPct val="113998"/>
              </a:lnSpc>
              <a:spcBef>
                <a:spcPts val="0"/>
              </a:spcBef>
              <a:spcAft>
                <a:spcPts val="0"/>
              </a:spcAft>
              <a:buNone/>
            </a:pPr>
            <a:r>
              <a:rPr lang="en-US" sz="3886">
                <a:solidFill>
                  <a:schemeClr val="dk1"/>
                </a:solidFill>
                <a:latin typeface="Century Gothic"/>
                <a:ea typeface="Century Gothic"/>
                <a:cs typeface="Century Gothic"/>
                <a:sym typeface="Century Gothic"/>
              </a:rPr>
              <a:t>01</a:t>
            </a:r>
            <a:endParaRPr/>
          </a:p>
        </p:txBody>
      </p:sp>
      <p:sp>
        <p:nvSpPr>
          <p:cNvPr id="397" name="Google Shape;397;p8"/>
          <p:cNvSpPr txBox="1"/>
          <p:nvPr/>
        </p:nvSpPr>
        <p:spPr>
          <a:xfrm>
            <a:off x="9155284" y="2707072"/>
            <a:ext cx="7532516" cy="1732362"/>
          </a:xfrm>
          <a:prstGeom prst="rect">
            <a:avLst/>
          </a:prstGeom>
          <a:noFill/>
          <a:ln>
            <a:noFill/>
          </a:ln>
        </p:spPr>
        <p:txBody>
          <a:bodyPr spcFirstLastPara="1" wrap="square" lIns="0" tIns="0" rIns="0" bIns="0" anchor="t" anchorCtr="0">
            <a:spAutoFit/>
          </a:bodyPr>
          <a:lstStyle/>
          <a:p>
            <a:pPr marL="0" marR="0" lvl="0" indent="0" algn="l" rtl="0">
              <a:lnSpc>
                <a:spcPct val="139975"/>
              </a:lnSpc>
              <a:spcBef>
                <a:spcPts val="0"/>
              </a:spcBef>
              <a:spcAft>
                <a:spcPts val="0"/>
              </a:spcAft>
              <a:buNone/>
            </a:pPr>
            <a:r>
              <a:rPr lang="en-US" sz="2434">
                <a:solidFill>
                  <a:schemeClr val="dk1"/>
                </a:solidFill>
                <a:latin typeface="Century Gothic"/>
                <a:ea typeface="Century Gothic"/>
                <a:cs typeface="Century Gothic"/>
                <a:sym typeface="Century Gothic"/>
              </a:rPr>
              <a:t>Effective communication with health facility workers is essential for improving health service delivery by addressing challenges and ensuring continuous improvements.</a:t>
            </a:r>
            <a:endParaRPr/>
          </a:p>
        </p:txBody>
      </p:sp>
      <p:sp>
        <p:nvSpPr>
          <p:cNvPr id="398" name="Google Shape;398;p8"/>
          <p:cNvSpPr/>
          <p:nvPr/>
        </p:nvSpPr>
        <p:spPr>
          <a:xfrm>
            <a:off x="8055282" y="7672908"/>
            <a:ext cx="9439312" cy="2072769"/>
          </a:xfrm>
          <a:custGeom>
            <a:avLst/>
            <a:gdLst/>
            <a:ahLst/>
            <a:cxnLst/>
            <a:rect l="l" t="t" r="r" b="b"/>
            <a:pathLst>
              <a:path w="2060379" h="452436" extrusionOk="0">
                <a:moveTo>
                  <a:pt x="16564" y="0"/>
                </a:moveTo>
                <a:lnTo>
                  <a:pt x="2043814" y="0"/>
                </a:lnTo>
                <a:cubicBezTo>
                  <a:pt x="2048207" y="0"/>
                  <a:pt x="2052421" y="1745"/>
                  <a:pt x="2055527" y="4852"/>
                </a:cubicBezTo>
                <a:cubicBezTo>
                  <a:pt x="2058633" y="7958"/>
                  <a:pt x="2060379" y="12171"/>
                  <a:pt x="2060379" y="16564"/>
                </a:cubicBezTo>
                <a:lnTo>
                  <a:pt x="2060379" y="435872"/>
                </a:lnTo>
                <a:cubicBezTo>
                  <a:pt x="2060379" y="445020"/>
                  <a:pt x="2052962" y="452436"/>
                  <a:pt x="2043814" y="452436"/>
                </a:cubicBezTo>
                <a:lnTo>
                  <a:pt x="16564" y="452436"/>
                </a:lnTo>
                <a:cubicBezTo>
                  <a:pt x="7416" y="452436"/>
                  <a:pt x="0" y="445020"/>
                  <a:pt x="0" y="435872"/>
                </a:cubicBezTo>
                <a:lnTo>
                  <a:pt x="0" y="16564"/>
                </a:lnTo>
                <a:cubicBezTo>
                  <a:pt x="0" y="7416"/>
                  <a:pt x="7416" y="0"/>
                  <a:pt x="16564" y="0"/>
                </a:cubicBezTo>
                <a:close/>
              </a:path>
            </a:pathLst>
          </a:custGeom>
          <a:solidFill>
            <a:srgbClr val="E1EDDD"/>
          </a:solidFill>
          <a:ln w="19050" cap="sq" cmpd="sng">
            <a:solidFill>
              <a:srgbClr val="FFFFFF"/>
            </a:solidFill>
            <a:prstDash val="solid"/>
            <a:miter lim="8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99" name="Google Shape;399;p8"/>
          <p:cNvSpPr txBox="1"/>
          <p:nvPr/>
        </p:nvSpPr>
        <p:spPr>
          <a:xfrm>
            <a:off x="8342290" y="8193068"/>
            <a:ext cx="739882" cy="569792"/>
          </a:xfrm>
          <a:prstGeom prst="rect">
            <a:avLst/>
          </a:prstGeom>
          <a:noFill/>
          <a:ln>
            <a:noFill/>
          </a:ln>
        </p:spPr>
        <p:txBody>
          <a:bodyPr spcFirstLastPara="1" wrap="square" lIns="0" tIns="0" rIns="0" bIns="0" anchor="t" anchorCtr="0">
            <a:spAutoFit/>
          </a:bodyPr>
          <a:lstStyle/>
          <a:p>
            <a:pPr marL="0" marR="0" lvl="0" indent="0" algn="l" rtl="0">
              <a:lnSpc>
                <a:spcPct val="113998"/>
              </a:lnSpc>
              <a:spcBef>
                <a:spcPts val="0"/>
              </a:spcBef>
              <a:spcAft>
                <a:spcPts val="0"/>
              </a:spcAft>
              <a:buNone/>
            </a:pPr>
            <a:r>
              <a:rPr lang="en-US" sz="3886">
                <a:solidFill>
                  <a:schemeClr val="dk1"/>
                </a:solidFill>
                <a:latin typeface="Century Gothic"/>
                <a:ea typeface="Century Gothic"/>
                <a:cs typeface="Century Gothic"/>
                <a:sym typeface="Century Gothic"/>
              </a:rPr>
              <a:t>03</a:t>
            </a:r>
            <a:endParaRPr/>
          </a:p>
        </p:txBody>
      </p:sp>
      <p:sp>
        <p:nvSpPr>
          <p:cNvPr id="400" name="Google Shape;400;p8"/>
          <p:cNvSpPr/>
          <p:nvPr/>
        </p:nvSpPr>
        <p:spPr>
          <a:xfrm>
            <a:off x="8055282" y="5107676"/>
            <a:ext cx="9439312" cy="2072769"/>
          </a:xfrm>
          <a:custGeom>
            <a:avLst/>
            <a:gdLst/>
            <a:ahLst/>
            <a:cxnLst/>
            <a:rect l="l" t="t" r="r" b="b"/>
            <a:pathLst>
              <a:path w="2060379" h="452436" extrusionOk="0">
                <a:moveTo>
                  <a:pt x="16564" y="0"/>
                </a:moveTo>
                <a:lnTo>
                  <a:pt x="2043814" y="0"/>
                </a:lnTo>
                <a:cubicBezTo>
                  <a:pt x="2048207" y="0"/>
                  <a:pt x="2052421" y="1745"/>
                  <a:pt x="2055527" y="4852"/>
                </a:cubicBezTo>
                <a:cubicBezTo>
                  <a:pt x="2058633" y="7958"/>
                  <a:pt x="2060379" y="12171"/>
                  <a:pt x="2060379" y="16564"/>
                </a:cubicBezTo>
                <a:lnTo>
                  <a:pt x="2060379" y="435872"/>
                </a:lnTo>
                <a:cubicBezTo>
                  <a:pt x="2060379" y="445020"/>
                  <a:pt x="2052962" y="452436"/>
                  <a:pt x="2043814" y="452436"/>
                </a:cubicBezTo>
                <a:lnTo>
                  <a:pt x="16564" y="452436"/>
                </a:lnTo>
                <a:cubicBezTo>
                  <a:pt x="7416" y="452436"/>
                  <a:pt x="0" y="445020"/>
                  <a:pt x="0" y="435872"/>
                </a:cubicBezTo>
                <a:lnTo>
                  <a:pt x="0" y="16564"/>
                </a:lnTo>
                <a:cubicBezTo>
                  <a:pt x="0" y="7416"/>
                  <a:pt x="7416" y="0"/>
                  <a:pt x="16564" y="0"/>
                </a:cubicBezTo>
                <a:close/>
              </a:path>
            </a:pathLst>
          </a:custGeom>
          <a:solidFill>
            <a:srgbClr val="E1EDDD"/>
          </a:solidFill>
          <a:ln w="19050" cap="sq" cmpd="sng">
            <a:solidFill>
              <a:srgbClr val="FFFFFF"/>
            </a:solidFill>
            <a:prstDash val="solid"/>
            <a:miter lim="8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01" name="Google Shape;401;p8"/>
          <p:cNvSpPr txBox="1"/>
          <p:nvPr/>
        </p:nvSpPr>
        <p:spPr>
          <a:xfrm>
            <a:off x="8306372" y="5879136"/>
            <a:ext cx="739882" cy="569792"/>
          </a:xfrm>
          <a:prstGeom prst="rect">
            <a:avLst/>
          </a:prstGeom>
          <a:noFill/>
          <a:ln>
            <a:noFill/>
          </a:ln>
        </p:spPr>
        <p:txBody>
          <a:bodyPr spcFirstLastPara="1" wrap="square" lIns="0" tIns="0" rIns="0" bIns="0" anchor="t" anchorCtr="0">
            <a:spAutoFit/>
          </a:bodyPr>
          <a:lstStyle/>
          <a:p>
            <a:pPr marL="0" marR="0" lvl="0" indent="0" algn="l" rtl="0">
              <a:lnSpc>
                <a:spcPct val="113998"/>
              </a:lnSpc>
              <a:spcBef>
                <a:spcPts val="0"/>
              </a:spcBef>
              <a:spcAft>
                <a:spcPts val="0"/>
              </a:spcAft>
              <a:buNone/>
            </a:pPr>
            <a:r>
              <a:rPr lang="en-US" sz="3886">
                <a:solidFill>
                  <a:schemeClr val="dk1"/>
                </a:solidFill>
                <a:latin typeface="Century Gothic"/>
                <a:ea typeface="Century Gothic"/>
                <a:cs typeface="Century Gothic"/>
                <a:sym typeface="Century Gothic"/>
              </a:rPr>
              <a:t>02</a:t>
            </a:r>
            <a:endParaRPr/>
          </a:p>
        </p:txBody>
      </p:sp>
      <p:sp>
        <p:nvSpPr>
          <p:cNvPr id="402" name="Google Shape;402;p8"/>
          <p:cNvSpPr txBox="1"/>
          <p:nvPr/>
        </p:nvSpPr>
        <p:spPr>
          <a:xfrm>
            <a:off x="9155113" y="5686149"/>
            <a:ext cx="7532688" cy="851775"/>
          </a:xfrm>
          <a:prstGeom prst="rect">
            <a:avLst/>
          </a:prstGeom>
          <a:noFill/>
          <a:ln>
            <a:noFill/>
          </a:ln>
        </p:spPr>
        <p:txBody>
          <a:bodyPr spcFirstLastPara="1" wrap="square" lIns="0" tIns="0" rIns="0" bIns="0" anchor="t" anchorCtr="0">
            <a:noAutofit/>
          </a:bodyPr>
          <a:lstStyle/>
          <a:p>
            <a:pPr marL="0" marR="0" lvl="0" indent="0" algn="l" rtl="0">
              <a:lnSpc>
                <a:spcPct val="139975"/>
              </a:lnSpc>
              <a:spcBef>
                <a:spcPts val="0"/>
              </a:spcBef>
              <a:spcAft>
                <a:spcPts val="0"/>
              </a:spcAft>
              <a:buNone/>
            </a:pPr>
            <a:r>
              <a:rPr lang="en-US" sz="2434">
                <a:solidFill>
                  <a:schemeClr val="dk1"/>
                </a:solidFill>
                <a:latin typeface="Century Gothic"/>
                <a:ea typeface="Century Gothic"/>
                <a:cs typeface="Century Gothic"/>
                <a:sym typeface="Century Gothic"/>
              </a:rPr>
              <a:t>A PFMO must be clear on how to receive and provide feedback constructively.</a:t>
            </a:r>
            <a:endParaRPr/>
          </a:p>
        </p:txBody>
      </p:sp>
      <p:sp>
        <p:nvSpPr>
          <p:cNvPr id="403" name="Google Shape;403;p8"/>
          <p:cNvSpPr txBox="1"/>
          <p:nvPr/>
        </p:nvSpPr>
        <p:spPr>
          <a:xfrm>
            <a:off x="15430750" y="8041225"/>
            <a:ext cx="2912700" cy="117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3231">
                <a:solidFill>
                  <a:schemeClr val="dk1"/>
                </a:solidFill>
                <a:highlight>
                  <a:srgbClr val="FFFF00"/>
                </a:highlight>
                <a:latin typeface="Calibri"/>
                <a:ea typeface="Calibri"/>
                <a:cs typeface="Calibri"/>
                <a:sym typeface="Calibri"/>
              </a:rPr>
              <a:t>?? Don’t understand</a:t>
            </a:r>
            <a:endParaRPr sz="3231">
              <a:solidFill>
                <a:schemeClr val="dk1"/>
              </a:solidFill>
              <a:highlight>
                <a:srgbClr val="FFFF00"/>
              </a:highlight>
              <a:latin typeface="Calibri"/>
              <a:ea typeface="Calibri"/>
              <a:cs typeface="Calibri"/>
              <a:sym typeface="Calibri"/>
            </a:endParaRPr>
          </a:p>
        </p:txBody>
      </p:sp>
      <p:sp>
        <p:nvSpPr>
          <p:cNvPr id="404" name="Google Shape;404;p8"/>
          <p:cNvSpPr txBox="1"/>
          <p:nvPr/>
        </p:nvSpPr>
        <p:spPr>
          <a:xfrm>
            <a:off x="9155113" y="7840328"/>
            <a:ext cx="7532688" cy="1279517"/>
          </a:xfrm>
          <a:prstGeom prst="rect">
            <a:avLst/>
          </a:prstGeom>
          <a:noFill/>
          <a:ln>
            <a:noFill/>
          </a:ln>
        </p:spPr>
        <p:txBody>
          <a:bodyPr spcFirstLastPara="1" wrap="square" lIns="0" tIns="0" rIns="0" bIns="0" anchor="t" anchorCtr="0">
            <a:noAutofit/>
          </a:bodyPr>
          <a:lstStyle/>
          <a:p>
            <a:pPr marL="0" marR="0" lvl="0" indent="0" algn="l" rtl="0">
              <a:lnSpc>
                <a:spcPct val="139975"/>
              </a:lnSpc>
              <a:spcBef>
                <a:spcPts val="0"/>
              </a:spcBef>
              <a:spcAft>
                <a:spcPts val="0"/>
              </a:spcAft>
              <a:buNone/>
            </a:pPr>
            <a:r>
              <a:rPr lang="en-US" sz="2434">
                <a:solidFill>
                  <a:schemeClr val="dk1"/>
                </a:solidFill>
                <a:highlight>
                  <a:srgbClr val="FF0000"/>
                </a:highlight>
                <a:latin typeface="Century Gothic"/>
                <a:ea typeface="Century Gothic"/>
                <a:cs typeface="Century Gothic"/>
                <a:sym typeface="Century Gothic"/>
              </a:rPr>
              <a:t>Feedback should be handled effectively, regardless of whether staff members are cooperative or resistant.</a:t>
            </a:r>
            <a:endParaRPr>
              <a:highlight>
                <a:srgbClr val="FF0000"/>
              </a:highlight>
            </a:endParaRPr>
          </a:p>
        </p:txBody>
      </p:sp>
      <p:grpSp>
        <p:nvGrpSpPr>
          <p:cNvPr id="405" name="Google Shape;405;p8"/>
          <p:cNvGrpSpPr/>
          <p:nvPr/>
        </p:nvGrpSpPr>
        <p:grpSpPr>
          <a:xfrm>
            <a:off x="151059" y="96596"/>
            <a:ext cx="1982388" cy="708965"/>
            <a:chOff x="151066" y="96598"/>
            <a:chExt cx="4116254" cy="1524000"/>
          </a:xfrm>
        </p:grpSpPr>
        <p:sp>
          <p:nvSpPr>
            <p:cNvPr id="406" name="Google Shape;406;p8"/>
            <p:cNvSpPr/>
            <p:nvPr/>
          </p:nvSpPr>
          <p:spPr>
            <a:xfrm>
              <a:off x="1279920" y="427213"/>
              <a:ext cx="2987400" cy="826800"/>
            </a:xfrm>
            <a:prstGeom prst="rect">
              <a:avLst/>
            </a:prstGeom>
            <a:solidFill>
              <a:srgbClr val="FFFFFF"/>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pic>
          <p:nvPicPr>
            <p:cNvPr id="407" name="Google Shape;407;p8"/>
            <p:cNvPicPr preferRelativeResize="0"/>
            <p:nvPr/>
          </p:nvPicPr>
          <p:blipFill rotWithShape="1">
            <a:blip r:embed="rId5">
              <a:alphaModFix/>
            </a:blip>
            <a:srcRect/>
            <a:stretch/>
          </p:blipFill>
          <p:spPr>
            <a:xfrm>
              <a:off x="151066" y="96598"/>
              <a:ext cx="3883360" cy="1524000"/>
            </a:xfrm>
            <a:prstGeom prst="rect">
              <a:avLst/>
            </a:prstGeom>
            <a:noFill/>
            <a:ln>
              <a:noFill/>
            </a:ln>
          </p:spPr>
        </p:pic>
      </p:gr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2" name="Google Shape;412;p9"/>
          <p:cNvSpPr/>
          <p:nvPr/>
        </p:nvSpPr>
        <p:spPr>
          <a:xfrm>
            <a:off x="-89694" y="-50453"/>
            <a:ext cx="18467388" cy="10387905"/>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mt="7999"/>
            </a:blip>
            <a:stretch>
              <a:fillRect t="-27528" b="-27527"/>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413" name="Google Shape;413;p9"/>
          <p:cNvSpPr/>
          <p:nvPr/>
        </p:nvSpPr>
        <p:spPr>
          <a:xfrm>
            <a:off x="520692" y="4224457"/>
            <a:ext cx="2077253" cy="2077253"/>
          </a:xfrm>
          <a:custGeom>
            <a:avLst/>
            <a:gdLst/>
            <a:ahLst/>
            <a:cxnLst/>
            <a:rect l="l" t="t" r="r" b="b"/>
            <a:pathLst>
              <a:path w="499808" h="499808" extrusionOk="0">
                <a:moveTo>
                  <a:pt x="71508" y="0"/>
                </a:moveTo>
                <a:lnTo>
                  <a:pt x="428301" y="0"/>
                </a:lnTo>
                <a:cubicBezTo>
                  <a:pt x="467793" y="0"/>
                  <a:pt x="499808" y="32015"/>
                  <a:pt x="499808" y="71508"/>
                </a:cubicBezTo>
                <a:lnTo>
                  <a:pt x="499808" y="428301"/>
                </a:lnTo>
                <a:cubicBezTo>
                  <a:pt x="499808" y="467793"/>
                  <a:pt x="467793" y="499808"/>
                  <a:pt x="428301" y="499808"/>
                </a:cubicBezTo>
                <a:lnTo>
                  <a:pt x="71508" y="499808"/>
                </a:lnTo>
                <a:cubicBezTo>
                  <a:pt x="32015" y="499808"/>
                  <a:pt x="0" y="467793"/>
                  <a:pt x="0" y="428301"/>
                </a:cubicBezTo>
                <a:lnTo>
                  <a:pt x="0" y="71508"/>
                </a:lnTo>
                <a:cubicBezTo>
                  <a:pt x="0" y="32015"/>
                  <a:pt x="32015" y="0"/>
                  <a:pt x="71508" y="0"/>
                </a:cubicBezTo>
                <a:close/>
              </a:path>
            </a:pathLst>
          </a:cu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4" name="Google Shape;414;p9"/>
          <p:cNvSpPr txBox="1"/>
          <p:nvPr/>
        </p:nvSpPr>
        <p:spPr>
          <a:xfrm>
            <a:off x="520692" y="4026523"/>
            <a:ext cx="2077253" cy="2275187"/>
          </a:xfrm>
          <a:prstGeom prst="rect">
            <a:avLst/>
          </a:prstGeom>
          <a:noFill/>
          <a:ln>
            <a:noFill/>
          </a:ln>
        </p:spPr>
        <p:txBody>
          <a:bodyPr spcFirstLastPara="1" wrap="square" lIns="51275" tIns="51275" rIns="51275" bIns="51275" anchor="ctr" anchorCtr="0">
            <a:noAutofit/>
          </a:bodyPr>
          <a:lstStyle/>
          <a:p>
            <a:pPr marL="0" marR="0" lvl="0" indent="0" algn="ctr" rtl="0">
              <a:lnSpc>
                <a:spcPct val="175357"/>
              </a:lnSpc>
              <a:spcBef>
                <a:spcPts val="0"/>
              </a:spcBef>
              <a:spcAft>
                <a:spcPts val="0"/>
              </a:spcAft>
              <a:buNone/>
            </a:pPr>
            <a:endParaRPr sz="1818">
              <a:solidFill>
                <a:schemeClr val="dk1"/>
              </a:solidFill>
              <a:latin typeface="Calibri"/>
              <a:ea typeface="Calibri"/>
              <a:cs typeface="Calibri"/>
              <a:sym typeface="Calibri"/>
            </a:endParaRPr>
          </a:p>
        </p:txBody>
      </p:sp>
      <p:sp>
        <p:nvSpPr>
          <p:cNvPr id="415" name="Google Shape;415;p9"/>
          <p:cNvSpPr/>
          <p:nvPr/>
        </p:nvSpPr>
        <p:spPr>
          <a:xfrm>
            <a:off x="5938840" y="4224457"/>
            <a:ext cx="2077253" cy="2077253"/>
          </a:xfrm>
          <a:custGeom>
            <a:avLst/>
            <a:gdLst/>
            <a:ahLst/>
            <a:cxnLst/>
            <a:rect l="l" t="t" r="r" b="b"/>
            <a:pathLst>
              <a:path w="499808" h="499808" extrusionOk="0">
                <a:moveTo>
                  <a:pt x="71508" y="0"/>
                </a:moveTo>
                <a:lnTo>
                  <a:pt x="428301" y="0"/>
                </a:lnTo>
                <a:cubicBezTo>
                  <a:pt x="467793" y="0"/>
                  <a:pt x="499808" y="32015"/>
                  <a:pt x="499808" y="71508"/>
                </a:cubicBezTo>
                <a:lnTo>
                  <a:pt x="499808" y="428301"/>
                </a:lnTo>
                <a:cubicBezTo>
                  <a:pt x="499808" y="467793"/>
                  <a:pt x="467793" y="499808"/>
                  <a:pt x="428301" y="499808"/>
                </a:cubicBezTo>
                <a:lnTo>
                  <a:pt x="71508" y="499808"/>
                </a:lnTo>
                <a:cubicBezTo>
                  <a:pt x="32015" y="499808"/>
                  <a:pt x="0" y="467793"/>
                  <a:pt x="0" y="428301"/>
                </a:cubicBezTo>
                <a:lnTo>
                  <a:pt x="0" y="71508"/>
                </a:lnTo>
                <a:cubicBezTo>
                  <a:pt x="0" y="32015"/>
                  <a:pt x="32015" y="0"/>
                  <a:pt x="71508" y="0"/>
                </a:cubicBezTo>
                <a:close/>
              </a:path>
            </a:pathLst>
          </a:cu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6" name="Google Shape;416;p9"/>
          <p:cNvSpPr txBox="1"/>
          <p:nvPr/>
        </p:nvSpPr>
        <p:spPr>
          <a:xfrm>
            <a:off x="5938840" y="4026523"/>
            <a:ext cx="2077253" cy="2275187"/>
          </a:xfrm>
          <a:prstGeom prst="rect">
            <a:avLst/>
          </a:prstGeom>
          <a:noFill/>
          <a:ln>
            <a:noFill/>
          </a:ln>
        </p:spPr>
        <p:txBody>
          <a:bodyPr spcFirstLastPara="1" wrap="square" lIns="51275" tIns="51275" rIns="51275" bIns="51275" anchor="ctr" anchorCtr="0">
            <a:noAutofit/>
          </a:bodyPr>
          <a:lstStyle/>
          <a:p>
            <a:pPr marL="0" marR="0" lvl="0" indent="0" algn="ctr" rtl="0">
              <a:lnSpc>
                <a:spcPct val="175357"/>
              </a:lnSpc>
              <a:spcBef>
                <a:spcPts val="0"/>
              </a:spcBef>
              <a:spcAft>
                <a:spcPts val="0"/>
              </a:spcAft>
              <a:buNone/>
            </a:pPr>
            <a:endParaRPr sz="1818">
              <a:solidFill>
                <a:schemeClr val="dk1"/>
              </a:solidFill>
              <a:latin typeface="Calibri"/>
              <a:ea typeface="Calibri"/>
              <a:cs typeface="Calibri"/>
              <a:sym typeface="Calibri"/>
            </a:endParaRPr>
          </a:p>
        </p:txBody>
      </p:sp>
      <p:grpSp>
        <p:nvGrpSpPr>
          <p:cNvPr id="417" name="Google Shape;417;p9"/>
          <p:cNvGrpSpPr/>
          <p:nvPr/>
        </p:nvGrpSpPr>
        <p:grpSpPr>
          <a:xfrm>
            <a:off x="1662328" y="1864023"/>
            <a:ext cx="14532047" cy="1698983"/>
            <a:chOff x="0" y="-47625"/>
            <a:chExt cx="3750482" cy="438480"/>
          </a:xfrm>
        </p:grpSpPr>
        <p:sp>
          <p:nvSpPr>
            <p:cNvPr id="418" name="Google Shape;418;p9"/>
            <p:cNvSpPr/>
            <p:nvPr/>
          </p:nvSpPr>
          <p:spPr>
            <a:xfrm>
              <a:off x="0" y="0"/>
              <a:ext cx="3750482" cy="390855"/>
            </a:xfrm>
            <a:custGeom>
              <a:avLst/>
              <a:gdLst/>
              <a:ahLst/>
              <a:cxnLst/>
              <a:rect l="l" t="t" r="r" b="b"/>
              <a:pathLst>
                <a:path w="3750482" h="390855" extrusionOk="0">
                  <a:moveTo>
                    <a:pt x="10759" y="0"/>
                  </a:moveTo>
                  <a:lnTo>
                    <a:pt x="3739723" y="0"/>
                  </a:lnTo>
                  <a:cubicBezTo>
                    <a:pt x="3742577" y="0"/>
                    <a:pt x="3745313" y="1134"/>
                    <a:pt x="3747331" y="3151"/>
                  </a:cubicBezTo>
                  <a:cubicBezTo>
                    <a:pt x="3749349" y="5169"/>
                    <a:pt x="3750482" y="7906"/>
                    <a:pt x="3750482" y="10759"/>
                  </a:cubicBezTo>
                  <a:lnTo>
                    <a:pt x="3750482" y="380095"/>
                  </a:lnTo>
                  <a:cubicBezTo>
                    <a:pt x="3750482" y="382949"/>
                    <a:pt x="3749349" y="385685"/>
                    <a:pt x="3747331" y="387703"/>
                  </a:cubicBezTo>
                  <a:cubicBezTo>
                    <a:pt x="3745313" y="389721"/>
                    <a:pt x="3742577" y="390855"/>
                    <a:pt x="3739723" y="390855"/>
                  </a:cubicBezTo>
                  <a:lnTo>
                    <a:pt x="10759" y="390855"/>
                  </a:lnTo>
                  <a:cubicBezTo>
                    <a:pt x="7906" y="390855"/>
                    <a:pt x="5169" y="389721"/>
                    <a:pt x="3151" y="387703"/>
                  </a:cubicBezTo>
                  <a:cubicBezTo>
                    <a:pt x="1134" y="385685"/>
                    <a:pt x="0" y="382949"/>
                    <a:pt x="0" y="380095"/>
                  </a:cubicBezTo>
                  <a:lnTo>
                    <a:pt x="0" y="10759"/>
                  </a:lnTo>
                  <a:cubicBezTo>
                    <a:pt x="0" y="7906"/>
                    <a:pt x="1134" y="5169"/>
                    <a:pt x="3151" y="3151"/>
                  </a:cubicBezTo>
                  <a:cubicBezTo>
                    <a:pt x="5169" y="1134"/>
                    <a:pt x="7906" y="0"/>
                    <a:pt x="10759" y="0"/>
                  </a:cubicBezTo>
                  <a:close/>
                </a:path>
              </a:pathLst>
            </a:custGeom>
            <a:solidFill>
              <a:srgbClr val="012923"/>
            </a:solidFill>
            <a:ln w="19050" cap="sq" cmpd="sng">
              <a:solidFill>
                <a:srgbClr val="FFFFFF"/>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9"/>
            <p:cNvSpPr txBox="1"/>
            <p:nvPr/>
          </p:nvSpPr>
          <p:spPr>
            <a:xfrm>
              <a:off x="0" y="-47625"/>
              <a:ext cx="3750482" cy="438480"/>
            </a:xfrm>
            <a:prstGeom prst="rect">
              <a:avLst/>
            </a:prstGeom>
            <a:noFill/>
            <a:ln>
              <a:noFill/>
            </a:ln>
          </p:spPr>
          <p:txBody>
            <a:bodyPr spcFirstLastPara="1" wrap="square" lIns="51275" tIns="51275" rIns="51275" bIns="51275" anchor="ctr" anchorCtr="0">
              <a:noAutofit/>
            </a:bodyPr>
            <a:lstStyle/>
            <a:p>
              <a:pPr marL="0" marR="0" lvl="0" indent="0" algn="ctr" rtl="0">
                <a:lnSpc>
                  <a:spcPct val="175357"/>
                </a:lnSpc>
                <a:spcBef>
                  <a:spcPts val="0"/>
                </a:spcBef>
                <a:spcAft>
                  <a:spcPts val="0"/>
                </a:spcAft>
                <a:buNone/>
              </a:pPr>
              <a:endParaRPr sz="1818">
                <a:solidFill>
                  <a:schemeClr val="dk1"/>
                </a:solidFill>
                <a:latin typeface="Calibri"/>
                <a:ea typeface="Calibri"/>
                <a:cs typeface="Calibri"/>
                <a:sym typeface="Calibri"/>
              </a:endParaRPr>
            </a:p>
          </p:txBody>
        </p:sp>
      </p:grpSp>
      <p:sp>
        <p:nvSpPr>
          <p:cNvPr id="420" name="Google Shape;420;p9"/>
          <p:cNvSpPr/>
          <p:nvPr/>
        </p:nvSpPr>
        <p:spPr>
          <a:xfrm>
            <a:off x="12081234" y="4224457"/>
            <a:ext cx="2077253" cy="2077253"/>
          </a:xfrm>
          <a:custGeom>
            <a:avLst/>
            <a:gdLst/>
            <a:ahLst/>
            <a:cxnLst/>
            <a:rect l="l" t="t" r="r" b="b"/>
            <a:pathLst>
              <a:path w="499808" h="499808" extrusionOk="0">
                <a:moveTo>
                  <a:pt x="71508" y="0"/>
                </a:moveTo>
                <a:lnTo>
                  <a:pt x="428301" y="0"/>
                </a:lnTo>
                <a:cubicBezTo>
                  <a:pt x="467793" y="0"/>
                  <a:pt x="499808" y="32015"/>
                  <a:pt x="499808" y="71508"/>
                </a:cubicBezTo>
                <a:lnTo>
                  <a:pt x="499808" y="428301"/>
                </a:lnTo>
                <a:cubicBezTo>
                  <a:pt x="499808" y="467793"/>
                  <a:pt x="467793" y="499808"/>
                  <a:pt x="428301" y="499808"/>
                </a:cubicBezTo>
                <a:lnTo>
                  <a:pt x="71508" y="499808"/>
                </a:lnTo>
                <a:cubicBezTo>
                  <a:pt x="32015" y="499808"/>
                  <a:pt x="0" y="467793"/>
                  <a:pt x="0" y="428301"/>
                </a:cubicBezTo>
                <a:lnTo>
                  <a:pt x="0" y="71508"/>
                </a:lnTo>
                <a:cubicBezTo>
                  <a:pt x="0" y="32015"/>
                  <a:pt x="32015" y="0"/>
                  <a:pt x="71508" y="0"/>
                </a:cubicBezTo>
                <a:close/>
              </a:path>
            </a:pathLst>
          </a:cu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1" name="Google Shape;421;p9"/>
          <p:cNvSpPr txBox="1"/>
          <p:nvPr/>
        </p:nvSpPr>
        <p:spPr>
          <a:xfrm>
            <a:off x="12081234" y="4026523"/>
            <a:ext cx="2077253" cy="2275187"/>
          </a:xfrm>
          <a:prstGeom prst="rect">
            <a:avLst/>
          </a:prstGeom>
          <a:noFill/>
          <a:ln>
            <a:noFill/>
          </a:ln>
        </p:spPr>
        <p:txBody>
          <a:bodyPr spcFirstLastPara="1" wrap="square" lIns="51275" tIns="51275" rIns="51275" bIns="51275" anchor="ctr" anchorCtr="0">
            <a:noAutofit/>
          </a:bodyPr>
          <a:lstStyle/>
          <a:p>
            <a:pPr marL="0" marR="0" lvl="0" indent="0" algn="ctr" rtl="0">
              <a:lnSpc>
                <a:spcPct val="175357"/>
              </a:lnSpc>
              <a:spcBef>
                <a:spcPts val="0"/>
              </a:spcBef>
              <a:spcAft>
                <a:spcPts val="0"/>
              </a:spcAft>
              <a:buNone/>
            </a:pPr>
            <a:endParaRPr sz="1818">
              <a:solidFill>
                <a:schemeClr val="dk1"/>
              </a:solidFill>
              <a:latin typeface="Calibri"/>
              <a:ea typeface="Calibri"/>
              <a:cs typeface="Calibri"/>
              <a:sym typeface="Calibri"/>
            </a:endParaRPr>
          </a:p>
        </p:txBody>
      </p:sp>
      <p:sp>
        <p:nvSpPr>
          <p:cNvPr id="422" name="Google Shape;422;p9"/>
          <p:cNvSpPr/>
          <p:nvPr/>
        </p:nvSpPr>
        <p:spPr>
          <a:xfrm>
            <a:off x="829663" y="4532541"/>
            <a:ext cx="1369528" cy="1397478"/>
          </a:xfrm>
          <a:custGeom>
            <a:avLst/>
            <a:gdLst/>
            <a:ahLst/>
            <a:cxnLst/>
            <a:rect l="l" t="t" r="r" b="b"/>
            <a:pathLst>
              <a:path w="1356225" h="1383903" extrusionOk="0">
                <a:moveTo>
                  <a:pt x="0" y="0"/>
                </a:moveTo>
                <a:lnTo>
                  <a:pt x="1356225" y="0"/>
                </a:lnTo>
                <a:lnTo>
                  <a:pt x="1356225" y="1383903"/>
                </a:lnTo>
                <a:lnTo>
                  <a:pt x="0" y="1383903"/>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423" name="Google Shape;423;p9"/>
          <p:cNvSpPr/>
          <p:nvPr/>
        </p:nvSpPr>
        <p:spPr>
          <a:xfrm>
            <a:off x="6223121" y="4464922"/>
            <a:ext cx="1532717" cy="1532717"/>
          </a:xfrm>
          <a:custGeom>
            <a:avLst/>
            <a:gdLst/>
            <a:ahLst/>
            <a:cxnLst/>
            <a:rect l="l" t="t" r="r" b="b"/>
            <a:pathLst>
              <a:path w="1517829" h="1517829" extrusionOk="0">
                <a:moveTo>
                  <a:pt x="0" y="0"/>
                </a:moveTo>
                <a:lnTo>
                  <a:pt x="1517829" y="0"/>
                </a:lnTo>
                <a:lnTo>
                  <a:pt x="1517829" y="1517830"/>
                </a:lnTo>
                <a:lnTo>
                  <a:pt x="0" y="151783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424" name="Google Shape;424;p9"/>
          <p:cNvSpPr/>
          <p:nvPr/>
        </p:nvSpPr>
        <p:spPr>
          <a:xfrm>
            <a:off x="2618796" y="7221411"/>
            <a:ext cx="2077253" cy="2077253"/>
          </a:xfrm>
          <a:custGeom>
            <a:avLst/>
            <a:gdLst/>
            <a:ahLst/>
            <a:cxnLst/>
            <a:rect l="l" t="t" r="r" b="b"/>
            <a:pathLst>
              <a:path w="499808" h="499808" extrusionOk="0">
                <a:moveTo>
                  <a:pt x="71508" y="0"/>
                </a:moveTo>
                <a:lnTo>
                  <a:pt x="428301" y="0"/>
                </a:lnTo>
                <a:cubicBezTo>
                  <a:pt x="467793" y="0"/>
                  <a:pt x="499808" y="32015"/>
                  <a:pt x="499808" y="71508"/>
                </a:cubicBezTo>
                <a:lnTo>
                  <a:pt x="499808" y="428301"/>
                </a:lnTo>
                <a:cubicBezTo>
                  <a:pt x="499808" y="467793"/>
                  <a:pt x="467793" y="499808"/>
                  <a:pt x="428301" y="499808"/>
                </a:cubicBezTo>
                <a:lnTo>
                  <a:pt x="71508" y="499808"/>
                </a:lnTo>
                <a:cubicBezTo>
                  <a:pt x="32015" y="499808"/>
                  <a:pt x="0" y="467793"/>
                  <a:pt x="0" y="428301"/>
                </a:cubicBezTo>
                <a:lnTo>
                  <a:pt x="0" y="71508"/>
                </a:lnTo>
                <a:cubicBezTo>
                  <a:pt x="0" y="32015"/>
                  <a:pt x="32015" y="0"/>
                  <a:pt x="71508" y="0"/>
                </a:cubicBezTo>
                <a:close/>
              </a:path>
            </a:pathLst>
          </a:cu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5" name="Google Shape;425;p9"/>
          <p:cNvSpPr txBox="1"/>
          <p:nvPr/>
        </p:nvSpPr>
        <p:spPr>
          <a:xfrm>
            <a:off x="2618796" y="7023477"/>
            <a:ext cx="2077253" cy="2275187"/>
          </a:xfrm>
          <a:prstGeom prst="rect">
            <a:avLst/>
          </a:prstGeom>
          <a:noFill/>
          <a:ln>
            <a:noFill/>
          </a:ln>
        </p:spPr>
        <p:txBody>
          <a:bodyPr spcFirstLastPara="1" wrap="square" lIns="51275" tIns="51275" rIns="51275" bIns="51275" anchor="ctr" anchorCtr="0">
            <a:noAutofit/>
          </a:bodyPr>
          <a:lstStyle/>
          <a:p>
            <a:pPr marL="0" marR="0" lvl="0" indent="0" algn="ctr" rtl="0">
              <a:lnSpc>
                <a:spcPct val="175357"/>
              </a:lnSpc>
              <a:spcBef>
                <a:spcPts val="0"/>
              </a:spcBef>
              <a:spcAft>
                <a:spcPts val="0"/>
              </a:spcAft>
              <a:buNone/>
            </a:pPr>
            <a:endParaRPr sz="1818">
              <a:solidFill>
                <a:schemeClr val="dk1"/>
              </a:solidFill>
              <a:latin typeface="Calibri"/>
              <a:ea typeface="Calibri"/>
              <a:cs typeface="Calibri"/>
              <a:sym typeface="Calibri"/>
            </a:endParaRPr>
          </a:p>
        </p:txBody>
      </p:sp>
      <p:sp>
        <p:nvSpPr>
          <p:cNvPr id="426" name="Google Shape;426;p9"/>
          <p:cNvSpPr/>
          <p:nvPr/>
        </p:nvSpPr>
        <p:spPr>
          <a:xfrm>
            <a:off x="8759170" y="7221411"/>
            <a:ext cx="2077253" cy="2077253"/>
          </a:xfrm>
          <a:custGeom>
            <a:avLst/>
            <a:gdLst/>
            <a:ahLst/>
            <a:cxnLst/>
            <a:rect l="l" t="t" r="r" b="b"/>
            <a:pathLst>
              <a:path w="499808" h="499808" extrusionOk="0">
                <a:moveTo>
                  <a:pt x="71508" y="0"/>
                </a:moveTo>
                <a:lnTo>
                  <a:pt x="428301" y="0"/>
                </a:lnTo>
                <a:cubicBezTo>
                  <a:pt x="467793" y="0"/>
                  <a:pt x="499808" y="32015"/>
                  <a:pt x="499808" y="71508"/>
                </a:cubicBezTo>
                <a:lnTo>
                  <a:pt x="499808" y="428301"/>
                </a:lnTo>
                <a:cubicBezTo>
                  <a:pt x="499808" y="467793"/>
                  <a:pt x="467793" y="499808"/>
                  <a:pt x="428301" y="499808"/>
                </a:cubicBezTo>
                <a:lnTo>
                  <a:pt x="71508" y="499808"/>
                </a:lnTo>
                <a:cubicBezTo>
                  <a:pt x="32015" y="499808"/>
                  <a:pt x="0" y="467793"/>
                  <a:pt x="0" y="428301"/>
                </a:cubicBezTo>
                <a:lnTo>
                  <a:pt x="0" y="71508"/>
                </a:lnTo>
                <a:cubicBezTo>
                  <a:pt x="0" y="32015"/>
                  <a:pt x="32015" y="0"/>
                  <a:pt x="71508" y="0"/>
                </a:cubicBezTo>
                <a:close/>
              </a:path>
            </a:pathLst>
          </a:cu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27" name="Google Shape;427;p9"/>
          <p:cNvSpPr txBox="1"/>
          <p:nvPr/>
        </p:nvSpPr>
        <p:spPr>
          <a:xfrm>
            <a:off x="8759170" y="7023477"/>
            <a:ext cx="2077253" cy="2275187"/>
          </a:xfrm>
          <a:prstGeom prst="rect">
            <a:avLst/>
          </a:prstGeom>
          <a:noFill/>
          <a:ln>
            <a:noFill/>
          </a:ln>
        </p:spPr>
        <p:txBody>
          <a:bodyPr spcFirstLastPara="1" wrap="square" lIns="51275" tIns="51275" rIns="51275" bIns="51275" anchor="ctr" anchorCtr="0">
            <a:noAutofit/>
          </a:bodyPr>
          <a:lstStyle/>
          <a:p>
            <a:pPr marL="0" marR="0" lvl="0" indent="0" algn="ctr" rtl="0">
              <a:lnSpc>
                <a:spcPct val="175357"/>
              </a:lnSpc>
              <a:spcBef>
                <a:spcPts val="0"/>
              </a:spcBef>
              <a:spcAft>
                <a:spcPts val="0"/>
              </a:spcAft>
              <a:buNone/>
            </a:pPr>
            <a:endParaRPr sz="1818">
              <a:solidFill>
                <a:schemeClr val="dk1"/>
              </a:solidFill>
              <a:latin typeface="Calibri"/>
              <a:ea typeface="Calibri"/>
              <a:cs typeface="Calibri"/>
              <a:sym typeface="Calibri"/>
            </a:endParaRPr>
          </a:p>
        </p:txBody>
      </p:sp>
      <p:sp>
        <p:nvSpPr>
          <p:cNvPr id="428" name="Google Shape;428;p9"/>
          <p:cNvSpPr/>
          <p:nvPr/>
        </p:nvSpPr>
        <p:spPr>
          <a:xfrm>
            <a:off x="2790855" y="7897396"/>
            <a:ext cx="1624925" cy="899802"/>
          </a:xfrm>
          <a:custGeom>
            <a:avLst/>
            <a:gdLst/>
            <a:ahLst/>
            <a:cxnLst/>
            <a:rect l="l" t="t" r="r" b="b"/>
            <a:pathLst>
              <a:path w="1609141" h="891062" extrusionOk="0">
                <a:moveTo>
                  <a:pt x="0" y="0"/>
                </a:moveTo>
                <a:lnTo>
                  <a:pt x="1609141" y="0"/>
                </a:lnTo>
                <a:lnTo>
                  <a:pt x="1609141" y="891061"/>
                </a:lnTo>
                <a:lnTo>
                  <a:pt x="0" y="891061"/>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429" name="Google Shape;429;p9"/>
          <p:cNvSpPr/>
          <p:nvPr/>
        </p:nvSpPr>
        <p:spPr>
          <a:xfrm>
            <a:off x="9081500" y="7415830"/>
            <a:ext cx="1390829" cy="1688412"/>
          </a:xfrm>
          <a:custGeom>
            <a:avLst/>
            <a:gdLst/>
            <a:ahLst/>
            <a:cxnLst/>
            <a:rect l="l" t="t" r="r" b="b"/>
            <a:pathLst>
              <a:path w="1377319" h="1672011" extrusionOk="0">
                <a:moveTo>
                  <a:pt x="0" y="0"/>
                </a:moveTo>
                <a:lnTo>
                  <a:pt x="1377319" y="0"/>
                </a:lnTo>
                <a:lnTo>
                  <a:pt x="1377319" y="1672011"/>
                </a:lnTo>
                <a:lnTo>
                  <a:pt x="0" y="1672011"/>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430" name="Google Shape;430;p9"/>
          <p:cNvSpPr txBox="1"/>
          <p:nvPr/>
        </p:nvSpPr>
        <p:spPr>
          <a:xfrm>
            <a:off x="1925100" y="1119809"/>
            <a:ext cx="12524408" cy="562320"/>
          </a:xfrm>
          <a:prstGeom prst="rect">
            <a:avLst/>
          </a:prstGeom>
          <a:noFill/>
          <a:ln>
            <a:noFill/>
          </a:ln>
        </p:spPr>
        <p:txBody>
          <a:bodyPr spcFirstLastPara="1" wrap="square" lIns="0" tIns="0" rIns="0" bIns="0" anchor="t" anchorCtr="0">
            <a:spAutoFit/>
          </a:bodyPr>
          <a:lstStyle/>
          <a:p>
            <a:pPr marL="0" marR="0" lvl="0" indent="0" algn="l" rtl="0">
              <a:lnSpc>
                <a:spcPct val="106017"/>
              </a:lnSpc>
              <a:spcBef>
                <a:spcPts val="0"/>
              </a:spcBef>
              <a:spcAft>
                <a:spcPts val="0"/>
              </a:spcAft>
              <a:buNone/>
            </a:pPr>
            <a:r>
              <a:rPr lang="en-US" sz="4038">
                <a:solidFill>
                  <a:srgbClr val="186931"/>
                </a:solidFill>
                <a:latin typeface="Century Gothic"/>
                <a:ea typeface="Century Gothic"/>
                <a:cs typeface="Century Gothic"/>
                <a:sym typeface="Century Gothic"/>
              </a:rPr>
              <a:t>PRINCIPLES OF EFFECTIVE FEEDBACK</a:t>
            </a:r>
            <a:endParaRPr/>
          </a:p>
        </p:txBody>
      </p:sp>
      <p:sp>
        <p:nvSpPr>
          <p:cNvPr id="431" name="Google Shape;431;p9"/>
          <p:cNvSpPr txBox="1"/>
          <p:nvPr/>
        </p:nvSpPr>
        <p:spPr>
          <a:xfrm>
            <a:off x="2009211" y="2391252"/>
            <a:ext cx="4833686" cy="594008"/>
          </a:xfrm>
          <a:prstGeom prst="rect">
            <a:avLst/>
          </a:prstGeom>
          <a:noFill/>
          <a:ln>
            <a:noFill/>
          </a:ln>
        </p:spPr>
        <p:txBody>
          <a:bodyPr spcFirstLastPara="1" wrap="square" lIns="0" tIns="0" rIns="0" bIns="0" anchor="t" anchorCtr="0">
            <a:spAutoFit/>
          </a:bodyPr>
          <a:lstStyle/>
          <a:p>
            <a:pPr marL="0" marR="0" lvl="0" indent="0" algn="l" rtl="0">
              <a:lnSpc>
                <a:spcPct val="152941"/>
              </a:lnSpc>
              <a:spcBef>
                <a:spcPts val="0"/>
              </a:spcBef>
              <a:spcAft>
                <a:spcPts val="0"/>
              </a:spcAft>
              <a:buNone/>
            </a:pPr>
            <a:r>
              <a:rPr lang="en-US" sz="3247">
                <a:solidFill>
                  <a:srgbClr val="FFFFFF"/>
                </a:solidFill>
                <a:latin typeface="Century Gothic"/>
                <a:ea typeface="Century Gothic"/>
                <a:cs typeface="Century Gothic"/>
                <a:sym typeface="Century Gothic"/>
              </a:rPr>
              <a:t>Feedback should be</a:t>
            </a:r>
            <a:endParaRPr/>
          </a:p>
        </p:txBody>
      </p:sp>
      <p:sp>
        <p:nvSpPr>
          <p:cNvPr id="432" name="Google Shape;432;p9"/>
          <p:cNvSpPr txBox="1"/>
          <p:nvPr/>
        </p:nvSpPr>
        <p:spPr>
          <a:xfrm>
            <a:off x="2958292" y="5262916"/>
            <a:ext cx="2292421" cy="775565"/>
          </a:xfrm>
          <a:prstGeom prst="rect">
            <a:avLst/>
          </a:prstGeom>
          <a:noFill/>
          <a:ln>
            <a:noFill/>
          </a:ln>
        </p:spPr>
        <p:txBody>
          <a:bodyPr spcFirstLastPara="1" wrap="square" lIns="0" tIns="0" rIns="0" bIns="0" anchor="t" anchorCtr="0">
            <a:spAutoFit/>
          </a:bodyPr>
          <a:lstStyle/>
          <a:p>
            <a:pPr marL="0" marR="0" lvl="0" indent="0" algn="l" rtl="0">
              <a:lnSpc>
                <a:spcPct val="140082"/>
              </a:lnSpc>
              <a:spcBef>
                <a:spcPts val="0"/>
              </a:spcBef>
              <a:spcAft>
                <a:spcPts val="0"/>
              </a:spcAft>
              <a:buNone/>
            </a:pPr>
            <a:r>
              <a:rPr lang="en-US" sz="2188">
                <a:solidFill>
                  <a:srgbClr val="000000"/>
                </a:solidFill>
                <a:latin typeface="Century Gothic"/>
                <a:ea typeface="Century Gothic"/>
                <a:cs typeface="Century Gothic"/>
                <a:sym typeface="Century Gothic"/>
              </a:rPr>
              <a:t>Focus on facts, not assumptions.</a:t>
            </a:r>
            <a:endParaRPr/>
          </a:p>
        </p:txBody>
      </p:sp>
      <p:sp>
        <p:nvSpPr>
          <p:cNvPr id="433" name="Google Shape;433;p9"/>
          <p:cNvSpPr txBox="1"/>
          <p:nvPr/>
        </p:nvSpPr>
        <p:spPr>
          <a:xfrm>
            <a:off x="8420337" y="5355254"/>
            <a:ext cx="2713154" cy="775565"/>
          </a:xfrm>
          <a:prstGeom prst="rect">
            <a:avLst/>
          </a:prstGeom>
          <a:noFill/>
          <a:ln>
            <a:noFill/>
          </a:ln>
        </p:spPr>
        <p:txBody>
          <a:bodyPr spcFirstLastPara="1" wrap="square" lIns="0" tIns="0" rIns="0" bIns="0" anchor="t" anchorCtr="0">
            <a:spAutoFit/>
          </a:bodyPr>
          <a:lstStyle/>
          <a:p>
            <a:pPr marL="0" marR="0" lvl="0" indent="0" algn="l" rtl="0">
              <a:lnSpc>
                <a:spcPct val="140082"/>
              </a:lnSpc>
              <a:spcBef>
                <a:spcPts val="0"/>
              </a:spcBef>
              <a:spcAft>
                <a:spcPts val="0"/>
              </a:spcAft>
              <a:buNone/>
            </a:pPr>
            <a:r>
              <a:rPr lang="en-US" sz="2188">
                <a:solidFill>
                  <a:srgbClr val="000000"/>
                </a:solidFill>
                <a:latin typeface="Century Gothic"/>
                <a:ea typeface="Century Gothic"/>
                <a:cs typeface="Century Gothic"/>
                <a:sym typeface="Century Gothic"/>
              </a:rPr>
              <a:t>Address actions, not personalities.</a:t>
            </a:r>
            <a:endParaRPr/>
          </a:p>
        </p:txBody>
      </p:sp>
      <p:sp>
        <p:nvSpPr>
          <p:cNvPr id="434" name="Google Shape;434;p9"/>
          <p:cNvSpPr txBox="1"/>
          <p:nvPr/>
        </p:nvSpPr>
        <p:spPr>
          <a:xfrm>
            <a:off x="2958301" y="4733050"/>
            <a:ext cx="2713200" cy="379800"/>
          </a:xfrm>
          <a:prstGeom prst="rect">
            <a:avLst/>
          </a:prstGeom>
          <a:noFill/>
          <a:ln>
            <a:noFill/>
          </a:ln>
        </p:spPr>
        <p:txBody>
          <a:bodyPr spcFirstLastPara="1" wrap="square" lIns="0" tIns="0" rIns="0" bIns="0" anchor="t" anchorCtr="0">
            <a:spAutoFit/>
          </a:bodyPr>
          <a:lstStyle/>
          <a:p>
            <a:pPr marL="0" marR="0" lvl="0" indent="0" algn="l" rtl="0">
              <a:lnSpc>
                <a:spcPct val="114019"/>
              </a:lnSpc>
              <a:spcBef>
                <a:spcPts val="0"/>
              </a:spcBef>
              <a:spcAft>
                <a:spcPts val="0"/>
              </a:spcAft>
              <a:buNone/>
            </a:pPr>
            <a:r>
              <a:rPr lang="en-US" sz="2468" b="1">
                <a:solidFill>
                  <a:srgbClr val="000000"/>
                </a:solidFill>
                <a:latin typeface="Century Gothic"/>
                <a:ea typeface="Century Gothic"/>
                <a:cs typeface="Century Gothic"/>
                <a:sym typeface="Century Gothic"/>
              </a:rPr>
              <a:t>Clear &amp; Specific</a:t>
            </a:r>
            <a:endParaRPr/>
          </a:p>
        </p:txBody>
      </p:sp>
      <p:sp>
        <p:nvSpPr>
          <p:cNvPr id="435" name="Google Shape;435;p9"/>
          <p:cNvSpPr txBox="1"/>
          <p:nvPr/>
        </p:nvSpPr>
        <p:spPr>
          <a:xfrm>
            <a:off x="8454472" y="4551779"/>
            <a:ext cx="2730110" cy="725189"/>
          </a:xfrm>
          <a:prstGeom prst="rect">
            <a:avLst/>
          </a:prstGeom>
          <a:noFill/>
          <a:ln>
            <a:noFill/>
          </a:ln>
        </p:spPr>
        <p:txBody>
          <a:bodyPr spcFirstLastPara="1" wrap="square" lIns="0" tIns="0" rIns="0" bIns="0" anchor="t" anchorCtr="0">
            <a:spAutoFit/>
          </a:bodyPr>
          <a:lstStyle/>
          <a:p>
            <a:pPr marL="0" marR="0" lvl="0" indent="0" algn="l" rtl="0">
              <a:lnSpc>
                <a:spcPct val="114019"/>
              </a:lnSpc>
              <a:spcBef>
                <a:spcPts val="0"/>
              </a:spcBef>
              <a:spcAft>
                <a:spcPts val="0"/>
              </a:spcAft>
              <a:buNone/>
            </a:pPr>
            <a:r>
              <a:rPr lang="en-US" sz="2468" b="1">
                <a:solidFill>
                  <a:srgbClr val="000000"/>
                </a:solidFill>
                <a:latin typeface="Century Gothic"/>
                <a:ea typeface="Century Gothic"/>
                <a:cs typeface="Century Gothic"/>
                <a:sym typeface="Century Gothic"/>
              </a:rPr>
              <a:t>Objective &amp; Constructive</a:t>
            </a:r>
            <a:endParaRPr/>
          </a:p>
        </p:txBody>
      </p:sp>
      <p:sp>
        <p:nvSpPr>
          <p:cNvPr id="436" name="Google Shape;436;p9"/>
          <p:cNvSpPr txBox="1"/>
          <p:nvPr/>
        </p:nvSpPr>
        <p:spPr>
          <a:xfrm>
            <a:off x="14514367" y="4969431"/>
            <a:ext cx="2710578" cy="1177008"/>
          </a:xfrm>
          <a:prstGeom prst="rect">
            <a:avLst/>
          </a:prstGeom>
          <a:noFill/>
          <a:ln>
            <a:noFill/>
          </a:ln>
        </p:spPr>
        <p:txBody>
          <a:bodyPr spcFirstLastPara="1" wrap="square" lIns="0" tIns="0" rIns="0" bIns="0" anchor="t" anchorCtr="0">
            <a:spAutoFit/>
          </a:bodyPr>
          <a:lstStyle/>
          <a:p>
            <a:pPr marL="0" marR="0" lvl="0" indent="0" algn="l" rtl="0">
              <a:lnSpc>
                <a:spcPct val="140082"/>
              </a:lnSpc>
              <a:spcBef>
                <a:spcPts val="0"/>
              </a:spcBef>
              <a:spcAft>
                <a:spcPts val="0"/>
              </a:spcAft>
              <a:buNone/>
            </a:pPr>
            <a:r>
              <a:rPr lang="en-US" sz="2188">
                <a:solidFill>
                  <a:srgbClr val="000000"/>
                </a:solidFill>
                <a:latin typeface="Century Gothic"/>
                <a:ea typeface="Century Gothic"/>
                <a:cs typeface="Century Gothic"/>
                <a:sym typeface="Century Gothic"/>
              </a:rPr>
              <a:t>Provide feedback as soon as possible after an event.</a:t>
            </a:r>
            <a:endParaRPr/>
          </a:p>
        </p:txBody>
      </p:sp>
      <p:sp>
        <p:nvSpPr>
          <p:cNvPr id="437" name="Google Shape;437;p9"/>
          <p:cNvSpPr txBox="1"/>
          <p:nvPr/>
        </p:nvSpPr>
        <p:spPr>
          <a:xfrm>
            <a:off x="14596866" y="4551779"/>
            <a:ext cx="2471112" cy="362595"/>
          </a:xfrm>
          <a:prstGeom prst="rect">
            <a:avLst/>
          </a:prstGeom>
          <a:noFill/>
          <a:ln>
            <a:noFill/>
          </a:ln>
        </p:spPr>
        <p:txBody>
          <a:bodyPr spcFirstLastPara="1" wrap="square" lIns="0" tIns="0" rIns="0" bIns="0" anchor="t" anchorCtr="0">
            <a:spAutoFit/>
          </a:bodyPr>
          <a:lstStyle/>
          <a:p>
            <a:pPr marL="0" marR="0" lvl="0" indent="0" algn="l" rtl="0">
              <a:lnSpc>
                <a:spcPct val="114019"/>
              </a:lnSpc>
              <a:spcBef>
                <a:spcPts val="0"/>
              </a:spcBef>
              <a:spcAft>
                <a:spcPts val="0"/>
              </a:spcAft>
              <a:buNone/>
            </a:pPr>
            <a:r>
              <a:rPr lang="en-US" sz="2468" b="1">
                <a:solidFill>
                  <a:srgbClr val="000000"/>
                </a:solidFill>
                <a:latin typeface="Century Gothic"/>
                <a:ea typeface="Century Gothic"/>
                <a:cs typeface="Century Gothic"/>
                <a:sym typeface="Century Gothic"/>
              </a:rPr>
              <a:t>Timely</a:t>
            </a:r>
            <a:endParaRPr/>
          </a:p>
        </p:txBody>
      </p:sp>
      <p:sp>
        <p:nvSpPr>
          <p:cNvPr id="438" name="Google Shape;438;p9"/>
          <p:cNvSpPr txBox="1"/>
          <p:nvPr/>
        </p:nvSpPr>
        <p:spPr>
          <a:xfrm>
            <a:off x="5056396" y="8117595"/>
            <a:ext cx="3427308" cy="1177008"/>
          </a:xfrm>
          <a:prstGeom prst="rect">
            <a:avLst/>
          </a:prstGeom>
          <a:noFill/>
          <a:ln>
            <a:noFill/>
          </a:ln>
        </p:spPr>
        <p:txBody>
          <a:bodyPr spcFirstLastPara="1" wrap="square" lIns="0" tIns="0" rIns="0" bIns="0" anchor="t" anchorCtr="0">
            <a:spAutoFit/>
          </a:bodyPr>
          <a:lstStyle/>
          <a:p>
            <a:pPr marL="0" marR="0" lvl="0" indent="0" algn="l" rtl="0">
              <a:lnSpc>
                <a:spcPct val="140082"/>
              </a:lnSpc>
              <a:spcBef>
                <a:spcPts val="0"/>
              </a:spcBef>
              <a:spcAft>
                <a:spcPts val="0"/>
              </a:spcAft>
              <a:buNone/>
            </a:pPr>
            <a:r>
              <a:rPr lang="en-US" sz="2188">
                <a:solidFill>
                  <a:srgbClr val="000000"/>
                </a:solidFill>
                <a:latin typeface="Century Gothic"/>
                <a:ea typeface="Century Gothic"/>
                <a:cs typeface="Century Gothic"/>
                <a:sym typeface="Century Gothic"/>
              </a:rPr>
              <a:t>Allow the health workers to express their views.</a:t>
            </a:r>
            <a:endParaRPr/>
          </a:p>
          <a:p>
            <a:pPr marL="0" marR="0" lvl="0" indent="0" algn="l" rtl="0">
              <a:lnSpc>
                <a:spcPct val="140082"/>
              </a:lnSpc>
              <a:spcBef>
                <a:spcPts val="0"/>
              </a:spcBef>
              <a:spcAft>
                <a:spcPts val="0"/>
              </a:spcAft>
              <a:buNone/>
            </a:pPr>
            <a:endParaRPr sz="2188">
              <a:solidFill>
                <a:srgbClr val="000000"/>
              </a:solidFill>
              <a:latin typeface="Century Gothic"/>
              <a:ea typeface="Century Gothic"/>
              <a:cs typeface="Century Gothic"/>
              <a:sym typeface="Century Gothic"/>
            </a:endParaRPr>
          </a:p>
        </p:txBody>
      </p:sp>
      <p:sp>
        <p:nvSpPr>
          <p:cNvPr id="439" name="Google Shape;439;p9"/>
          <p:cNvSpPr txBox="1"/>
          <p:nvPr/>
        </p:nvSpPr>
        <p:spPr>
          <a:xfrm>
            <a:off x="11240667" y="8168269"/>
            <a:ext cx="3158226" cy="775565"/>
          </a:xfrm>
          <a:prstGeom prst="rect">
            <a:avLst/>
          </a:prstGeom>
          <a:noFill/>
          <a:ln>
            <a:noFill/>
          </a:ln>
        </p:spPr>
        <p:txBody>
          <a:bodyPr spcFirstLastPara="1" wrap="square" lIns="0" tIns="0" rIns="0" bIns="0" anchor="t" anchorCtr="0">
            <a:spAutoFit/>
          </a:bodyPr>
          <a:lstStyle/>
          <a:p>
            <a:pPr marL="0" marR="0" lvl="0" indent="0" algn="l" rtl="0">
              <a:lnSpc>
                <a:spcPct val="140082"/>
              </a:lnSpc>
              <a:spcBef>
                <a:spcPts val="0"/>
              </a:spcBef>
              <a:spcAft>
                <a:spcPts val="0"/>
              </a:spcAft>
              <a:buNone/>
            </a:pPr>
            <a:r>
              <a:rPr lang="en-US" sz="2188">
                <a:solidFill>
                  <a:srgbClr val="000000"/>
                </a:solidFill>
                <a:latin typeface="Century Gothic"/>
                <a:ea typeface="Century Gothic"/>
                <a:cs typeface="Century Gothic"/>
                <a:sym typeface="Century Gothic"/>
              </a:rPr>
              <a:t> Aim to solve problems, not blame individuals.</a:t>
            </a:r>
            <a:endParaRPr/>
          </a:p>
        </p:txBody>
      </p:sp>
      <p:sp>
        <p:nvSpPr>
          <p:cNvPr id="440" name="Google Shape;440;p9"/>
          <p:cNvSpPr txBox="1"/>
          <p:nvPr/>
        </p:nvSpPr>
        <p:spPr>
          <a:xfrm>
            <a:off x="5056397" y="7729996"/>
            <a:ext cx="1729408" cy="362595"/>
          </a:xfrm>
          <a:prstGeom prst="rect">
            <a:avLst/>
          </a:prstGeom>
          <a:noFill/>
          <a:ln>
            <a:noFill/>
          </a:ln>
        </p:spPr>
        <p:txBody>
          <a:bodyPr spcFirstLastPara="1" wrap="square" lIns="0" tIns="0" rIns="0" bIns="0" anchor="t" anchorCtr="0">
            <a:spAutoFit/>
          </a:bodyPr>
          <a:lstStyle/>
          <a:p>
            <a:pPr marL="0" marR="0" lvl="0" indent="0" algn="l" rtl="0">
              <a:lnSpc>
                <a:spcPct val="114019"/>
              </a:lnSpc>
              <a:spcBef>
                <a:spcPts val="0"/>
              </a:spcBef>
              <a:spcAft>
                <a:spcPts val="0"/>
              </a:spcAft>
              <a:buNone/>
            </a:pPr>
            <a:r>
              <a:rPr lang="en-US" sz="2468" b="1">
                <a:solidFill>
                  <a:srgbClr val="000000"/>
                </a:solidFill>
                <a:latin typeface="Century Gothic"/>
                <a:ea typeface="Century Gothic"/>
                <a:cs typeface="Century Gothic"/>
                <a:sym typeface="Century Gothic"/>
              </a:rPr>
              <a:t>Two-Way</a:t>
            </a:r>
            <a:endParaRPr/>
          </a:p>
        </p:txBody>
      </p:sp>
      <p:sp>
        <p:nvSpPr>
          <p:cNvPr id="441" name="Google Shape;441;p9"/>
          <p:cNvSpPr txBox="1"/>
          <p:nvPr/>
        </p:nvSpPr>
        <p:spPr>
          <a:xfrm>
            <a:off x="11274803" y="7548732"/>
            <a:ext cx="2730110" cy="362595"/>
          </a:xfrm>
          <a:prstGeom prst="rect">
            <a:avLst/>
          </a:prstGeom>
          <a:noFill/>
          <a:ln>
            <a:noFill/>
          </a:ln>
        </p:spPr>
        <p:txBody>
          <a:bodyPr spcFirstLastPara="1" wrap="square" lIns="0" tIns="0" rIns="0" bIns="0" anchor="t" anchorCtr="0">
            <a:spAutoFit/>
          </a:bodyPr>
          <a:lstStyle/>
          <a:p>
            <a:pPr marL="0" marR="0" lvl="0" indent="0" algn="l" rtl="0">
              <a:lnSpc>
                <a:spcPct val="114019"/>
              </a:lnSpc>
              <a:spcBef>
                <a:spcPts val="0"/>
              </a:spcBef>
              <a:spcAft>
                <a:spcPts val="0"/>
              </a:spcAft>
              <a:buNone/>
            </a:pPr>
            <a:r>
              <a:rPr lang="en-US" sz="2468" b="1">
                <a:solidFill>
                  <a:srgbClr val="000000"/>
                </a:solidFill>
                <a:latin typeface="Century Gothic"/>
                <a:ea typeface="Century Gothic"/>
                <a:cs typeface="Century Gothic"/>
                <a:sym typeface="Century Gothic"/>
              </a:rPr>
              <a:t>Solution-Oriented </a:t>
            </a:r>
            <a:endParaRPr/>
          </a:p>
        </p:txBody>
      </p:sp>
      <p:sp>
        <p:nvSpPr>
          <p:cNvPr id="442" name="Google Shape;442;p9"/>
          <p:cNvSpPr/>
          <p:nvPr/>
        </p:nvSpPr>
        <p:spPr>
          <a:xfrm>
            <a:off x="1662328" y="2048556"/>
            <a:ext cx="14532047" cy="1514450"/>
          </a:xfrm>
          <a:custGeom>
            <a:avLst/>
            <a:gdLst/>
            <a:ahLst/>
            <a:cxnLst/>
            <a:rect l="l" t="t" r="r" b="b"/>
            <a:pathLst>
              <a:path w="14390886" h="1499739" extrusionOk="0">
                <a:moveTo>
                  <a:pt x="0" y="0"/>
                </a:moveTo>
                <a:lnTo>
                  <a:pt x="14390886" y="0"/>
                </a:lnTo>
                <a:lnTo>
                  <a:pt x="14390886" y="1499739"/>
                </a:lnTo>
                <a:lnTo>
                  <a:pt x="0" y="1499739"/>
                </a:lnTo>
                <a:lnTo>
                  <a:pt x="0" y="0"/>
                </a:lnTo>
                <a:close/>
              </a:path>
            </a:pathLst>
          </a:custGeom>
          <a:blipFill rotWithShape="1">
            <a:blip r:embed="rId3">
              <a:alphaModFix amt="25000"/>
            </a:blip>
            <a:stretch>
              <a:fillRect l="-12053" t="-327360" r="-15022" b="-636016"/>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443" name="Google Shape;443;p9"/>
          <p:cNvSpPr/>
          <p:nvPr/>
        </p:nvSpPr>
        <p:spPr>
          <a:xfrm>
            <a:off x="16784454" y="220607"/>
            <a:ext cx="1323628" cy="411398"/>
          </a:xfrm>
          <a:custGeom>
            <a:avLst/>
            <a:gdLst/>
            <a:ahLst/>
            <a:cxnLst/>
            <a:rect l="l" t="t" r="r" b="b"/>
            <a:pathLst>
              <a:path w="1747694" h="543202" extrusionOk="0">
                <a:moveTo>
                  <a:pt x="0" y="0"/>
                </a:moveTo>
                <a:lnTo>
                  <a:pt x="1747694" y="0"/>
                </a:lnTo>
                <a:lnTo>
                  <a:pt x="1747694" y="543202"/>
                </a:lnTo>
                <a:lnTo>
                  <a:pt x="0" y="543202"/>
                </a:lnTo>
                <a:lnTo>
                  <a:pt x="0" y="0"/>
                </a:lnTo>
                <a:close/>
              </a:path>
            </a:pathLst>
          </a:custGeom>
          <a:blipFill rotWithShape="1">
            <a:blip r:embed="rId8">
              <a:alphaModFix/>
            </a:blip>
            <a:stretch>
              <a:fillRect/>
            </a:stretch>
          </a:blipFill>
          <a:ln>
            <a:noFill/>
          </a:ln>
        </p:spPr>
      </p:sp>
      <p:pic>
        <p:nvPicPr>
          <p:cNvPr id="444" name="Google Shape;444;p9"/>
          <p:cNvPicPr preferRelativeResize="0"/>
          <p:nvPr/>
        </p:nvPicPr>
        <p:blipFill rotWithShape="1">
          <a:blip r:embed="rId9">
            <a:alphaModFix/>
          </a:blip>
          <a:srcRect/>
          <a:stretch/>
        </p:blipFill>
        <p:spPr>
          <a:xfrm>
            <a:off x="12472218" y="4411067"/>
            <a:ext cx="1464866" cy="1464866"/>
          </a:xfrm>
          <a:prstGeom prst="rect">
            <a:avLst/>
          </a:prstGeom>
          <a:noFill/>
          <a:ln>
            <a:noFill/>
          </a:ln>
        </p:spPr>
      </p:pic>
      <p:sp>
        <p:nvSpPr>
          <p:cNvPr id="445" name="Google Shape;445;p9"/>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147</a:t>
            </a:fld>
            <a:endParaRPr/>
          </a:p>
        </p:txBody>
      </p:sp>
      <p:sp>
        <p:nvSpPr>
          <p:cNvPr id="446" name="Google Shape;446;p9"/>
          <p:cNvSpPr txBox="1"/>
          <p:nvPr/>
        </p:nvSpPr>
        <p:spPr>
          <a:xfrm>
            <a:off x="14901150" y="7511625"/>
            <a:ext cx="3442200" cy="1676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3231">
                <a:solidFill>
                  <a:schemeClr val="dk1"/>
                </a:solidFill>
                <a:highlight>
                  <a:srgbClr val="FFFF00"/>
                </a:highlight>
                <a:latin typeface="Calibri"/>
                <a:ea typeface="Calibri"/>
                <a:cs typeface="Calibri"/>
                <a:sym typeface="Calibri"/>
              </a:rPr>
              <a:t>This should be purely HRH principle based</a:t>
            </a:r>
            <a:endParaRPr sz="3231">
              <a:solidFill>
                <a:schemeClr val="dk1"/>
              </a:solidFill>
              <a:highlight>
                <a:srgbClr val="FFFF00"/>
              </a:highlight>
              <a:latin typeface="Calibri"/>
              <a:ea typeface="Calibri"/>
              <a:cs typeface="Calibri"/>
              <a:sym typeface="Calibri"/>
            </a:endParaRPr>
          </a:p>
        </p:txBody>
      </p:sp>
      <p:pic>
        <p:nvPicPr>
          <p:cNvPr id="447" name="Google Shape;447;p9"/>
          <p:cNvPicPr preferRelativeResize="0"/>
          <p:nvPr/>
        </p:nvPicPr>
        <p:blipFill rotWithShape="1">
          <a:blip r:embed="rId10">
            <a:alphaModFix/>
          </a:blip>
          <a:srcRect/>
          <a:stretch/>
        </p:blipFill>
        <p:spPr>
          <a:xfrm>
            <a:off x="151067" y="96599"/>
            <a:ext cx="1601533" cy="641178"/>
          </a:xfrm>
          <a:prstGeom prst="rect">
            <a:avLst/>
          </a:prstGeom>
          <a:noFill/>
          <a:ln>
            <a:noFill/>
          </a:ln>
        </p:spPr>
      </p:pic>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Shape 451"/>
        <p:cNvGrpSpPr/>
        <p:nvPr/>
      </p:nvGrpSpPr>
      <p:grpSpPr>
        <a:xfrm>
          <a:off x="0" y="0"/>
          <a:ext cx="0" cy="0"/>
          <a:chOff x="0" y="0"/>
          <a:chExt cx="0" cy="0"/>
        </a:xfrm>
      </p:grpSpPr>
      <p:sp>
        <p:nvSpPr>
          <p:cNvPr id="452" name="Google Shape;452;p10"/>
          <p:cNvSpPr/>
          <p:nvPr/>
        </p:nvSpPr>
        <p:spPr>
          <a:xfrm>
            <a:off x="0" y="-50453"/>
            <a:ext cx="18571137" cy="10387905"/>
          </a:xfrm>
          <a:custGeom>
            <a:avLst/>
            <a:gdLst/>
            <a:ahLst/>
            <a:cxnLst/>
            <a:rect l="l" t="t" r="r" b="b"/>
            <a:pathLst>
              <a:path w="18390742" h="10287000" extrusionOk="0">
                <a:moveTo>
                  <a:pt x="0" y="0"/>
                </a:moveTo>
                <a:lnTo>
                  <a:pt x="18390742" y="0"/>
                </a:lnTo>
                <a:lnTo>
                  <a:pt x="18390742" y="10287000"/>
                </a:lnTo>
                <a:lnTo>
                  <a:pt x="0" y="10287000"/>
                </a:lnTo>
                <a:lnTo>
                  <a:pt x="0" y="0"/>
                </a:lnTo>
                <a:close/>
              </a:path>
            </a:pathLst>
          </a:custGeom>
          <a:gradFill>
            <a:gsLst>
              <a:gs pos="0">
                <a:srgbClr val="E1EDDD"/>
              </a:gs>
              <a:gs pos="42000">
                <a:srgbClr val="E1EDDD"/>
              </a:gs>
              <a:gs pos="100000">
                <a:srgbClr val="186931"/>
              </a:gs>
            </a:gsLst>
            <a:lin ang="18900000" scaled="0"/>
          </a:gra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453" name="Google Shape;453;p10"/>
          <p:cNvSpPr/>
          <p:nvPr/>
        </p:nvSpPr>
        <p:spPr>
          <a:xfrm>
            <a:off x="514704" y="4064816"/>
            <a:ext cx="1916325" cy="1916325"/>
          </a:xfrm>
          <a:custGeom>
            <a:avLst/>
            <a:gdLst/>
            <a:ahLst/>
            <a:cxnLst/>
            <a:rect l="l" t="t" r="r" b="b"/>
            <a:pathLst>
              <a:path w="499808" h="499808" extrusionOk="0">
                <a:moveTo>
                  <a:pt x="77513" y="0"/>
                </a:moveTo>
                <a:lnTo>
                  <a:pt x="422296" y="0"/>
                </a:lnTo>
                <a:cubicBezTo>
                  <a:pt x="465105" y="0"/>
                  <a:pt x="499808" y="34704"/>
                  <a:pt x="499808" y="77513"/>
                </a:cubicBezTo>
                <a:lnTo>
                  <a:pt x="499808" y="422296"/>
                </a:lnTo>
                <a:cubicBezTo>
                  <a:pt x="499808" y="465105"/>
                  <a:pt x="465105" y="499808"/>
                  <a:pt x="422296" y="499808"/>
                </a:cubicBezTo>
                <a:lnTo>
                  <a:pt x="77513" y="499808"/>
                </a:lnTo>
                <a:cubicBezTo>
                  <a:pt x="34704" y="499808"/>
                  <a:pt x="0" y="465105"/>
                  <a:pt x="0" y="422296"/>
                </a:cubicBezTo>
                <a:lnTo>
                  <a:pt x="0" y="77513"/>
                </a:lnTo>
                <a:cubicBezTo>
                  <a:pt x="0" y="34704"/>
                  <a:pt x="34704" y="0"/>
                  <a:pt x="77513" y="0"/>
                </a:cubicBezTo>
                <a:close/>
              </a:path>
            </a:pathLst>
          </a:cu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4" name="Google Shape;454;p10"/>
          <p:cNvSpPr txBox="1"/>
          <p:nvPr/>
        </p:nvSpPr>
        <p:spPr>
          <a:xfrm>
            <a:off x="514704" y="3882216"/>
            <a:ext cx="1916325" cy="2098925"/>
          </a:xfrm>
          <a:prstGeom prst="rect">
            <a:avLst/>
          </a:prstGeom>
          <a:noFill/>
          <a:ln>
            <a:noFill/>
          </a:ln>
        </p:spPr>
        <p:txBody>
          <a:bodyPr spcFirstLastPara="1" wrap="square" lIns="51275" tIns="51275" rIns="51275" bIns="51275" anchor="ctr" anchorCtr="0">
            <a:noAutofit/>
          </a:bodyPr>
          <a:lstStyle/>
          <a:p>
            <a:pPr marL="0" marR="0" lvl="0" indent="0" algn="ctr" rtl="0">
              <a:lnSpc>
                <a:spcPct val="175357"/>
              </a:lnSpc>
              <a:spcBef>
                <a:spcPts val="0"/>
              </a:spcBef>
              <a:spcAft>
                <a:spcPts val="0"/>
              </a:spcAft>
              <a:buNone/>
            </a:pPr>
            <a:endParaRPr sz="1818">
              <a:solidFill>
                <a:schemeClr val="dk1"/>
              </a:solidFill>
              <a:latin typeface="Calibri"/>
              <a:ea typeface="Calibri"/>
              <a:cs typeface="Calibri"/>
              <a:sym typeface="Calibri"/>
            </a:endParaRPr>
          </a:p>
        </p:txBody>
      </p:sp>
      <p:sp>
        <p:nvSpPr>
          <p:cNvPr id="455" name="Google Shape;455;p10"/>
          <p:cNvSpPr/>
          <p:nvPr/>
        </p:nvSpPr>
        <p:spPr>
          <a:xfrm>
            <a:off x="6580640" y="4064816"/>
            <a:ext cx="1916325" cy="1916325"/>
          </a:xfrm>
          <a:custGeom>
            <a:avLst/>
            <a:gdLst/>
            <a:ahLst/>
            <a:cxnLst/>
            <a:rect l="l" t="t" r="r" b="b"/>
            <a:pathLst>
              <a:path w="499808" h="499808" extrusionOk="0">
                <a:moveTo>
                  <a:pt x="77513" y="0"/>
                </a:moveTo>
                <a:lnTo>
                  <a:pt x="422296" y="0"/>
                </a:lnTo>
                <a:cubicBezTo>
                  <a:pt x="465105" y="0"/>
                  <a:pt x="499808" y="34704"/>
                  <a:pt x="499808" y="77513"/>
                </a:cubicBezTo>
                <a:lnTo>
                  <a:pt x="499808" y="422296"/>
                </a:lnTo>
                <a:cubicBezTo>
                  <a:pt x="499808" y="465105"/>
                  <a:pt x="465105" y="499808"/>
                  <a:pt x="422296" y="499808"/>
                </a:cubicBezTo>
                <a:lnTo>
                  <a:pt x="77513" y="499808"/>
                </a:lnTo>
                <a:cubicBezTo>
                  <a:pt x="34704" y="499808"/>
                  <a:pt x="0" y="465105"/>
                  <a:pt x="0" y="422296"/>
                </a:cubicBezTo>
                <a:lnTo>
                  <a:pt x="0" y="77513"/>
                </a:lnTo>
                <a:cubicBezTo>
                  <a:pt x="0" y="34704"/>
                  <a:pt x="34704" y="0"/>
                  <a:pt x="77513" y="0"/>
                </a:cubicBezTo>
                <a:close/>
              </a:path>
            </a:pathLst>
          </a:cu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6" name="Google Shape;456;p10"/>
          <p:cNvSpPr txBox="1"/>
          <p:nvPr/>
        </p:nvSpPr>
        <p:spPr>
          <a:xfrm>
            <a:off x="6580640" y="3882216"/>
            <a:ext cx="1916325" cy="2098925"/>
          </a:xfrm>
          <a:prstGeom prst="rect">
            <a:avLst/>
          </a:prstGeom>
          <a:noFill/>
          <a:ln>
            <a:noFill/>
          </a:ln>
        </p:spPr>
        <p:txBody>
          <a:bodyPr spcFirstLastPara="1" wrap="square" lIns="51275" tIns="51275" rIns="51275" bIns="51275" anchor="ctr" anchorCtr="0">
            <a:noAutofit/>
          </a:bodyPr>
          <a:lstStyle/>
          <a:p>
            <a:pPr marL="0" marR="0" lvl="0" indent="0" algn="ctr" rtl="0">
              <a:lnSpc>
                <a:spcPct val="175357"/>
              </a:lnSpc>
              <a:spcBef>
                <a:spcPts val="0"/>
              </a:spcBef>
              <a:spcAft>
                <a:spcPts val="0"/>
              </a:spcAft>
              <a:buNone/>
            </a:pPr>
            <a:endParaRPr sz="1818">
              <a:solidFill>
                <a:schemeClr val="dk1"/>
              </a:solidFill>
              <a:latin typeface="Calibri"/>
              <a:ea typeface="Calibri"/>
              <a:cs typeface="Calibri"/>
              <a:sym typeface="Calibri"/>
            </a:endParaRPr>
          </a:p>
        </p:txBody>
      </p:sp>
      <p:sp>
        <p:nvSpPr>
          <p:cNvPr id="457" name="Google Shape;457;p10"/>
          <p:cNvSpPr/>
          <p:nvPr/>
        </p:nvSpPr>
        <p:spPr>
          <a:xfrm>
            <a:off x="13894167" y="4059064"/>
            <a:ext cx="1916325" cy="1916325"/>
          </a:xfrm>
          <a:custGeom>
            <a:avLst/>
            <a:gdLst/>
            <a:ahLst/>
            <a:cxnLst/>
            <a:rect l="l" t="t" r="r" b="b"/>
            <a:pathLst>
              <a:path w="499808" h="499808" extrusionOk="0">
                <a:moveTo>
                  <a:pt x="77513" y="0"/>
                </a:moveTo>
                <a:lnTo>
                  <a:pt x="422296" y="0"/>
                </a:lnTo>
                <a:cubicBezTo>
                  <a:pt x="465105" y="0"/>
                  <a:pt x="499808" y="34704"/>
                  <a:pt x="499808" y="77513"/>
                </a:cubicBezTo>
                <a:lnTo>
                  <a:pt x="499808" y="422296"/>
                </a:lnTo>
                <a:cubicBezTo>
                  <a:pt x="499808" y="465105"/>
                  <a:pt x="465105" y="499808"/>
                  <a:pt x="422296" y="499808"/>
                </a:cubicBezTo>
                <a:lnTo>
                  <a:pt x="77513" y="499808"/>
                </a:lnTo>
                <a:cubicBezTo>
                  <a:pt x="34704" y="499808"/>
                  <a:pt x="0" y="465105"/>
                  <a:pt x="0" y="422296"/>
                </a:cubicBezTo>
                <a:lnTo>
                  <a:pt x="0" y="77513"/>
                </a:lnTo>
                <a:cubicBezTo>
                  <a:pt x="0" y="34704"/>
                  <a:pt x="34704" y="0"/>
                  <a:pt x="77513" y="0"/>
                </a:cubicBezTo>
                <a:close/>
              </a:path>
            </a:pathLst>
          </a:cu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58" name="Google Shape;458;p10"/>
          <p:cNvSpPr txBox="1"/>
          <p:nvPr/>
        </p:nvSpPr>
        <p:spPr>
          <a:xfrm>
            <a:off x="13894167" y="3876464"/>
            <a:ext cx="1916325" cy="2098925"/>
          </a:xfrm>
          <a:prstGeom prst="rect">
            <a:avLst/>
          </a:prstGeom>
          <a:noFill/>
          <a:ln>
            <a:noFill/>
          </a:ln>
        </p:spPr>
        <p:txBody>
          <a:bodyPr spcFirstLastPara="1" wrap="square" lIns="51275" tIns="51275" rIns="51275" bIns="51275" anchor="ctr" anchorCtr="0">
            <a:noAutofit/>
          </a:bodyPr>
          <a:lstStyle/>
          <a:p>
            <a:pPr marL="0" marR="0" lvl="0" indent="0" algn="ctr" rtl="0">
              <a:lnSpc>
                <a:spcPct val="175357"/>
              </a:lnSpc>
              <a:spcBef>
                <a:spcPts val="0"/>
              </a:spcBef>
              <a:spcAft>
                <a:spcPts val="0"/>
              </a:spcAft>
              <a:buNone/>
            </a:pPr>
            <a:endParaRPr sz="1818">
              <a:solidFill>
                <a:schemeClr val="dk1"/>
              </a:solidFill>
              <a:latin typeface="Calibri"/>
              <a:ea typeface="Calibri"/>
              <a:cs typeface="Calibri"/>
              <a:sym typeface="Calibri"/>
            </a:endParaRPr>
          </a:p>
        </p:txBody>
      </p:sp>
      <p:sp>
        <p:nvSpPr>
          <p:cNvPr id="459" name="Google Shape;459;p10"/>
          <p:cNvSpPr/>
          <p:nvPr/>
        </p:nvSpPr>
        <p:spPr>
          <a:xfrm>
            <a:off x="514704" y="6829590"/>
            <a:ext cx="1916325" cy="1916325"/>
          </a:xfrm>
          <a:custGeom>
            <a:avLst/>
            <a:gdLst/>
            <a:ahLst/>
            <a:cxnLst/>
            <a:rect l="l" t="t" r="r" b="b"/>
            <a:pathLst>
              <a:path w="499808" h="499808" extrusionOk="0">
                <a:moveTo>
                  <a:pt x="77513" y="0"/>
                </a:moveTo>
                <a:lnTo>
                  <a:pt x="422296" y="0"/>
                </a:lnTo>
                <a:cubicBezTo>
                  <a:pt x="465105" y="0"/>
                  <a:pt x="499808" y="34704"/>
                  <a:pt x="499808" y="77513"/>
                </a:cubicBezTo>
                <a:lnTo>
                  <a:pt x="499808" y="422296"/>
                </a:lnTo>
                <a:cubicBezTo>
                  <a:pt x="499808" y="465105"/>
                  <a:pt x="465105" y="499808"/>
                  <a:pt x="422296" y="499808"/>
                </a:cubicBezTo>
                <a:lnTo>
                  <a:pt x="77513" y="499808"/>
                </a:lnTo>
                <a:cubicBezTo>
                  <a:pt x="34704" y="499808"/>
                  <a:pt x="0" y="465105"/>
                  <a:pt x="0" y="422296"/>
                </a:cubicBezTo>
                <a:lnTo>
                  <a:pt x="0" y="77513"/>
                </a:lnTo>
                <a:cubicBezTo>
                  <a:pt x="0" y="34704"/>
                  <a:pt x="34704" y="0"/>
                  <a:pt x="77513" y="0"/>
                </a:cubicBezTo>
                <a:close/>
              </a:path>
            </a:pathLst>
          </a:cu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60" name="Google Shape;460;p10"/>
          <p:cNvSpPr txBox="1"/>
          <p:nvPr/>
        </p:nvSpPr>
        <p:spPr>
          <a:xfrm>
            <a:off x="514704" y="6646990"/>
            <a:ext cx="1916325" cy="2098925"/>
          </a:xfrm>
          <a:prstGeom prst="rect">
            <a:avLst/>
          </a:prstGeom>
          <a:noFill/>
          <a:ln>
            <a:noFill/>
          </a:ln>
        </p:spPr>
        <p:txBody>
          <a:bodyPr spcFirstLastPara="1" wrap="square" lIns="51275" tIns="51275" rIns="51275" bIns="51275" anchor="ctr" anchorCtr="0">
            <a:noAutofit/>
          </a:bodyPr>
          <a:lstStyle/>
          <a:p>
            <a:pPr marL="0" marR="0" lvl="0" indent="0" algn="ctr" rtl="0">
              <a:lnSpc>
                <a:spcPct val="175357"/>
              </a:lnSpc>
              <a:spcBef>
                <a:spcPts val="0"/>
              </a:spcBef>
              <a:spcAft>
                <a:spcPts val="0"/>
              </a:spcAft>
              <a:buNone/>
            </a:pPr>
            <a:endParaRPr sz="1818">
              <a:solidFill>
                <a:schemeClr val="dk1"/>
              </a:solidFill>
              <a:latin typeface="Calibri"/>
              <a:ea typeface="Calibri"/>
              <a:cs typeface="Calibri"/>
              <a:sym typeface="Calibri"/>
            </a:endParaRPr>
          </a:p>
        </p:txBody>
      </p:sp>
      <p:sp>
        <p:nvSpPr>
          <p:cNvPr id="461" name="Google Shape;461;p10"/>
          <p:cNvSpPr/>
          <p:nvPr/>
        </p:nvSpPr>
        <p:spPr>
          <a:xfrm>
            <a:off x="6580640" y="6829590"/>
            <a:ext cx="1916325" cy="1916325"/>
          </a:xfrm>
          <a:custGeom>
            <a:avLst/>
            <a:gdLst/>
            <a:ahLst/>
            <a:cxnLst/>
            <a:rect l="l" t="t" r="r" b="b"/>
            <a:pathLst>
              <a:path w="499808" h="499808" extrusionOk="0">
                <a:moveTo>
                  <a:pt x="77513" y="0"/>
                </a:moveTo>
                <a:lnTo>
                  <a:pt x="422296" y="0"/>
                </a:lnTo>
                <a:cubicBezTo>
                  <a:pt x="465105" y="0"/>
                  <a:pt x="499808" y="34704"/>
                  <a:pt x="499808" y="77513"/>
                </a:cubicBezTo>
                <a:lnTo>
                  <a:pt x="499808" y="422296"/>
                </a:lnTo>
                <a:cubicBezTo>
                  <a:pt x="499808" y="465105"/>
                  <a:pt x="465105" y="499808"/>
                  <a:pt x="422296" y="499808"/>
                </a:cubicBezTo>
                <a:lnTo>
                  <a:pt x="77513" y="499808"/>
                </a:lnTo>
                <a:cubicBezTo>
                  <a:pt x="34704" y="499808"/>
                  <a:pt x="0" y="465105"/>
                  <a:pt x="0" y="422296"/>
                </a:cubicBezTo>
                <a:lnTo>
                  <a:pt x="0" y="77513"/>
                </a:lnTo>
                <a:cubicBezTo>
                  <a:pt x="0" y="34704"/>
                  <a:pt x="34704" y="0"/>
                  <a:pt x="77513" y="0"/>
                </a:cubicBezTo>
                <a:close/>
              </a:path>
            </a:pathLst>
          </a:cu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62" name="Google Shape;462;p10"/>
          <p:cNvSpPr txBox="1"/>
          <p:nvPr/>
        </p:nvSpPr>
        <p:spPr>
          <a:xfrm>
            <a:off x="6580640" y="6646990"/>
            <a:ext cx="1916325" cy="2098925"/>
          </a:xfrm>
          <a:prstGeom prst="rect">
            <a:avLst/>
          </a:prstGeom>
          <a:noFill/>
          <a:ln>
            <a:noFill/>
          </a:ln>
        </p:spPr>
        <p:txBody>
          <a:bodyPr spcFirstLastPara="1" wrap="square" lIns="51275" tIns="51275" rIns="51275" bIns="51275" anchor="ctr" anchorCtr="0">
            <a:noAutofit/>
          </a:bodyPr>
          <a:lstStyle/>
          <a:p>
            <a:pPr marL="0" marR="0" lvl="0" indent="0" algn="ctr" rtl="0">
              <a:lnSpc>
                <a:spcPct val="175357"/>
              </a:lnSpc>
              <a:spcBef>
                <a:spcPts val="0"/>
              </a:spcBef>
              <a:spcAft>
                <a:spcPts val="0"/>
              </a:spcAft>
              <a:buNone/>
            </a:pPr>
            <a:endParaRPr sz="1818">
              <a:solidFill>
                <a:schemeClr val="dk1"/>
              </a:solidFill>
              <a:latin typeface="Calibri"/>
              <a:ea typeface="Calibri"/>
              <a:cs typeface="Calibri"/>
              <a:sym typeface="Calibri"/>
            </a:endParaRPr>
          </a:p>
        </p:txBody>
      </p:sp>
      <p:grpSp>
        <p:nvGrpSpPr>
          <p:cNvPr id="463" name="Google Shape;463;p10"/>
          <p:cNvGrpSpPr/>
          <p:nvPr/>
        </p:nvGrpSpPr>
        <p:grpSpPr>
          <a:xfrm>
            <a:off x="1662328" y="1864023"/>
            <a:ext cx="14532047" cy="1698983"/>
            <a:chOff x="0" y="-47625"/>
            <a:chExt cx="3750482" cy="438480"/>
          </a:xfrm>
        </p:grpSpPr>
        <p:sp>
          <p:nvSpPr>
            <p:cNvPr id="464" name="Google Shape;464;p10"/>
            <p:cNvSpPr/>
            <p:nvPr/>
          </p:nvSpPr>
          <p:spPr>
            <a:xfrm>
              <a:off x="0" y="0"/>
              <a:ext cx="3750482" cy="390855"/>
            </a:xfrm>
            <a:custGeom>
              <a:avLst/>
              <a:gdLst/>
              <a:ahLst/>
              <a:cxnLst/>
              <a:rect l="l" t="t" r="r" b="b"/>
              <a:pathLst>
                <a:path w="3750482" h="390855" extrusionOk="0">
                  <a:moveTo>
                    <a:pt x="10759" y="0"/>
                  </a:moveTo>
                  <a:lnTo>
                    <a:pt x="3739723" y="0"/>
                  </a:lnTo>
                  <a:cubicBezTo>
                    <a:pt x="3742577" y="0"/>
                    <a:pt x="3745313" y="1134"/>
                    <a:pt x="3747331" y="3151"/>
                  </a:cubicBezTo>
                  <a:cubicBezTo>
                    <a:pt x="3749349" y="5169"/>
                    <a:pt x="3750482" y="7906"/>
                    <a:pt x="3750482" y="10759"/>
                  </a:cubicBezTo>
                  <a:lnTo>
                    <a:pt x="3750482" y="380095"/>
                  </a:lnTo>
                  <a:cubicBezTo>
                    <a:pt x="3750482" y="382949"/>
                    <a:pt x="3749349" y="385685"/>
                    <a:pt x="3747331" y="387703"/>
                  </a:cubicBezTo>
                  <a:cubicBezTo>
                    <a:pt x="3745313" y="389721"/>
                    <a:pt x="3742577" y="390855"/>
                    <a:pt x="3739723" y="390855"/>
                  </a:cubicBezTo>
                  <a:lnTo>
                    <a:pt x="10759" y="390855"/>
                  </a:lnTo>
                  <a:cubicBezTo>
                    <a:pt x="7906" y="390855"/>
                    <a:pt x="5169" y="389721"/>
                    <a:pt x="3151" y="387703"/>
                  </a:cubicBezTo>
                  <a:cubicBezTo>
                    <a:pt x="1134" y="385685"/>
                    <a:pt x="0" y="382949"/>
                    <a:pt x="0" y="380095"/>
                  </a:cubicBezTo>
                  <a:lnTo>
                    <a:pt x="0" y="10759"/>
                  </a:lnTo>
                  <a:cubicBezTo>
                    <a:pt x="0" y="7906"/>
                    <a:pt x="1134" y="5169"/>
                    <a:pt x="3151" y="3151"/>
                  </a:cubicBezTo>
                  <a:cubicBezTo>
                    <a:pt x="5169" y="1134"/>
                    <a:pt x="7906" y="0"/>
                    <a:pt x="10759" y="0"/>
                  </a:cubicBezTo>
                  <a:close/>
                </a:path>
              </a:pathLst>
            </a:custGeom>
            <a:solidFill>
              <a:srgbClr val="012B1B"/>
            </a:solidFill>
            <a:ln w="19050" cap="sq" cmpd="sng">
              <a:solidFill>
                <a:srgbClr val="FFFFFF"/>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10"/>
            <p:cNvSpPr txBox="1"/>
            <p:nvPr/>
          </p:nvSpPr>
          <p:spPr>
            <a:xfrm>
              <a:off x="0" y="-47625"/>
              <a:ext cx="3750482" cy="438480"/>
            </a:xfrm>
            <a:prstGeom prst="rect">
              <a:avLst/>
            </a:prstGeom>
            <a:noFill/>
            <a:ln>
              <a:noFill/>
            </a:ln>
          </p:spPr>
          <p:txBody>
            <a:bodyPr spcFirstLastPara="1" wrap="square" lIns="51275" tIns="51275" rIns="51275" bIns="51275" anchor="ctr" anchorCtr="0">
              <a:noAutofit/>
            </a:bodyPr>
            <a:lstStyle/>
            <a:p>
              <a:pPr marL="0" marR="0" lvl="0" indent="0" algn="ctr" rtl="0">
                <a:lnSpc>
                  <a:spcPct val="175357"/>
                </a:lnSpc>
                <a:spcBef>
                  <a:spcPts val="0"/>
                </a:spcBef>
                <a:spcAft>
                  <a:spcPts val="0"/>
                </a:spcAft>
                <a:buNone/>
              </a:pPr>
              <a:endParaRPr sz="1818">
                <a:solidFill>
                  <a:schemeClr val="dk1"/>
                </a:solidFill>
                <a:latin typeface="Calibri"/>
                <a:ea typeface="Calibri"/>
                <a:cs typeface="Calibri"/>
                <a:sym typeface="Calibri"/>
              </a:endParaRPr>
            </a:p>
          </p:txBody>
        </p:sp>
      </p:grpSp>
      <p:sp>
        <p:nvSpPr>
          <p:cNvPr id="466" name="Google Shape;466;p10"/>
          <p:cNvSpPr/>
          <p:nvPr/>
        </p:nvSpPr>
        <p:spPr>
          <a:xfrm>
            <a:off x="807356" y="4421594"/>
            <a:ext cx="1331021" cy="1321039"/>
          </a:xfrm>
          <a:custGeom>
            <a:avLst/>
            <a:gdLst/>
            <a:ahLst/>
            <a:cxnLst/>
            <a:rect l="l" t="t" r="r" b="b"/>
            <a:pathLst>
              <a:path w="1318092" h="1308207" extrusionOk="0">
                <a:moveTo>
                  <a:pt x="0" y="0"/>
                </a:moveTo>
                <a:lnTo>
                  <a:pt x="1318092" y="0"/>
                </a:lnTo>
                <a:lnTo>
                  <a:pt x="1318092" y="1308207"/>
                </a:lnTo>
                <a:lnTo>
                  <a:pt x="0" y="1308207"/>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467" name="Google Shape;467;p10"/>
          <p:cNvSpPr/>
          <p:nvPr/>
        </p:nvSpPr>
        <p:spPr>
          <a:xfrm>
            <a:off x="807356" y="7173825"/>
            <a:ext cx="1275865" cy="1234400"/>
          </a:xfrm>
          <a:custGeom>
            <a:avLst/>
            <a:gdLst/>
            <a:ahLst/>
            <a:cxnLst/>
            <a:rect l="l" t="t" r="r" b="b"/>
            <a:pathLst>
              <a:path w="1263472" h="1222409" extrusionOk="0">
                <a:moveTo>
                  <a:pt x="0" y="0"/>
                </a:moveTo>
                <a:lnTo>
                  <a:pt x="1263472" y="0"/>
                </a:lnTo>
                <a:lnTo>
                  <a:pt x="1263472" y="1222409"/>
                </a:lnTo>
                <a:lnTo>
                  <a:pt x="0" y="1222409"/>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468" name="Google Shape;468;p10"/>
          <p:cNvSpPr/>
          <p:nvPr/>
        </p:nvSpPr>
        <p:spPr>
          <a:xfrm>
            <a:off x="6887211" y="4432676"/>
            <a:ext cx="1303184" cy="1189155"/>
          </a:xfrm>
          <a:custGeom>
            <a:avLst/>
            <a:gdLst/>
            <a:ahLst/>
            <a:cxnLst/>
            <a:rect l="l" t="t" r="r" b="b"/>
            <a:pathLst>
              <a:path w="1290525" h="1177604" extrusionOk="0">
                <a:moveTo>
                  <a:pt x="0" y="0"/>
                </a:moveTo>
                <a:lnTo>
                  <a:pt x="1290524" y="0"/>
                </a:lnTo>
                <a:lnTo>
                  <a:pt x="1290524" y="1177604"/>
                </a:lnTo>
                <a:lnTo>
                  <a:pt x="0" y="1177604"/>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469" name="Google Shape;469;p10"/>
          <p:cNvSpPr/>
          <p:nvPr/>
        </p:nvSpPr>
        <p:spPr>
          <a:xfrm>
            <a:off x="6930121" y="7190863"/>
            <a:ext cx="1217363" cy="1217363"/>
          </a:xfrm>
          <a:custGeom>
            <a:avLst/>
            <a:gdLst/>
            <a:ahLst/>
            <a:cxnLst/>
            <a:rect l="l" t="t" r="r" b="b"/>
            <a:pathLst>
              <a:path w="1205538" h="1205538" extrusionOk="0">
                <a:moveTo>
                  <a:pt x="0" y="0"/>
                </a:moveTo>
                <a:lnTo>
                  <a:pt x="1205538" y="0"/>
                </a:lnTo>
                <a:lnTo>
                  <a:pt x="1205538" y="1205538"/>
                </a:lnTo>
                <a:lnTo>
                  <a:pt x="0" y="1205538"/>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470" name="Google Shape;470;p10"/>
          <p:cNvSpPr/>
          <p:nvPr/>
        </p:nvSpPr>
        <p:spPr>
          <a:xfrm>
            <a:off x="14033426" y="4282936"/>
            <a:ext cx="1637809" cy="1459697"/>
          </a:xfrm>
          <a:custGeom>
            <a:avLst/>
            <a:gdLst/>
            <a:ahLst/>
            <a:cxnLst/>
            <a:rect l="l" t="t" r="r" b="b"/>
            <a:pathLst>
              <a:path w="1621900" h="1445518" extrusionOk="0">
                <a:moveTo>
                  <a:pt x="0" y="0"/>
                </a:moveTo>
                <a:lnTo>
                  <a:pt x="1621899" y="0"/>
                </a:lnTo>
                <a:lnTo>
                  <a:pt x="1621899" y="1445518"/>
                </a:lnTo>
                <a:lnTo>
                  <a:pt x="0" y="1445518"/>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471" name="Google Shape;471;p10"/>
          <p:cNvSpPr txBox="1"/>
          <p:nvPr/>
        </p:nvSpPr>
        <p:spPr>
          <a:xfrm>
            <a:off x="1925100" y="1119809"/>
            <a:ext cx="13885304" cy="562320"/>
          </a:xfrm>
          <a:prstGeom prst="rect">
            <a:avLst/>
          </a:prstGeom>
          <a:noFill/>
          <a:ln>
            <a:noFill/>
          </a:ln>
        </p:spPr>
        <p:txBody>
          <a:bodyPr spcFirstLastPara="1" wrap="square" lIns="0" tIns="0" rIns="0" bIns="0" anchor="t" anchorCtr="0">
            <a:spAutoFit/>
          </a:bodyPr>
          <a:lstStyle/>
          <a:p>
            <a:pPr marL="0" marR="0" lvl="0" indent="0" algn="l" rtl="0">
              <a:lnSpc>
                <a:spcPct val="106017"/>
              </a:lnSpc>
              <a:spcBef>
                <a:spcPts val="0"/>
              </a:spcBef>
              <a:spcAft>
                <a:spcPts val="0"/>
              </a:spcAft>
              <a:buNone/>
            </a:pPr>
            <a:r>
              <a:rPr lang="en-US" sz="4038">
                <a:solidFill>
                  <a:schemeClr val="lt1"/>
                </a:solidFill>
                <a:latin typeface="Century Gothic"/>
                <a:ea typeface="Century Gothic"/>
                <a:cs typeface="Century Gothic"/>
                <a:sym typeface="Century Gothic"/>
              </a:rPr>
              <a:t>RECEIVING FEEDBACK FROM HEALTH FACILITY WORKERS</a:t>
            </a:r>
            <a:endParaRPr/>
          </a:p>
        </p:txBody>
      </p:sp>
      <p:sp>
        <p:nvSpPr>
          <p:cNvPr id="472" name="Google Shape;472;p10"/>
          <p:cNvSpPr/>
          <p:nvPr/>
        </p:nvSpPr>
        <p:spPr>
          <a:xfrm>
            <a:off x="1662328" y="2048556"/>
            <a:ext cx="14532047" cy="1514450"/>
          </a:xfrm>
          <a:custGeom>
            <a:avLst/>
            <a:gdLst/>
            <a:ahLst/>
            <a:cxnLst/>
            <a:rect l="l" t="t" r="r" b="b"/>
            <a:pathLst>
              <a:path w="14390886" h="1499739" extrusionOk="0">
                <a:moveTo>
                  <a:pt x="0" y="0"/>
                </a:moveTo>
                <a:lnTo>
                  <a:pt x="14390886" y="0"/>
                </a:lnTo>
                <a:lnTo>
                  <a:pt x="14390886" y="1499739"/>
                </a:lnTo>
                <a:lnTo>
                  <a:pt x="0" y="1499739"/>
                </a:lnTo>
                <a:lnTo>
                  <a:pt x="0" y="0"/>
                </a:lnTo>
                <a:close/>
              </a:path>
            </a:pathLst>
          </a:custGeom>
          <a:blipFill rotWithShape="1">
            <a:blip r:embed="rId8">
              <a:alphaModFix amt="34000"/>
            </a:blip>
            <a:stretch>
              <a:fillRect l="-12767" t="-205049" r="-15021" b="-513348"/>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473" name="Google Shape;473;p10"/>
          <p:cNvSpPr txBox="1"/>
          <p:nvPr/>
        </p:nvSpPr>
        <p:spPr>
          <a:xfrm>
            <a:off x="2009211" y="2420109"/>
            <a:ext cx="5784280" cy="463021"/>
          </a:xfrm>
          <a:prstGeom prst="rect">
            <a:avLst/>
          </a:prstGeom>
          <a:noFill/>
          <a:ln>
            <a:noFill/>
          </a:ln>
        </p:spPr>
        <p:txBody>
          <a:bodyPr spcFirstLastPara="1" wrap="square" lIns="0" tIns="0" rIns="0" bIns="0" anchor="t" anchorCtr="0">
            <a:spAutoFit/>
          </a:bodyPr>
          <a:lstStyle/>
          <a:p>
            <a:pPr marL="0" marR="0" lvl="0" indent="0" algn="l" rtl="0">
              <a:lnSpc>
                <a:spcPct val="153032"/>
              </a:lnSpc>
              <a:spcBef>
                <a:spcPts val="0"/>
              </a:spcBef>
              <a:spcAft>
                <a:spcPts val="0"/>
              </a:spcAft>
              <a:buNone/>
            </a:pPr>
            <a:r>
              <a:rPr lang="en-US" sz="2523">
                <a:solidFill>
                  <a:srgbClr val="FFFFFF"/>
                </a:solidFill>
                <a:latin typeface="Century Gothic"/>
                <a:ea typeface="Century Gothic"/>
                <a:cs typeface="Century Gothic"/>
                <a:sym typeface="Century Gothic"/>
              </a:rPr>
              <a:t>When a Facility Staff is Cooperative</a:t>
            </a:r>
            <a:endParaRPr/>
          </a:p>
        </p:txBody>
      </p:sp>
      <p:sp>
        <p:nvSpPr>
          <p:cNvPr id="474" name="Google Shape;474;p10"/>
          <p:cNvSpPr txBox="1"/>
          <p:nvPr/>
        </p:nvSpPr>
        <p:spPr>
          <a:xfrm>
            <a:off x="2639136" y="5161304"/>
            <a:ext cx="2674483" cy="1427135"/>
          </a:xfrm>
          <a:prstGeom prst="rect">
            <a:avLst/>
          </a:prstGeom>
          <a:noFill/>
          <a:ln>
            <a:noFill/>
          </a:ln>
        </p:spPr>
        <p:txBody>
          <a:bodyPr spcFirstLastPara="1" wrap="square" lIns="0" tIns="0" rIns="0" bIns="0" anchor="t" anchorCtr="0">
            <a:spAutoFit/>
          </a:bodyPr>
          <a:lstStyle/>
          <a:p>
            <a:pPr marL="0" marR="0" lvl="0" indent="0" algn="l" rtl="0">
              <a:lnSpc>
                <a:spcPct val="139950"/>
              </a:lnSpc>
              <a:spcBef>
                <a:spcPts val="0"/>
              </a:spcBef>
              <a:spcAft>
                <a:spcPts val="0"/>
              </a:spcAft>
              <a:buNone/>
            </a:pPr>
            <a:r>
              <a:rPr lang="en-US" sz="2020">
                <a:solidFill>
                  <a:schemeClr val="dk1"/>
                </a:solidFill>
                <a:latin typeface="Century Gothic"/>
                <a:ea typeface="Century Gothic"/>
                <a:cs typeface="Century Gothic"/>
                <a:sym typeface="Century Gothic"/>
              </a:rPr>
              <a:t>Maintain eye contact and nod to show understanding.</a:t>
            </a:r>
            <a:endParaRPr/>
          </a:p>
          <a:p>
            <a:pPr marL="0" marR="0" lvl="0" indent="0" algn="l" rtl="0">
              <a:lnSpc>
                <a:spcPct val="139950"/>
              </a:lnSpc>
              <a:spcBef>
                <a:spcPts val="0"/>
              </a:spcBef>
              <a:spcAft>
                <a:spcPts val="0"/>
              </a:spcAft>
              <a:buNone/>
            </a:pPr>
            <a:endParaRPr sz="2020">
              <a:solidFill>
                <a:schemeClr val="dk1"/>
              </a:solidFill>
              <a:latin typeface="Century Gothic"/>
              <a:ea typeface="Century Gothic"/>
              <a:cs typeface="Century Gothic"/>
              <a:sym typeface="Century Gothic"/>
            </a:endParaRPr>
          </a:p>
        </p:txBody>
      </p:sp>
      <p:sp>
        <p:nvSpPr>
          <p:cNvPr id="475" name="Google Shape;475;p10"/>
          <p:cNvSpPr txBox="1"/>
          <p:nvPr/>
        </p:nvSpPr>
        <p:spPr>
          <a:xfrm>
            <a:off x="8901385" y="5085790"/>
            <a:ext cx="3580249" cy="1427135"/>
          </a:xfrm>
          <a:prstGeom prst="rect">
            <a:avLst/>
          </a:prstGeom>
          <a:noFill/>
          <a:ln>
            <a:noFill/>
          </a:ln>
        </p:spPr>
        <p:txBody>
          <a:bodyPr spcFirstLastPara="1" wrap="square" lIns="0" tIns="0" rIns="0" bIns="0" anchor="t" anchorCtr="0">
            <a:spAutoFit/>
          </a:bodyPr>
          <a:lstStyle/>
          <a:p>
            <a:pPr marL="0" marR="0" lvl="0" indent="0" algn="l" rtl="0">
              <a:lnSpc>
                <a:spcPct val="139950"/>
              </a:lnSpc>
              <a:spcBef>
                <a:spcPts val="0"/>
              </a:spcBef>
              <a:spcAft>
                <a:spcPts val="0"/>
              </a:spcAft>
              <a:buNone/>
            </a:pPr>
            <a:r>
              <a:rPr lang="en-US" sz="2020">
                <a:solidFill>
                  <a:schemeClr val="dk1"/>
                </a:solidFill>
                <a:latin typeface="Century Gothic"/>
                <a:ea typeface="Century Gothic"/>
                <a:cs typeface="Century Gothic"/>
                <a:sym typeface="Century Gothic"/>
              </a:rPr>
              <a:t>Use phrases like “I understand your concerns” or “That’s a valid point”.</a:t>
            </a:r>
            <a:endParaRPr/>
          </a:p>
          <a:p>
            <a:pPr marL="0" marR="0" lvl="0" indent="0" algn="l" rtl="0">
              <a:lnSpc>
                <a:spcPct val="139950"/>
              </a:lnSpc>
              <a:spcBef>
                <a:spcPts val="0"/>
              </a:spcBef>
              <a:spcAft>
                <a:spcPts val="0"/>
              </a:spcAft>
              <a:buNone/>
            </a:pPr>
            <a:endParaRPr sz="2020">
              <a:solidFill>
                <a:schemeClr val="dk1"/>
              </a:solidFill>
              <a:latin typeface="Century Gothic"/>
              <a:ea typeface="Century Gothic"/>
              <a:cs typeface="Century Gothic"/>
              <a:sym typeface="Century Gothic"/>
            </a:endParaRPr>
          </a:p>
        </p:txBody>
      </p:sp>
      <p:sp>
        <p:nvSpPr>
          <p:cNvPr id="476" name="Google Shape;476;p10"/>
          <p:cNvSpPr txBox="1"/>
          <p:nvPr/>
        </p:nvSpPr>
        <p:spPr>
          <a:xfrm>
            <a:off x="2639136" y="4564344"/>
            <a:ext cx="1809774" cy="576256"/>
          </a:xfrm>
          <a:prstGeom prst="rect">
            <a:avLst/>
          </a:prstGeom>
          <a:noFill/>
          <a:ln>
            <a:noFill/>
          </a:ln>
        </p:spPr>
        <p:txBody>
          <a:bodyPr spcFirstLastPara="1" wrap="square" lIns="0" tIns="0" rIns="0" bIns="0" anchor="t" anchorCtr="0">
            <a:spAutoFit/>
          </a:bodyPr>
          <a:lstStyle/>
          <a:p>
            <a:pPr marL="0" marR="0" lvl="0" indent="0" algn="l" rtl="0">
              <a:lnSpc>
                <a:spcPct val="96969"/>
              </a:lnSpc>
              <a:spcBef>
                <a:spcPts val="0"/>
              </a:spcBef>
              <a:spcAft>
                <a:spcPts val="0"/>
              </a:spcAft>
              <a:buNone/>
            </a:pPr>
            <a:r>
              <a:rPr lang="en-US" sz="2277" b="1">
                <a:solidFill>
                  <a:schemeClr val="dk1"/>
                </a:solidFill>
                <a:latin typeface="Century Gothic"/>
                <a:ea typeface="Century Gothic"/>
                <a:cs typeface="Century Gothic"/>
                <a:sym typeface="Century Gothic"/>
              </a:rPr>
              <a:t>Listen Actively</a:t>
            </a:r>
            <a:endParaRPr/>
          </a:p>
        </p:txBody>
      </p:sp>
      <p:sp>
        <p:nvSpPr>
          <p:cNvPr id="477" name="Google Shape;477;p10"/>
          <p:cNvSpPr txBox="1"/>
          <p:nvPr/>
        </p:nvSpPr>
        <p:spPr>
          <a:xfrm>
            <a:off x="8901384" y="4397124"/>
            <a:ext cx="2614787" cy="576256"/>
          </a:xfrm>
          <a:prstGeom prst="rect">
            <a:avLst/>
          </a:prstGeom>
          <a:noFill/>
          <a:ln>
            <a:noFill/>
          </a:ln>
        </p:spPr>
        <p:txBody>
          <a:bodyPr spcFirstLastPara="1" wrap="square" lIns="0" tIns="0" rIns="0" bIns="0" anchor="t" anchorCtr="0">
            <a:spAutoFit/>
          </a:bodyPr>
          <a:lstStyle/>
          <a:p>
            <a:pPr marL="0" marR="0" lvl="0" indent="0" algn="l" rtl="0">
              <a:lnSpc>
                <a:spcPct val="96969"/>
              </a:lnSpc>
              <a:spcBef>
                <a:spcPts val="0"/>
              </a:spcBef>
              <a:spcAft>
                <a:spcPts val="0"/>
              </a:spcAft>
              <a:buNone/>
            </a:pPr>
            <a:r>
              <a:rPr lang="en-US" sz="2277" b="1">
                <a:solidFill>
                  <a:schemeClr val="dk1"/>
                </a:solidFill>
                <a:latin typeface="Century Gothic"/>
                <a:ea typeface="Century Gothic"/>
                <a:cs typeface="Century Gothic"/>
                <a:sym typeface="Century Gothic"/>
              </a:rPr>
              <a:t>Acknowledge Their Views</a:t>
            </a:r>
            <a:endParaRPr/>
          </a:p>
        </p:txBody>
      </p:sp>
      <p:sp>
        <p:nvSpPr>
          <p:cNvPr id="478" name="Google Shape;478;p10"/>
          <p:cNvSpPr txBox="1"/>
          <p:nvPr/>
        </p:nvSpPr>
        <p:spPr>
          <a:xfrm>
            <a:off x="13991726" y="6866896"/>
            <a:ext cx="3347179" cy="1054972"/>
          </a:xfrm>
          <a:prstGeom prst="rect">
            <a:avLst/>
          </a:prstGeom>
          <a:noFill/>
          <a:ln>
            <a:noFill/>
          </a:ln>
        </p:spPr>
        <p:txBody>
          <a:bodyPr spcFirstLastPara="1" wrap="square" lIns="0" tIns="0" rIns="0" bIns="0" anchor="t" anchorCtr="0">
            <a:spAutoFit/>
          </a:bodyPr>
          <a:lstStyle/>
          <a:p>
            <a:pPr marL="0" marR="0" lvl="0" indent="0" algn="l" rtl="0">
              <a:lnSpc>
                <a:spcPct val="139950"/>
              </a:lnSpc>
              <a:spcBef>
                <a:spcPts val="0"/>
              </a:spcBef>
              <a:spcAft>
                <a:spcPts val="0"/>
              </a:spcAft>
              <a:buNone/>
            </a:pPr>
            <a:r>
              <a:rPr lang="en-US" sz="2020">
                <a:solidFill>
                  <a:schemeClr val="dk1"/>
                </a:solidFill>
                <a:latin typeface="Century Gothic"/>
                <a:ea typeface="Century Gothic"/>
                <a:cs typeface="Century Gothic"/>
                <a:sym typeface="Century Gothic"/>
              </a:rPr>
              <a:t>Repeat back key points to confirm understanding.</a:t>
            </a:r>
            <a:endParaRPr/>
          </a:p>
          <a:p>
            <a:pPr marL="0" marR="0" lvl="0" indent="0" algn="l" rtl="0">
              <a:lnSpc>
                <a:spcPct val="139950"/>
              </a:lnSpc>
              <a:spcBef>
                <a:spcPts val="0"/>
              </a:spcBef>
              <a:spcAft>
                <a:spcPts val="0"/>
              </a:spcAft>
              <a:buNone/>
            </a:pPr>
            <a:endParaRPr sz="2020">
              <a:solidFill>
                <a:schemeClr val="dk1"/>
              </a:solidFill>
              <a:latin typeface="Century Gothic"/>
              <a:ea typeface="Century Gothic"/>
              <a:cs typeface="Century Gothic"/>
              <a:sym typeface="Century Gothic"/>
            </a:endParaRPr>
          </a:p>
        </p:txBody>
      </p:sp>
      <p:sp>
        <p:nvSpPr>
          <p:cNvPr id="479" name="Google Shape;479;p10"/>
          <p:cNvSpPr txBox="1"/>
          <p:nvPr/>
        </p:nvSpPr>
        <p:spPr>
          <a:xfrm>
            <a:off x="13991726" y="6223312"/>
            <a:ext cx="2279671" cy="576256"/>
          </a:xfrm>
          <a:prstGeom prst="rect">
            <a:avLst/>
          </a:prstGeom>
          <a:noFill/>
          <a:ln>
            <a:noFill/>
          </a:ln>
        </p:spPr>
        <p:txBody>
          <a:bodyPr spcFirstLastPara="1" wrap="square" lIns="0" tIns="0" rIns="0" bIns="0" anchor="t" anchorCtr="0">
            <a:spAutoFit/>
          </a:bodyPr>
          <a:lstStyle/>
          <a:p>
            <a:pPr marL="0" marR="0" lvl="0" indent="0" algn="l" rtl="0">
              <a:lnSpc>
                <a:spcPct val="96969"/>
              </a:lnSpc>
              <a:spcBef>
                <a:spcPts val="0"/>
              </a:spcBef>
              <a:spcAft>
                <a:spcPts val="0"/>
              </a:spcAft>
              <a:buNone/>
            </a:pPr>
            <a:r>
              <a:rPr lang="en-US" sz="2277" b="1">
                <a:solidFill>
                  <a:schemeClr val="dk1"/>
                </a:solidFill>
                <a:latin typeface="Century Gothic"/>
                <a:ea typeface="Century Gothic"/>
                <a:cs typeface="Century Gothic"/>
                <a:sym typeface="Century Gothic"/>
              </a:rPr>
              <a:t>Clarify &amp; Summarize: </a:t>
            </a:r>
            <a:endParaRPr/>
          </a:p>
        </p:txBody>
      </p:sp>
      <p:sp>
        <p:nvSpPr>
          <p:cNvPr id="480" name="Google Shape;480;p10"/>
          <p:cNvSpPr txBox="1"/>
          <p:nvPr/>
        </p:nvSpPr>
        <p:spPr>
          <a:xfrm>
            <a:off x="2763460" y="7972704"/>
            <a:ext cx="2749639" cy="1054972"/>
          </a:xfrm>
          <a:prstGeom prst="rect">
            <a:avLst/>
          </a:prstGeom>
          <a:noFill/>
          <a:ln>
            <a:noFill/>
          </a:ln>
        </p:spPr>
        <p:txBody>
          <a:bodyPr spcFirstLastPara="1" wrap="square" lIns="0" tIns="0" rIns="0" bIns="0" anchor="t" anchorCtr="0">
            <a:spAutoFit/>
          </a:bodyPr>
          <a:lstStyle/>
          <a:p>
            <a:pPr marL="0" marR="0" lvl="0" indent="0" algn="l" rtl="0">
              <a:lnSpc>
                <a:spcPct val="139950"/>
              </a:lnSpc>
              <a:spcBef>
                <a:spcPts val="0"/>
              </a:spcBef>
              <a:spcAft>
                <a:spcPts val="0"/>
              </a:spcAft>
              <a:buNone/>
            </a:pPr>
            <a:r>
              <a:rPr lang="en-US" sz="2020">
                <a:solidFill>
                  <a:schemeClr val="dk1"/>
                </a:solidFill>
                <a:latin typeface="Century Gothic"/>
                <a:ea typeface="Century Gothic"/>
                <a:cs typeface="Century Gothic"/>
                <a:sym typeface="Century Gothic"/>
              </a:rPr>
              <a:t>Record key concerns and observations.</a:t>
            </a:r>
            <a:endParaRPr/>
          </a:p>
          <a:p>
            <a:pPr marL="0" marR="0" lvl="0" indent="0" algn="l" rtl="0">
              <a:lnSpc>
                <a:spcPct val="139950"/>
              </a:lnSpc>
              <a:spcBef>
                <a:spcPts val="0"/>
              </a:spcBef>
              <a:spcAft>
                <a:spcPts val="0"/>
              </a:spcAft>
              <a:buNone/>
            </a:pPr>
            <a:endParaRPr sz="2020">
              <a:solidFill>
                <a:schemeClr val="dk1"/>
              </a:solidFill>
              <a:latin typeface="Century Gothic"/>
              <a:ea typeface="Century Gothic"/>
              <a:cs typeface="Century Gothic"/>
              <a:sym typeface="Century Gothic"/>
            </a:endParaRPr>
          </a:p>
        </p:txBody>
      </p:sp>
      <p:sp>
        <p:nvSpPr>
          <p:cNvPr id="481" name="Google Shape;481;p10"/>
          <p:cNvSpPr txBox="1"/>
          <p:nvPr/>
        </p:nvSpPr>
        <p:spPr>
          <a:xfrm>
            <a:off x="8901385" y="7805484"/>
            <a:ext cx="3456721" cy="1054972"/>
          </a:xfrm>
          <a:prstGeom prst="rect">
            <a:avLst/>
          </a:prstGeom>
          <a:noFill/>
          <a:ln>
            <a:noFill/>
          </a:ln>
        </p:spPr>
        <p:txBody>
          <a:bodyPr spcFirstLastPara="1" wrap="square" lIns="0" tIns="0" rIns="0" bIns="0" anchor="t" anchorCtr="0">
            <a:spAutoFit/>
          </a:bodyPr>
          <a:lstStyle/>
          <a:p>
            <a:pPr marL="0" marR="0" lvl="0" indent="0" algn="l" rtl="0">
              <a:lnSpc>
                <a:spcPct val="139950"/>
              </a:lnSpc>
              <a:spcBef>
                <a:spcPts val="0"/>
              </a:spcBef>
              <a:spcAft>
                <a:spcPts val="0"/>
              </a:spcAft>
              <a:buNone/>
            </a:pPr>
            <a:r>
              <a:rPr lang="en-US" sz="2020">
                <a:solidFill>
                  <a:schemeClr val="dk1"/>
                </a:solidFill>
                <a:latin typeface="Century Gothic"/>
                <a:ea typeface="Century Gothic"/>
                <a:cs typeface="Century Gothic"/>
                <a:sym typeface="Century Gothic"/>
              </a:rPr>
              <a:t>Address concerns with possible solutions or escalate issues as needed.</a:t>
            </a:r>
            <a:endParaRPr/>
          </a:p>
        </p:txBody>
      </p:sp>
      <p:sp>
        <p:nvSpPr>
          <p:cNvPr id="482" name="Google Shape;482;p10"/>
          <p:cNvSpPr txBox="1"/>
          <p:nvPr/>
        </p:nvSpPr>
        <p:spPr>
          <a:xfrm>
            <a:off x="2763461" y="7329119"/>
            <a:ext cx="1212917" cy="576256"/>
          </a:xfrm>
          <a:prstGeom prst="rect">
            <a:avLst/>
          </a:prstGeom>
          <a:noFill/>
          <a:ln>
            <a:noFill/>
          </a:ln>
        </p:spPr>
        <p:txBody>
          <a:bodyPr spcFirstLastPara="1" wrap="square" lIns="0" tIns="0" rIns="0" bIns="0" anchor="t" anchorCtr="0">
            <a:spAutoFit/>
          </a:bodyPr>
          <a:lstStyle/>
          <a:p>
            <a:pPr marL="0" marR="0" lvl="0" indent="0" algn="l" rtl="0">
              <a:lnSpc>
                <a:spcPct val="96969"/>
              </a:lnSpc>
              <a:spcBef>
                <a:spcPts val="0"/>
              </a:spcBef>
              <a:spcAft>
                <a:spcPts val="0"/>
              </a:spcAft>
              <a:buNone/>
            </a:pPr>
            <a:r>
              <a:rPr lang="en-US" sz="2277" b="1">
                <a:solidFill>
                  <a:schemeClr val="dk1"/>
                </a:solidFill>
                <a:latin typeface="Century Gothic"/>
                <a:ea typeface="Century Gothic"/>
                <a:cs typeface="Century Gothic"/>
                <a:sym typeface="Century Gothic"/>
              </a:rPr>
              <a:t>Take Notes</a:t>
            </a:r>
            <a:endParaRPr/>
          </a:p>
        </p:txBody>
      </p:sp>
      <p:sp>
        <p:nvSpPr>
          <p:cNvPr id="483" name="Google Shape;483;p10"/>
          <p:cNvSpPr txBox="1"/>
          <p:nvPr/>
        </p:nvSpPr>
        <p:spPr>
          <a:xfrm>
            <a:off x="8901385" y="7161899"/>
            <a:ext cx="2772399" cy="576256"/>
          </a:xfrm>
          <a:prstGeom prst="rect">
            <a:avLst/>
          </a:prstGeom>
          <a:noFill/>
          <a:ln>
            <a:noFill/>
          </a:ln>
        </p:spPr>
        <p:txBody>
          <a:bodyPr spcFirstLastPara="1" wrap="square" lIns="0" tIns="0" rIns="0" bIns="0" anchor="t" anchorCtr="0">
            <a:spAutoFit/>
          </a:bodyPr>
          <a:lstStyle/>
          <a:p>
            <a:pPr marL="0" marR="0" lvl="0" indent="0" algn="l" rtl="0">
              <a:lnSpc>
                <a:spcPct val="96969"/>
              </a:lnSpc>
              <a:spcBef>
                <a:spcPts val="0"/>
              </a:spcBef>
              <a:spcAft>
                <a:spcPts val="0"/>
              </a:spcAft>
              <a:buNone/>
            </a:pPr>
            <a:r>
              <a:rPr lang="en-US" sz="2277" b="1">
                <a:solidFill>
                  <a:schemeClr val="dk1"/>
                </a:solidFill>
                <a:latin typeface="Century Gothic"/>
                <a:ea typeface="Century Gothic"/>
                <a:cs typeface="Century Gothic"/>
                <a:sym typeface="Century Gothic"/>
              </a:rPr>
              <a:t>Respond Professionally</a:t>
            </a:r>
            <a:endParaRPr/>
          </a:p>
        </p:txBody>
      </p:sp>
      <p:sp>
        <p:nvSpPr>
          <p:cNvPr id="484" name="Google Shape;484;p10"/>
          <p:cNvSpPr/>
          <p:nvPr/>
        </p:nvSpPr>
        <p:spPr>
          <a:xfrm>
            <a:off x="16669290" y="195491"/>
            <a:ext cx="1682910" cy="471214"/>
          </a:xfrm>
          <a:custGeom>
            <a:avLst/>
            <a:gdLst/>
            <a:ahLst/>
            <a:cxnLst/>
            <a:rect l="l" t="t" r="r" b="b"/>
            <a:pathLst>
              <a:path w="2222083" h="622182" extrusionOk="0">
                <a:moveTo>
                  <a:pt x="0" y="0"/>
                </a:moveTo>
                <a:lnTo>
                  <a:pt x="2222083" y="0"/>
                </a:lnTo>
                <a:lnTo>
                  <a:pt x="2222083" y="622182"/>
                </a:lnTo>
                <a:lnTo>
                  <a:pt x="0" y="622182"/>
                </a:lnTo>
                <a:lnTo>
                  <a:pt x="0" y="0"/>
                </a:lnTo>
                <a:close/>
              </a:path>
            </a:pathLst>
          </a:custGeom>
          <a:blipFill rotWithShape="1">
            <a:blip r:embed="rId9">
              <a:alphaModFix/>
            </a:blip>
            <a:stretch>
              <a:fillRect t="-51058" b="-58756"/>
            </a:stretch>
          </a:blipFill>
          <a:ln>
            <a:noFill/>
          </a:ln>
        </p:spPr>
      </p:sp>
      <p:sp>
        <p:nvSpPr>
          <p:cNvPr id="485" name="Google Shape;485;p10"/>
          <p:cNvSpPr txBox="1"/>
          <p:nvPr/>
        </p:nvSpPr>
        <p:spPr>
          <a:xfrm>
            <a:off x="15671233" y="1279933"/>
            <a:ext cx="835554" cy="335025"/>
          </a:xfrm>
          <a:prstGeom prst="rect">
            <a:avLst/>
          </a:prstGeom>
          <a:noFill/>
          <a:ln>
            <a:noFill/>
          </a:ln>
        </p:spPr>
        <p:txBody>
          <a:bodyPr spcFirstLastPara="1" wrap="square" lIns="0" tIns="0" rIns="0" bIns="0" anchor="t" anchorCtr="0">
            <a:spAutoFit/>
          </a:bodyPr>
          <a:lstStyle/>
          <a:p>
            <a:pPr marL="0" marR="0" lvl="0" indent="0" algn="l" rtl="0">
              <a:lnSpc>
                <a:spcPct val="96976"/>
              </a:lnSpc>
              <a:spcBef>
                <a:spcPts val="0"/>
              </a:spcBef>
              <a:spcAft>
                <a:spcPts val="0"/>
              </a:spcAft>
              <a:buNone/>
            </a:pPr>
            <a:r>
              <a:rPr lang="en-US" sz="2580" b="1">
                <a:solidFill>
                  <a:schemeClr val="lt1"/>
                </a:solidFill>
                <a:latin typeface="Century Gothic"/>
                <a:ea typeface="Century Gothic"/>
                <a:cs typeface="Century Gothic"/>
                <a:sym typeface="Century Gothic"/>
              </a:rPr>
              <a:t>1/2</a:t>
            </a:r>
            <a:endParaRPr/>
          </a:p>
        </p:txBody>
      </p:sp>
      <p:sp>
        <p:nvSpPr>
          <p:cNvPr id="486" name="Google Shape;486;p10"/>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fld id="{00000000-1234-1234-1234-123412341234}" type="slidenum">
              <a:rPr lang="en-US" sz="1818"/>
              <a:t>148</a:t>
            </a:fld>
            <a:endParaRPr sz="1818"/>
          </a:p>
        </p:txBody>
      </p:sp>
      <p:sp>
        <p:nvSpPr>
          <p:cNvPr id="487" name="Google Shape;487;p10"/>
          <p:cNvSpPr txBox="1"/>
          <p:nvPr/>
        </p:nvSpPr>
        <p:spPr>
          <a:xfrm>
            <a:off x="13344475" y="8330100"/>
            <a:ext cx="4998900" cy="681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3231">
                <a:solidFill>
                  <a:schemeClr val="dk1"/>
                </a:solidFill>
                <a:highlight>
                  <a:srgbClr val="FFFF00"/>
                </a:highlight>
                <a:latin typeface="Calibri"/>
                <a:ea typeface="Calibri"/>
                <a:cs typeface="Calibri"/>
                <a:sym typeface="Calibri"/>
              </a:rPr>
              <a:t>What of feedback to LGHA?</a:t>
            </a:r>
            <a:endParaRPr sz="3231">
              <a:solidFill>
                <a:schemeClr val="dk1"/>
              </a:solidFill>
              <a:highlight>
                <a:srgbClr val="FFFF00"/>
              </a:highlight>
              <a:latin typeface="Calibri"/>
              <a:ea typeface="Calibri"/>
              <a:cs typeface="Calibri"/>
              <a:sym typeface="Calibri"/>
            </a:endParaRPr>
          </a:p>
        </p:txBody>
      </p:sp>
      <p:pic>
        <p:nvPicPr>
          <p:cNvPr id="488" name="Google Shape;488;p10"/>
          <p:cNvPicPr preferRelativeResize="0"/>
          <p:nvPr/>
        </p:nvPicPr>
        <p:blipFill rotWithShape="1">
          <a:blip r:embed="rId10">
            <a:alphaModFix/>
          </a:blip>
          <a:srcRect/>
          <a:stretch/>
        </p:blipFill>
        <p:spPr>
          <a:xfrm>
            <a:off x="151067" y="96599"/>
            <a:ext cx="1601533" cy="641178"/>
          </a:xfrm>
          <a:prstGeom prst="rect">
            <a:avLst/>
          </a:prstGeom>
          <a:noFill/>
          <a:ln>
            <a:noFill/>
          </a:ln>
        </p:spPr>
      </p:pic>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Shape 492"/>
        <p:cNvGrpSpPr/>
        <p:nvPr/>
      </p:nvGrpSpPr>
      <p:grpSpPr>
        <a:xfrm>
          <a:off x="0" y="0"/>
          <a:ext cx="0" cy="0"/>
          <a:chOff x="0" y="0"/>
          <a:chExt cx="0" cy="0"/>
        </a:xfrm>
      </p:grpSpPr>
      <p:sp>
        <p:nvSpPr>
          <p:cNvPr id="493" name="Google Shape;493;p11"/>
          <p:cNvSpPr/>
          <p:nvPr/>
        </p:nvSpPr>
        <p:spPr>
          <a:xfrm>
            <a:off x="0" y="-50453"/>
            <a:ext cx="18571137" cy="10387905"/>
          </a:xfrm>
          <a:custGeom>
            <a:avLst/>
            <a:gdLst/>
            <a:ahLst/>
            <a:cxnLst/>
            <a:rect l="l" t="t" r="r" b="b"/>
            <a:pathLst>
              <a:path w="18390742" h="10287000" extrusionOk="0">
                <a:moveTo>
                  <a:pt x="0" y="0"/>
                </a:moveTo>
                <a:lnTo>
                  <a:pt x="18390742" y="0"/>
                </a:lnTo>
                <a:lnTo>
                  <a:pt x="18390742" y="10287000"/>
                </a:lnTo>
                <a:lnTo>
                  <a:pt x="0" y="10287000"/>
                </a:lnTo>
                <a:lnTo>
                  <a:pt x="0" y="0"/>
                </a:lnTo>
                <a:close/>
              </a:path>
            </a:pathLst>
          </a:custGeom>
          <a:gradFill>
            <a:gsLst>
              <a:gs pos="0">
                <a:srgbClr val="E1EDDD"/>
              </a:gs>
              <a:gs pos="42000">
                <a:srgbClr val="E1EDDD"/>
              </a:gs>
              <a:gs pos="100000">
                <a:srgbClr val="186931"/>
              </a:gs>
            </a:gsLst>
            <a:lin ang="18900000" scaled="0"/>
          </a:gra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494" name="Google Shape;494;p11"/>
          <p:cNvSpPr/>
          <p:nvPr/>
        </p:nvSpPr>
        <p:spPr>
          <a:xfrm>
            <a:off x="514704" y="4064816"/>
            <a:ext cx="1916325" cy="1916325"/>
          </a:xfrm>
          <a:custGeom>
            <a:avLst/>
            <a:gdLst/>
            <a:ahLst/>
            <a:cxnLst/>
            <a:rect l="l" t="t" r="r" b="b"/>
            <a:pathLst>
              <a:path w="499808" h="499808" extrusionOk="0">
                <a:moveTo>
                  <a:pt x="77513" y="0"/>
                </a:moveTo>
                <a:lnTo>
                  <a:pt x="422296" y="0"/>
                </a:lnTo>
                <a:cubicBezTo>
                  <a:pt x="465105" y="0"/>
                  <a:pt x="499808" y="34704"/>
                  <a:pt x="499808" y="77513"/>
                </a:cubicBezTo>
                <a:lnTo>
                  <a:pt x="499808" y="422296"/>
                </a:lnTo>
                <a:cubicBezTo>
                  <a:pt x="499808" y="465105"/>
                  <a:pt x="465105" y="499808"/>
                  <a:pt x="422296" y="499808"/>
                </a:cubicBezTo>
                <a:lnTo>
                  <a:pt x="77513" y="499808"/>
                </a:lnTo>
                <a:cubicBezTo>
                  <a:pt x="34704" y="499808"/>
                  <a:pt x="0" y="465105"/>
                  <a:pt x="0" y="422296"/>
                </a:cubicBezTo>
                <a:lnTo>
                  <a:pt x="0" y="77513"/>
                </a:lnTo>
                <a:cubicBezTo>
                  <a:pt x="0" y="34704"/>
                  <a:pt x="34704" y="0"/>
                  <a:pt x="77513" y="0"/>
                </a:cubicBezTo>
                <a:close/>
              </a:path>
            </a:pathLst>
          </a:cu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5" name="Google Shape;495;p11"/>
          <p:cNvSpPr txBox="1"/>
          <p:nvPr/>
        </p:nvSpPr>
        <p:spPr>
          <a:xfrm>
            <a:off x="514704" y="3882216"/>
            <a:ext cx="1916325" cy="2098925"/>
          </a:xfrm>
          <a:prstGeom prst="rect">
            <a:avLst/>
          </a:prstGeom>
          <a:noFill/>
          <a:ln>
            <a:noFill/>
          </a:ln>
        </p:spPr>
        <p:txBody>
          <a:bodyPr spcFirstLastPara="1" wrap="square" lIns="51275" tIns="51275" rIns="51275" bIns="51275" anchor="ctr" anchorCtr="0">
            <a:noAutofit/>
          </a:bodyPr>
          <a:lstStyle/>
          <a:p>
            <a:pPr marL="0" marR="0" lvl="0" indent="0" algn="ctr" rtl="0">
              <a:lnSpc>
                <a:spcPct val="175357"/>
              </a:lnSpc>
              <a:spcBef>
                <a:spcPts val="0"/>
              </a:spcBef>
              <a:spcAft>
                <a:spcPts val="0"/>
              </a:spcAft>
              <a:buNone/>
            </a:pPr>
            <a:endParaRPr sz="1818">
              <a:solidFill>
                <a:schemeClr val="dk1"/>
              </a:solidFill>
              <a:latin typeface="Calibri"/>
              <a:ea typeface="Calibri"/>
              <a:cs typeface="Calibri"/>
              <a:sym typeface="Calibri"/>
            </a:endParaRPr>
          </a:p>
        </p:txBody>
      </p:sp>
      <p:sp>
        <p:nvSpPr>
          <p:cNvPr id="496" name="Google Shape;496;p11"/>
          <p:cNvSpPr/>
          <p:nvPr/>
        </p:nvSpPr>
        <p:spPr>
          <a:xfrm>
            <a:off x="6580640" y="4064816"/>
            <a:ext cx="1916325" cy="1916325"/>
          </a:xfrm>
          <a:custGeom>
            <a:avLst/>
            <a:gdLst/>
            <a:ahLst/>
            <a:cxnLst/>
            <a:rect l="l" t="t" r="r" b="b"/>
            <a:pathLst>
              <a:path w="499808" h="499808" extrusionOk="0">
                <a:moveTo>
                  <a:pt x="77513" y="0"/>
                </a:moveTo>
                <a:lnTo>
                  <a:pt x="422296" y="0"/>
                </a:lnTo>
                <a:cubicBezTo>
                  <a:pt x="465105" y="0"/>
                  <a:pt x="499808" y="34704"/>
                  <a:pt x="499808" y="77513"/>
                </a:cubicBezTo>
                <a:lnTo>
                  <a:pt x="499808" y="422296"/>
                </a:lnTo>
                <a:cubicBezTo>
                  <a:pt x="499808" y="465105"/>
                  <a:pt x="465105" y="499808"/>
                  <a:pt x="422296" y="499808"/>
                </a:cubicBezTo>
                <a:lnTo>
                  <a:pt x="77513" y="499808"/>
                </a:lnTo>
                <a:cubicBezTo>
                  <a:pt x="34704" y="499808"/>
                  <a:pt x="0" y="465105"/>
                  <a:pt x="0" y="422296"/>
                </a:cubicBezTo>
                <a:lnTo>
                  <a:pt x="0" y="77513"/>
                </a:lnTo>
                <a:cubicBezTo>
                  <a:pt x="0" y="34704"/>
                  <a:pt x="34704" y="0"/>
                  <a:pt x="77513" y="0"/>
                </a:cubicBezTo>
                <a:close/>
              </a:path>
            </a:pathLst>
          </a:cu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7" name="Google Shape;497;p11"/>
          <p:cNvSpPr txBox="1"/>
          <p:nvPr/>
        </p:nvSpPr>
        <p:spPr>
          <a:xfrm>
            <a:off x="6580640" y="3882216"/>
            <a:ext cx="1916325" cy="2098925"/>
          </a:xfrm>
          <a:prstGeom prst="rect">
            <a:avLst/>
          </a:prstGeom>
          <a:noFill/>
          <a:ln>
            <a:noFill/>
          </a:ln>
        </p:spPr>
        <p:txBody>
          <a:bodyPr spcFirstLastPara="1" wrap="square" lIns="51275" tIns="51275" rIns="51275" bIns="51275" anchor="ctr" anchorCtr="0">
            <a:noAutofit/>
          </a:bodyPr>
          <a:lstStyle/>
          <a:p>
            <a:pPr marL="0" marR="0" lvl="0" indent="0" algn="ctr" rtl="0">
              <a:lnSpc>
                <a:spcPct val="175357"/>
              </a:lnSpc>
              <a:spcBef>
                <a:spcPts val="0"/>
              </a:spcBef>
              <a:spcAft>
                <a:spcPts val="0"/>
              </a:spcAft>
              <a:buNone/>
            </a:pPr>
            <a:endParaRPr sz="1818">
              <a:solidFill>
                <a:schemeClr val="dk1"/>
              </a:solidFill>
              <a:latin typeface="Calibri"/>
              <a:ea typeface="Calibri"/>
              <a:cs typeface="Calibri"/>
              <a:sym typeface="Calibri"/>
            </a:endParaRPr>
          </a:p>
        </p:txBody>
      </p:sp>
      <p:grpSp>
        <p:nvGrpSpPr>
          <p:cNvPr id="498" name="Google Shape;498;p11"/>
          <p:cNvGrpSpPr/>
          <p:nvPr/>
        </p:nvGrpSpPr>
        <p:grpSpPr>
          <a:xfrm>
            <a:off x="1662328" y="1864023"/>
            <a:ext cx="14532047" cy="1698983"/>
            <a:chOff x="0" y="-47625"/>
            <a:chExt cx="3750482" cy="438480"/>
          </a:xfrm>
        </p:grpSpPr>
        <p:sp>
          <p:nvSpPr>
            <p:cNvPr id="499" name="Google Shape;499;p11"/>
            <p:cNvSpPr/>
            <p:nvPr/>
          </p:nvSpPr>
          <p:spPr>
            <a:xfrm>
              <a:off x="0" y="0"/>
              <a:ext cx="3750482" cy="390855"/>
            </a:xfrm>
            <a:custGeom>
              <a:avLst/>
              <a:gdLst/>
              <a:ahLst/>
              <a:cxnLst/>
              <a:rect l="l" t="t" r="r" b="b"/>
              <a:pathLst>
                <a:path w="3750482" h="390855" extrusionOk="0">
                  <a:moveTo>
                    <a:pt x="10759" y="0"/>
                  </a:moveTo>
                  <a:lnTo>
                    <a:pt x="3739723" y="0"/>
                  </a:lnTo>
                  <a:cubicBezTo>
                    <a:pt x="3742577" y="0"/>
                    <a:pt x="3745313" y="1134"/>
                    <a:pt x="3747331" y="3151"/>
                  </a:cubicBezTo>
                  <a:cubicBezTo>
                    <a:pt x="3749349" y="5169"/>
                    <a:pt x="3750482" y="7906"/>
                    <a:pt x="3750482" y="10759"/>
                  </a:cubicBezTo>
                  <a:lnTo>
                    <a:pt x="3750482" y="380095"/>
                  </a:lnTo>
                  <a:cubicBezTo>
                    <a:pt x="3750482" y="382949"/>
                    <a:pt x="3749349" y="385685"/>
                    <a:pt x="3747331" y="387703"/>
                  </a:cubicBezTo>
                  <a:cubicBezTo>
                    <a:pt x="3745313" y="389721"/>
                    <a:pt x="3742577" y="390855"/>
                    <a:pt x="3739723" y="390855"/>
                  </a:cubicBezTo>
                  <a:lnTo>
                    <a:pt x="10759" y="390855"/>
                  </a:lnTo>
                  <a:cubicBezTo>
                    <a:pt x="7906" y="390855"/>
                    <a:pt x="5169" y="389721"/>
                    <a:pt x="3151" y="387703"/>
                  </a:cubicBezTo>
                  <a:cubicBezTo>
                    <a:pt x="1134" y="385685"/>
                    <a:pt x="0" y="382949"/>
                    <a:pt x="0" y="380095"/>
                  </a:cubicBezTo>
                  <a:lnTo>
                    <a:pt x="0" y="10759"/>
                  </a:lnTo>
                  <a:cubicBezTo>
                    <a:pt x="0" y="7906"/>
                    <a:pt x="1134" y="5169"/>
                    <a:pt x="3151" y="3151"/>
                  </a:cubicBezTo>
                  <a:cubicBezTo>
                    <a:pt x="5169" y="1134"/>
                    <a:pt x="7906" y="0"/>
                    <a:pt x="10759" y="0"/>
                  </a:cubicBezTo>
                  <a:close/>
                </a:path>
              </a:pathLst>
            </a:custGeom>
            <a:solidFill>
              <a:srgbClr val="012B1B"/>
            </a:solidFill>
            <a:ln w="19050" cap="sq" cmpd="sng">
              <a:solidFill>
                <a:srgbClr val="FFFFFF"/>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11"/>
            <p:cNvSpPr txBox="1"/>
            <p:nvPr/>
          </p:nvSpPr>
          <p:spPr>
            <a:xfrm>
              <a:off x="0" y="-47625"/>
              <a:ext cx="3750482" cy="438480"/>
            </a:xfrm>
            <a:prstGeom prst="rect">
              <a:avLst/>
            </a:prstGeom>
            <a:noFill/>
            <a:ln>
              <a:noFill/>
            </a:ln>
          </p:spPr>
          <p:txBody>
            <a:bodyPr spcFirstLastPara="1" wrap="square" lIns="51275" tIns="51275" rIns="51275" bIns="51275" anchor="ctr" anchorCtr="0">
              <a:noAutofit/>
            </a:bodyPr>
            <a:lstStyle/>
            <a:p>
              <a:pPr marL="0" marR="0" lvl="0" indent="0" algn="ctr" rtl="0">
                <a:lnSpc>
                  <a:spcPct val="175357"/>
                </a:lnSpc>
                <a:spcBef>
                  <a:spcPts val="0"/>
                </a:spcBef>
                <a:spcAft>
                  <a:spcPts val="0"/>
                </a:spcAft>
                <a:buNone/>
              </a:pPr>
              <a:endParaRPr sz="1818">
                <a:solidFill>
                  <a:schemeClr val="dk1"/>
                </a:solidFill>
                <a:latin typeface="Calibri"/>
                <a:ea typeface="Calibri"/>
                <a:cs typeface="Calibri"/>
                <a:sym typeface="Calibri"/>
              </a:endParaRPr>
            </a:p>
          </p:txBody>
        </p:sp>
      </p:grpSp>
      <p:sp>
        <p:nvSpPr>
          <p:cNvPr id="501" name="Google Shape;501;p11"/>
          <p:cNvSpPr/>
          <p:nvPr/>
        </p:nvSpPr>
        <p:spPr>
          <a:xfrm>
            <a:off x="13894167" y="4059064"/>
            <a:ext cx="1916325" cy="1916325"/>
          </a:xfrm>
          <a:custGeom>
            <a:avLst/>
            <a:gdLst/>
            <a:ahLst/>
            <a:cxnLst/>
            <a:rect l="l" t="t" r="r" b="b"/>
            <a:pathLst>
              <a:path w="499808" h="499808" extrusionOk="0">
                <a:moveTo>
                  <a:pt x="77513" y="0"/>
                </a:moveTo>
                <a:lnTo>
                  <a:pt x="422296" y="0"/>
                </a:lnTo>
                <a:cubicBezTo>
                  <a:pt x="465105" y="0"/>
                  <a:pt x="499808" y="34704"/>
                  <a:pt x="499808" y="77513"/>
                </a:cubicBezTo>
                <a:lnTo>
                  <a:pt x="499808" y="422296"/>
                </a:lnTo>
                <a:cubicBezTo>
                  <a:pt x="499808" y="465105"/>
                  <a:pt x="465105" y="499808"/>
                  <a:pt x="422296" y="499808"/>
                </a:cubicBezTo>
                <a:lnTo>
                  <a:pt x="77513" y="499808"/>
                </a:lnTo>
                <a:cubicBezTo>
                  <a:pt x="34704" y="499808"/>
                  <a:pt x="0" y="465105"/>
                  <a:pt x="0" y="422296"/>
                </a:cubicBezTo>
                <a:lnTo>
                  <a:pt x="0" y="77513"/>
                </a:lnTo>
                <a:cubicBezTo>
                  <a:pt x="0" y="34704"/>
                  <a:pt x="34704" y="0"/>
                  <a:pt x="77513" y="0"/>
                </a:cubicBezTo>
                <a:close/>
              </a:path>
            </a:pathLst>
          </a:cu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2" name="Google Shape;502;p11"/>
          <p:cNvSpPr txBox="1"/>
          <p:nvPr/>
        </p:nvSpPr>
        <p:spPr>
          <a:xfrm>
            <a:off x="13894167" y="3876464"/>
            <a:ext cx="1916325" cy="2098925"/>
          </a:xfrm>
          <a:prstGeom prst="rect">
            <a:avLst/>
          </a:prstGeom>
          <a:noFill/>
          <a:ln>
            <a:noFill/>
          </a:ln>
        </p:spPr>
        <p:txBody>
          <a:bodyPr spcFirstLastPara="1" wrap="square" lIns="51275" tIns="51275" rIns="51275" bIns="51275" anchor="ctr" anchorCtr="0">
            <a:noAutofit/>
          </a:bodyPr>
          <a:lstStyle/>
          <a:p>
            <a:pPr marL="0" marR="0" lvl="0" indent="0" algn="ctr" rtl="0">
              <a:lnSpc>
                <a:spcPct val="175357"/>
              </a:lnSpc>
              <a:spcBef>
                <a:spcPts val="0"/>
              </a:spcBef>
              <a:spcAft>
                <a:spcPts val="0"/>
              </a:spcAft>
              <a:buNone/>
            </a:pPr>
            <a:endParaRPr sz="1818">
              <a:solidFill>
                <a:schemeClr val="dk1"/>
              </a:solidFill>
              <a:latin typeface="Calibri"/>
              <a:ea typeface="Calibri"/>
              <a:cs typeface="Calibri"/>
              <a:sym typeface="Calibri"/>
            </a:endParaRPr>
          </a:p>
        </p:txBody>
      </p:sp>
      <p:sp>
        <p:nvSpPr>
          <p:cNvPr id="503" name="Google Shape;503;p11"/>
          <p:cNvSpPr/>
          <p:nvPr/>
        </p:nvSpPr>
        <p:spPr>
          <a:xfrm>
            <a:off x="514704" y="6829590"/>
            <a:ext cx="1916325" cy="1916325"/>
          </a:xfrm>
          <a:custGeom>
            <a:avLst/>
            <a:gdLst/>
            <a:ahLst/>
            <a:cxnLst/>
            <a:rect l="l" t="t" r="r" b="b"/>
            <a:pathLst>
              <a:path w="499808" h="499808" extrusionOk="0">
                <a:moveTo>
                  <a:pt x="77513" y="0"/>
                </a:moveTo>
                <a:lnTo>
                  <a:pt x="422296" y="0"/>
                </a:lnTo>
                <a:cubicBezTo>
                  <a:pt x="465105" y="0"/>
                  <a:pt x="499808" y="34704"/>
                  <a:pt x="499808" y="77513"/>
                </a:cubicBezTo>
                <a:lnTo>
                  <a:pt x="499808" y="422296"/>
                </a:lnTo>
                <a:cubicBezTo>
                  <a:pt x="499808" y="465105"/>
                  <a:pt x="465105" y="499808"/>
                  <a:pt x="422296" y="499808"/>
                </a:cubicBezTo>
                <a:lnTo>
                  <a:pt x="77513" y="499808"/>
                </a:lnTo>
                <a:cubicBezTo>
                  <a:pt x="34704" y="499808"/>
                  <a:pt x="0" y="465105"/>
                  <a:pt x="0" y="422296"/>
                </a:cubicBezTo>
                <a:lnTo>
                  <a:pt x="0" y="77513"/>
                </a:lnTo>
                <a:cubicBezTo>
                  <a:pt x="0" y="34704"/>
                  <a:pt x="34704" y="0"/>
                  <a:pt x="77513" y="0"/>
                </a:cubicBezTo>
                <a:close/>
              </a:path>
            </a:pathLst>
          </a:cu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4" name="Google Shape;504;p11"/>
          <p:cNvSpPr txBox="1"/>
          <p:nvPr/>
        </p:nvSpPr>
        <p:spPr>
          <a:xfrm>
            <a:off x="514704" y="6646990"/>
            <a:ext cx="1916325" cy="2098925"/>
          </a:xfrm>
          <a:prstGeom prst="rect">
            <a:avLst/>
          </a:prstGeom>
          <a:noFill/>
          <a:ln>
            <a:noFill/>
          </a:ln>
        </p:spPr>
        <p:txBody>
          <a:bodyPr spcFirstLastPara="1" wrap="square" lIns="51275" tIns="51275" rIns="51275" bIns="51275" anchor="ctr" anchorCtr="0">
            <a:noAutofit/>
          </a:bodyPr>
          <a:lstStyle/>
          <a:p>
            <a:pPr marL="0" marR="0" lvl="0" indent="0" algn="ctr" rtl="0">
              <a:lnSpc>
                <a:spcPct val="175357"/>
              </a:lnSpc>
              <a:spcBef>
                <a:spcPts val="0"/>
              </a:spcBef>
              <a:spcAft>
                <a:spcPts val="0"/>
              </a:spcAft>
              <a:buNone/>
            </a:pPr>
            <a:endParaRPr sz="1818">
              <a:solidFill>
                <a:schemeClr val="dk1"/>
              </a:solidFill>
              <a:latin typeface="Calibri"/>
              <a:ea typeface="Calibri"/>
              <a:cs typeface="Calibri"/>
              <a:sym typeface="Calibri"/>
            </a:endParaRPr>
          </a:p>
        </p:txBody>
      </p:sp>
      <p:sp>
        <p:nvSpPr>
          <p:cNvPr id="505" name="Google Shape;505;p11"/>
          <p:cNvSpPr/>
          <p:nvPr/>
        </p:nvSpPr>
        <p:spPr>
          <a:xfrm>
            <a:off x="6580640" y="6829590"/>
            <a:ext cx="1916325" cy="1916325"/>
          </a:xfrm>
          <a:custGeom>
            <a:avLst/>
            <a:gdLst/>
            <a:ahLst/>
            <a:cxnLst/>
            <a:rect l="l" t="t" r="r" b="b"/>
            <a:pathLst>
              <a:path w="499808" h="499808" extrusionOk="0">
                <a:moveTo>
                  <a:pt x="77513" y="0"/>
                </a:moveTo>
                <a:lnTo>
                  <a:pt x="422296" y="0"/>
                </a:lnTo>
                <a:cubicBezTo>
                  <a:pt x="465105" y="0"/>
                  <a:pt x="499808" y="34704"/>
                  <a:pt x="499808" y="77513"/>
                </a:cubicBezTo>
                <a:lnTo>
                  <a:pt x="499808" y="422296"/>
                </a:lnTo>
                <a:cubicBezTo>
                  <a:pt x="499808" y="465105"/>
                  <a:pt x="465105" y="499808"/>
                  <a:pt x="422296" y="499808"/>
                </a:cubicBezTo>
                <a:lnTo>
                  <a:pt x="77513" y="499808"/>
                </a:lnTo>
                <a:cubicBezTo>
                  <a:pt x="34704" y="499808"/>
                  <a:pt x="0" y="465105"/>
                  <a:pt x="0" y="422296"/>
                </a:cubicBezTo>
                <a:lnTo>
                  <a:pt x="0" y="77513"/>
                </a:lnTo>
                <a:cubicBezTo>
                  <a:pt x="0" y="34704"/>
                  <a:pt x="34704" y="0"/>
                  <a:pt x="77513" y="0"/>
                </a:cubicBezTo>
                <a:close/>
              </a:path>
            </a:pathLst>
          </a:cu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06" name="Google Shape;506;p11"/>
          <p:cNvSpPr txBox="1"/>
          <p:nvPr/>
        </p:nvSpPr>
        <p:spPr>
          <a:xfrm>
            <a:off x="6580640" y="6646990"/>
            <a:ext cx="1916325" cy="2098925"/>
          </a:xfrm>
          <a:prstGeom prst="rect">
            <a:avLst/>
          </a:prstGeom>
          <a:noFill/>
          <a:ln>
            <a:noFill/>
          </a:ln>
        </p:spPr>
        <p:txBody>
          <a:bodyPr spcFirstLastPara="1" wrap="square" lIns="51275" tIns="51275" rIns="51275" bIns="51275" anchor="ctr" anchorCtr="0">
            <a:noAutofit/>
          </a:bodyPr>
          <a:lstStyle/>
          <a:p>
            <a:pPr marL="0" marR="0" lvl="0" indent="0" algn="ctr" rtl="0">
              <a:lnSpc>
                <a:spcPct val="175357"/>
              </a:lnSpc>
              <a:spcBef>
                <a:spcPts val="0"/>
              </a:spcBef>
              <a:spcAft>
                <a:spcPts val="0"/>
              </a:spcAft>
              <a:buNone/>
            </a:pPr>
            <a:endParaRPr sz="1818">
              <a:solidFill>
                <a:schemeClr val="dk1"/>
              </a:solidFill>
              <a:latin typeface="Calibri"/>
              <a:ea typeface="Calibri"/>
              <a:cs typeface="Calibri"/>
              <a:sym typeface="Calibri"/>
            </a:endParaRPr>
          </a:p>
        </p:txBody>
      </p:sp>
      <p:sp>
        <p:nvSpPr>
          <p:cNvPr id="507" name="Google Shape;507;p11"/>
          <p:cNvSpPr/>
          <p:nvPr/>
        </p:nvSpPr>
        <p:spPr>
          <a:xfrm>
            <a:off x="807356" y="4421594"/>
            <a:ext cx="1331021" cy="1321039"/>
          </a:xfrm>
          <a:custGeom>
            <a:avLst/>
            <a:gdLst/>
            <a:ahLst/>
            <a:cxnLst/>
            <a:rect l="l" t="t" r="r" b="b"/>
            <a:pathLst>
              <a:path w="1318092" h="1308207" extrusionOk="0">
                <a:moveTo>
                  <a:pt x="0" y="0"/>
                </a:moveTo>
                <a:lnTo>
                  <a:pt x="1318092" y="0"/>
                </a:lnTo>
                <a:lnTo>
                  <a:pt x="1318092" y="1308207"/>
                </a:lnTo>
                <a:lnTo>
                  <a:pt x="0" y="1308207"/>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508" name="Google Shape;508;p11"/>
          <p:cNvSpPr/>
          <p:nvPr/>
        </p:nvSpPr>
        <p:spPr>
          <a:xfrm>
            <a:off x="807356" y="7173825"/>
            <a:ext cx="1275865" cy="1234400"/>
          </a:xfrm>
          <a:custGeom>
            <a:avLst/>
            <a:gdLst/>
            <a:ahLst/>
            <a:cxnLst/>
            <a:rect l="l" t="t" r="r" b="b"/>
            <a:pathLst>
              <a:path w="1263472" h="1222409" extrusionOk="0">
                <a:moveTo>
                  <a:pt x="0" y="0"/>
                </a:moveTo>
                <a:lnTo>
                  <a:pt x="1263472" y="0"/>
                </a:lnTo>
                <a:lnTo>
                  <a:pt x="1263472" y="1222409"/>
                </a:lnTo>
                <a:lnTo>
                  <a:pt x="0" y="1222409"/>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509" name="Google Shape;509;p11"/>
          <p:cNvSpPr/>
          <p:nvPr/>
        </p:nvSpPr>
        <p:spPr>
          <a:xfrm>
            <a:off x="6887211" y="4432676"/>
            <a:ext cx="1303184" cy="1189155"/>
          </a:xfrm>
          <a:custGeom>
            <a:avLst/>
            <a:gdLst/>
            <a:ahLst/>
            <a:cxnLst/>
            <a:rect l="l" t="t" r="r" b="b"/>
            <a:pathLst>
              <a:path w="1290525" h="1177604" extrusionOk="0">
                <a:moveTo>
                  <a:pt x="0" y="0"/>
                </a:moveTo>
                <a:lnTo>
                  <a:pt x="1290524" y="0"/>
                </a:lnTo>
                <a:lnTo>
                  <a:pt x="1290524" y="1177604"/>
                </a:lnTo>
                <a:lnTo>
                  <a:pt x="0" y="1177604"/>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510" name="Google Shape;510;p11"/>
          <p:cNvSpPr/>
          <p:nvPr/>
        </p:nvSpPr>
        <p:spPr>
          <a:xfrm>
            <a:off x="6930121" y="7190863"/>
            <a:ext cx="1217363" cy="1217363"/>
          </a:xfrm>
          <a:custGeom>
            <a:avLst/>
            <a:gdLst/>
            <a:ahLst/>
            <a:cxnLst/>
            <a:rect l="l" t="t" r="r" b="b"/>
            <a:pathLst>
              <a:path w="1205538" h="1205538" extrusionOk="0">
                <a:moveTo>
                  <a:pt x="0" y="0"/>
                </a:moveTo>
                <a:lnTo>
                  <a:pt x="1205538" y="0"/>
                </a:lnTo>
                <a:lnTo>
                  <a:pt x="1205538" y="1205538"/>
                </a:lnTo>
                <a:lnTo>
                  <a:pt x="0" y="1205538"/>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511" name="Google Shape;511;p11"/>
          <p:cNvSpPr/>
          <p:nvPr/>
        </p:nvSpPr>
        <p:spPr>
          <a:xfrm>
            <a:off x="14033426" y="4282936"/>
            <a:ext cx="1637809" cy="1459697"/>
          </a:xfrm>
          <a:custGeom>
            <a:avLst/>
            <a:gdLst/>
            <a:ahLst/>
            <a:cxnLst/>
            <a:rect l="l" t="t" r="r" b="b"/>
            <a:pathLst>
              <a:path w="1621900" h="1445518" extrusionOk="0">
                <a:moveTo>
                  <a:pt x="0" y="0"/>
                </a:moveTo>
                <a:lnTo>
                  <a:pt x="1621899" y="0"/>
                </a:lnTo>
                <a:lnTo>
                  <a:pt x="1621899" y="1445518"/>
                </a:lnTo>
                <a:lnTo>
                  <a:pt x="0" y="1445518"/>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512" name="Google Shape;512;p11"/>
          <p:cNvSpPr txBox="1"/>
          <p:nvPr/>
        </p:nvSpPr>
        <p:spPr>
          <a:xfrm>
            <a:off x="1925100" y="1119809"/>
            <a:ext cx="13885304" cy="562320"/>
          </a:xfrm>
          <a:prstGeom prst="rect">
            <a:avLst/>
          </a:prstGeom>
          <a:noFill/>
          <a:ln>
            <a:noFill/>
          </a:ln>
        </p:spPr>
        <p:txBody>
          <a:bodyPr spcFirstLastPara="1" wrap="square" lIns="0" tIns="0" rIns="0" bIns="0" anchor="t" anchorCtr="0">
            <a:spAutoFit/>
          </a:bodyPr>
          <a:lstStyle/>
          <a:p>
            <a:pPr marL="0" marR="0" lvl="0" indent="0" algn="l" rtl="0">
              <a:lnSpc>
                <a:spcPct val="106017"/>
              </a:lnSpc>
              <a:spcBef>
                <a:spcPts val="0"/>
              </a:spcBef>
              <a:spcAft>
                <a:spcPts val="0"/>
              </a:spcAft>
              <a:buNone/>
            </a:pPr>
            <a:r>
              <a:rPr lang="en-US" sz="4038">
                <a:solidFill>
                  <a:schemeClr val="lt1"/>
                </a:solidFill>
                <a:latin typeface="Century Gothic"/>
                <a:ea typeface="Century Gothic"/>
                <a:cs typeface="Century Gothic"/>
                <a:sym typeface="Century Gothic"/>
              </a:rPr>
              <a:t>RECEIVING FEEDBACK FROM HEALTH FACILITY WORKERS</a:t>
            </a:r>
            <a:endParaRPr/>
          </a:p>
        </p:txBody>
      </p:sp>
      <p:sp>
        <p:nvSpPr>
          <p:cNvPr id="513" name="Google Shape;513;p11"/>
          <p:cNvSpPr/>
          <p:nvPr/>
        </p:nvSpPr>
        <p:spPr>
          <a:xfrm>
            <a:off x="1662328" y="2048556"/>
            <a:ext cx="14532047" cy="1514450"/>
          </a:xfrm>
          <a:custGeom>
            <a:avLst/>
            <a:gdLst/>
            <a:ahLst/>
            <a:cxnLst/>
            <a:rect l="l" t="t" r="r" b="b"/>
            <a:pathLst>
              <a:path w="14390886" h="1499739" extrusionOk="0">
                <a:moveTo>
                  <a:pt x="0" y="0"/>
                </a:moveTo>
                <a:lnTo>
                  <a:pt x="14390886" y="0"/>
                </a:lnTo>
                <a:lnTo>
                  <a:pt x="14390886" y="1499739"/>
                </a:lnTo>
                <a:lnTo>
                  <a:pt x="0" y="1499739"/>
                </a:lnTo>
                <a:lnTo>
                  <a:pt x="0" y="0"/>
                </a:lnTo>
                <a:close/>
              </a:path>
            </a:pathLst>
          </a:custGeom>
          <a:blipFill rotWithShape="1">
            <a:blip r:embed="rId8">
              <a:alphaModFix amt="34000"/>
            </a:blip>
            <a:stretch>
              <a:fillRect l="-12767" t="-205049" r="-15021" b="-513348"/>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514" name="Google Shape;514;p11"/>
          <p:cNvSpPr txBox="1"/>
          <p:nvPr/>
        </p:nvSpPr>
        <p:spPr>
          <a:xfrm>
            <a:off x="2009211" y="2420109"/>
            <a:ext cx="5784280" cy="463021"/>
          </a:xfrm>
          <a:prstGeom prst="rect">
            <a:avLst/>
          </a:prstGeom>
          <a:noFill/>
          <a:ln>
            <a:noFill/>
          </a:ln>
        </p:spPr>
        <p:txBody>
          <a:bodyPr spcFirstLastPara="1" wrap="square" lIns="0" tIns="0" rIns="0" bIns="0" anchor="t" anchorCtr="0">
            <a:spAutoFit/>
          </a:bodyPr>
          <a:lstStyle/>
          <a:p>
            <a:pPr marL="0" marR="0" lvl="0" indent="0" algn="l" rtl="0">
              <a:lnSpc>
                <a:spcPct val="153032"/>
              </a:lnSpc>
              <a:spcBef>
                <a:spcPts val="0"/>
              </a:spcBef>
              <a:spcAft>
                <a:spcPts val="0"/>
              </a:spcAft>
              <a:buNone/>
            </a:pPr>
            <a:r>
              <a:rPr lang="en-US" sz="2523">
                <a:solidFill>
                  <a:srgbClr val="FFFFFF"/>
                </a:solidFill>
                <a:latin typeface="Century Gothic"/>
                <a:ea typeface="Century Gothic"/>
                <a:cs typeface="Century Gothic"/>
                <a:sym typeface="Century Gothic"/>
              </a:rPr>
              <a:t>When a Facility Staff is Resistant</a:t>
            </a:r>
            <a:endParaRPr/>
          </a:p>
        </p:txBody>
      </p:sp>
      <p:sp>
        <p:nvSpPr>
          <p:cNvPr id="515" name="Google Shape;515;p11"/>
          <p:cNvSpPr/>
          <p:nvPr/>
        </p:nvSpPr>
        <p:spPr>
          <a:xfrm>
            <a:off x="16669290" y="195491"/>
            <a:ext cx="1682910" cy="471214"/>
          </a:xfrm>
          <a:custGeom>
            <a:avLst/>
            <a:gdLst/>
            <a:ahLst/>
            <a:cxnLst/>
            <a:rect l="l" t="t" r="r" b="b"/>
            <a:pathLst>
              <a:path w="2222083" h="622182" extrusionOk="0">
                <a:moveTo>
                  <a:pt x="0" y="0"/>
                </a:moveTo>
                <a:lnTo>
                  <a:pt x="2222083" y="0"/>
                </a:lnTo>
                <a:lnTo>
                  <a:pt x="2222083" y="622182"/>
                </a:lnTo>
                <a:lnTo>
                  <a:pt x="0" y="622182"/>
                </a:lnTo>
                <a:lnTo>
                  <a:pt x="0" y="0"/>
                </a:lnTo>
                <a:close/>
              </a:path>
            </a:pathLst>
          </a:custGeom>
          <a:blipFill rotWithShape="1">
            <a:blip r:embed="rId9">
              <a:alphaModFix/>
            </a:blip>
            <a:stretch>
              <a:fillRect t="-51058" b="-58756"/>
            </a:stretch>
          </a:blipFill>
          <a:ln>
            <a:noFill/>
          </a:ln>
        </p:spPr>
      </p:sp>
      <p:sp>
        <p:nvSpPr>
          <p:cNvPr id="516" name="Google Shape;516;p11"/>
          <p:cNvSpPr txBox="1"/>
          <p:nvPr/>
        </p:nvSpPr>
        <p:spPr>
          <a:xfrm>
            <a:off x="15671233" y="1279933"/>
            <a:ext cx="835554" cy="335025"/>
          </a:xfrm>
          <a:prstGeom prst="rect">
            <a:avLst/>
          </a:prstGeom>
          <a:noFill/>
          <a:ln>
            <a:noFill/>
          </a:ln>
        </p:spPr>
        <p:txBody>
          <a:bodyPr spcFirstLastPara="1" wrap="square" lIns="0" tIns="0" rIns="0" bIns="0" anchor="t" anchorCtr="0">
            <a:spAutoFit/>
          </a:bodyPr>
          <a:lstStyle/>
          <a:p>
            <a:pPr marL="0" marR="0" lvl="0" indent="0" algn="l" rtl="0">
              <a:lnSpc>
                <a:spcPct val="96976"/>
              </a:lnSpc>
              <a:spcBef>
                <a:spcPts val="0"/>
              </a:spcBef>
              <a:spcAft>
                <a:spcPts val="0"/>
              </a:spcAft>
              <a:buNone/>
            </a:pPr>
            <a:r>
              <a:rPr lang="en-US" sz="2580" b="1">
                <a:solidFill>
                  <a:schemeClr val="lt1"/>
                </a:solidFill>
                <a:latin typeface="Century Gothic"/>
                <a:ea typeface="Century Gothic"/>
                <a:cs typeface="Century Gothic"/>
                <a:sym typeface="Century Gothic"/>
              </a:rPr>
              <a:t>2/2</a:t>
            </a:r>
            <a:endParaRPr/>
          </a:p>
        </p:txBody>
      </p:sp>
      <p:sp>
        <p:nvSpPr>
          <p:cNvPr id="517" name="Google Shape;517;p11"/>
          <p:cNvSpPr txBox="1"/>
          <p:nvPr/>
        </p:nvSpPr>
        <p:spPr>
          <a:xfrm>
            <a:off x="2657414" y="5011564"/>
            <a:ext cx="2934525" cy="699039"/>
          </a:xfrm>
          <a:prstGeom prst="rect">
            <a:avLst/>
          </a:prstGeom>
          <a:noFill/>
          <a:ln>
            <a:noFill/>
          </a:ln>
        </p:spPr>
        <p:txBody>
          <a:bodyPr spcFirstLastPara="1" wrap="square" lIns="0" tIns="0" rIns="0" bIns="0" anchor="t" anchorCtr="0">
            <a:spAutoFit/>
          </a:bodyPr>
          <a:lstStyle/>
          <a:p>
            <a:pPr marL="0" marR="0" lvl="0" indent="0" algn="l" rtl="0">
              <a:lnSpc>
                <a:spcPct val="139950"/>
              </a:lnSpc>
              <a:spcBef>
                <a:spcPts val="0"/>
              </a:spcBef>
              <a:spcAft>
                <a:spcPts val="0"/>
              </a:spcAft>
              <a:buNone/>
            </a:pPr>
            <a:r>
              <a:rPr lang="en-US" sz="2020">
                <a:solidFill>
                  <a:schemeClr val="dk1"/>
                </a:solidFill>
                <a:latin typeface="Century Gothic"/>
                <a:ea typeface="Century Gothic"/>
                <a:cs typeface="Century Gothic"/>
                <a:sym typeface="Century Gothic"/>
              </a:rPr>
              <a:t>Avoid being defensive or confrontational.</a:t>
            </a:r>
            <a:endParaRPr/>
          </a:p>
        </p:txBody>
      </p:sp>
      <p:sp>
        <p:nvSpPr>
          <p:cNvPr id="518" name="Google Shape;518;p11"/>
          <p:cNvSpPr txBox="1"/>
          <p:nvPr/>
        </p:nvSpPr>
        <p:spPr>
          <a:xfrm>
            <a:off x="8737426" y="5144386"/>
            <a:ext cx="3799231" cy="1054199"/>
          </a:xfrm>
          <a:prstGeom prst="rect">
            <a:avLst/>
          </a:prstGeom>
          <a:noFill/>
          <a:ln>
            <a:noFill/>
          </a:ln>
        </p:spPr>
        <p:txBody>
          <a:bodyPr spcFirstLastPara="1" wrap="square" lIns="0" tIns="0" rIns="0" bIns="0" anchor="t" anchorCtr="0">
            <a:spAutoFit/>
          </a:bodyPr>
          <a:lstStyle/>
          <a:p>
            <a:pPr marL="0" marR="0" lvl="0" indent="0" algn="l" rtl="0">
              <a:lnSpc>
                <a:spcPct val="139950"/>
              </a:lnSpc>
              <a:spcBef>
                <a:spcPts val="0"/>
              </a:spcBef>
              <a:spcAft>
                <a:spcPts val="0"/>
              </a:spcAft>
              <a:buNone/>
            </a:pPr>
            <a:r>
              <a:rPr lang="en-US" sz="2020">
                <a:solidFill>
                  <a:schemeClr val="dk1"/>
                </a:solidFill>
                <a:latin typeface="Century Gothic"/>
                <a:ea typeface="Century Gothic"/>
                <a:cs typeface="Century Gothic"/>
                <a:sym typeface="Century Gothic"/>
              </a:rPr>
              <a:t> Encourage discussion with “Can you help me understand why this is a challenge?”</a:t>
            </a:r>
            <a:endParaRPr/>
          </a:p>
        </p:txBody>
      </p:sp>
      <p:sp>
        <p:nvSpPr>
          <p:cNvPr id="519" name="Google Shape;519;p11"/>
          <p:cNvSpPr txBox="1"/>
          <p:nvPr/>
        </p:nvSpPr>
        <p:spPr>
          <a:xfrm>
            <a:off x="2657414" y="4282935"/>
            <a:ext cx="2220365" cy="708914"/>
          </a:xfrm>
          <a:prstGeom prst="rect">
            <a:avLst/>
          </a:prstGeom>
          <a:noFill/>
          <a:ln>
            <a:noFill/>
          </a:ln>
        </p:spPr>
        <p:txBody>
          <a:bodyPr spcFirstLastPara="1" wrap="square" lIns="0" tIns="0" rIns="0" bIns="0" anchor="t" anchorCtr="0">
            <a:spAutoFit/>
          </a:bodyPr>
          <a:lstStyle/>
          <a:p>
            <a:pPr marL="0" marR="0" lvl="0" indent="0" algn="l" rtl="0">
              <a:lnSpc>
                <a:spcPct val="120964"/>
              </a:lnSpc>
              <a:spcBef>
                <a:spcPts val="0"/>
              </a:spcBef>
              <a:spcAft>
                <a:spcPts val="0"/>
              </a:spcAft>
              <a:buNone/>
            </a:pPr>
            <a:r>
              <a:rPr lang="en-US" sz="2323" b="1">
                <a:solidFill>
                  <a:schemeClr val="dk1"/>
                </a:solidFill>
                <a:latin typeface="Century Gothic"/>
                <a:ea typeface="Century Gothic"/>
                <a:cs typeface="Century Gothic"/>
                <a:sym typeface="Century Gothic"/>
              </a:rPr>
              <a:t>Stay Calm &amp; Respectful</a:t>
            </a:r>
            <a:endParaRPr/>
          </a:p>
        </p:txBody>
      </p:sp>
      <p:sp>
        <p:nvSpPr>
          <p:cNvPr id="520" name="Google Shape;520;p11"/>
          <p:cNvSpPr txBox="1"/>
          <p:nvPr/>
        </p:nvSpPr>
        <p:spPr>
          <a:xfrm>
            <a:off x="8737426" y="4332115"/>
            <a:ext cx="2614787" cy="708914"/>
          </a:xfrm>
          <a:prstGeom prst="rect">
            <a:avLst/>
          </a:prstGeom>
          <a:noFill/>
          <a:ln>
            <a:noFill/>
          </a:ln>
        </p:spPr>
        <p:txBody>
          <a:bodyPr spcFirstLastPara="1" wrap="square" lIns="0" tIns="0" rIns="0" bIns="0" anchor="t" anchorCtr="0">
            <a:spAutoFit/>
          </a:bodyPr>
          <a:lstStyle/>
          <a:p>
            <a:pPr marL="0" marR="0" lvl="0" indent="0" algn="l" rtl="0">
              <a:lnSpc>
                <a:spcPct val="120964"/>
              </a:lnSpc>
              <a:spcBef>
                <a:spcPts val="0"/>
              </a:spcBef>
              <a:spcAft>
                <a:spcPts val="0"/>
              </a:spcAft>
              <a:buNone/>
            </a:pPr>
            <a:r>
              <a:rPr lang="en-US" sz="2323" b="1">
                <a:solidFill>
                  <a:schemeClr val="dk1"/>
                </a:solidFill>
                <a:latin typeface="Century Gothic"/>
                <a:ea typeface="Century Gothic"/>
                <a:cs typeface="Century Gothic"/>
                <a:sym typeface="Century Gothic"/>
              </a:rPr>
              <a:t>Ask Open-Ended Questions</a:t>
            </a:r>
            <a:endParaRPr/>
          </a:p>
        </p:txBody>
      </p:sp>
      <p:sp>
        <p:nvSpPr>
          <p:cNvPr id="521" name="Google Shape;521;p11"/>
          <p:cNvSpPr txBox="1"/>
          <p:nvPr/>
        </p:nvSpPr>
        <p:spPr>
          <a:xfrm>
            <a:off x="2675723" y="7965042"/>
            <a:ext cx="3318192" cy="1427135"/>
          </a:xfrm>
          <a:prstGeom prst="rect">
            <a:avLst/>
          </a:prstGeom>
          <a:noFill/>
          <a:ln>
            <a:noFill/>
          </a:ln>
        </p:spPr>
        <p:txBody>
          <a:bodyPr spcFirstLastPara="1" wrap="square" lIns="0" tIns="0" rIns="0" bIns="0" anchor="t" anchorCtr="0">
            <a:spAutoFit/>
          </a:bodyPr>
          <a:lstStyle/>
          <a:p>
            <a:pPr marL="0" marR="0" lvl="0" indent="0" algn="l" rtl="0">
              <a:lnSpc>
                <a:spcPct val="139950"/>
              </a:lnSpc>
              <a:spcBef>
                <a:spcPts val="0"/>
              </a:spcBef>
              <a:spcAft>
                <a:spcPts val="0"/>
              </a:spcAft>
              <a:buNone/>
            </a:pPr>
            <a:r>
              <a:rPr lang="en-US" sz="2020">
                <a:solidFill>
                  <a:schemeClr val="dk1"/>
                </a:solidFill>
                <a:latin typeface="Century Gothic"/>
                <a:ea typeface="Century Gothic"/>
                <a:cs typeface="Century Gothic"/>
                <a:sym typeface="Century Gothic"/>
              </a:rPr>
              <a:t>Show empathy by saying, “I understand this might be frustrating.”</a:t>
            </a:r>
            <a:endParaRPr/>
          </a:p>
          <a:p>
            <a:pPr marL="0" marR="0" lvl="0" indent="0" algn="l" rtl="0">
              <a:lnSpc>
                <a:spcPct val="139950"/>
              </a:lnSpc>
              <a:spcBef>
                <a:spcPts val="0"/>
              </a:spcBef>
              <a:spcAft>
                <a:spcPts val="0"/>
              </a:spcAft>
              <a:buNone/>
            </a:pPr>
            <a:endParaRPr sz="2020">
              <a:solidFill>
                <a:schemeClr val="dk1"/>
              </a:solidFill>
              <a:latin typeface="Century Gothic"/>
              <a:ea typeface="Century Gothic"/>
              <a:cs typeface="Century Gothic"/>
              <a:sym typeface="Century Gothic"/>
            </a:endParaRPr>
          </a:p>
        </p:txBody>
      </p:sp>
      <p:sp>
        <p:nvSpPr>
          <p:cNvPr id="522" name="Google Shape;522;p11"/>
          <p:cNvSpPr txBox="1"/>
          <p:nvPr/>
        </p:nvSpPr>
        <p:spPr>
          <a:xfrm>
            <a:off x="8737426" y="7767330"/>
            <a:ext cx="3799231" cy="1427135"/>
          </a:xfrm>
          <a:prstGeom prst="rect">
            <a:avLst/>
          </a:prstGeom>
          <a:noFill/>
          <a:ln>
            <a:noFill/>
          </a:ln>
        </p:spPr>
        <p:txBody>
          <a:bodyPr spcFirstLastPara="1" wrap="square" lIns="0" tIns="0" rIns="0" bIns="0" anchor="t" anchorCtr="0">
            <a:spAutoFit/>
          </a:bodyPr>
          <a:lstStyle/>
          <a:p>
            <a:pPr marL="0" marR="0" lvl="0" indent="0" algn="l" rtl="0">
              <a:lnSpc>
                <a:spcPct val="139950"/>
              </a:lnSpc>
              <a:spcBef>
                <a:spcPts val="0"/>
              </a:spcBef>
              <a:spcAft>
                <a:spcPts val="0"/>
              </a:spcAft>
              <a:buNone/>
            </a:pPr>
            <a:r>
              <a:rPr lang="en-US" sz="2020">
                <a:solidFill>
                  <a:schemeClr val="dk1"/>
                </a:solidFill>
                <a:latin typeface="Century Gothic"/>
                <a:ea typeface="Century Gothic"/>
                <a:cs typeface="Century Gothic"/>
                <a:sym typeface="Century Gothic"/>
              </a:rPr>
              <a:t>If emotions rise, bring the conversation back to solutions.</a:t>
            </a:r>
            <a:endParaRPr/>
          </a:p>
          <a:p>
            <a:pPr marL="0" marR="0" lvl="0" indent="0" algn="l" rtl="0">
              <a:lnSpc>
                <a:spcPct val="139950"/>
              </a:lnSpc>
              <a:spcBef>
                <a:spcPts val="0"/>
              </a:spcBef>
              <a:spcAft>
                <a:spcPts val="0"/>
              </a:spcAft>
              <a:buNone/>
            </a:pPr>
            <a:endParaRPr sz="2020">
              <a:solidFill>
                <a:schemeClr val="dk1"/>
              </a:solidFill>
              <a:latin typeface="Century Gothic"/>
              <a:ea typeface="Century Gothic"/>
              <a:cs typeface="Century Gothic"/>
              <a:sym typeface="Century Gothic"/>
            </a:endParaRPr>
          </a:p>
        </p:txBody>
      </p:sp>
      <p:sp>
        <p:nvSpPr>
          <p:cNvPr id="523" name="Google Shape;523;p11"/>
          <p:cNvSpPr txBox="1"/>
          <p:nvPr/>
        </p:nvSpPr>
        <p:spPr>
          <a:xfrm>
            <a:off x="2675723" y="7236891"/>
            <a:ext cx="2085968" cy="705129"/>
          </a:xfrm>
          <a:prstGeom prst="rect">
            <a:avLst/>
          </a:prstGeom>
          <a:noFill/>
          <a:ln>
            <a:noFill/>
          </a:ln>
        </p:spPr>
        <p:txBody>
          <a:bodyPr spcFirstLastPara="1" wrap="square" lIns="0" tIns="0" rIns="0" bIns="0" anchor="t" anchorCtr="0">
            <a:spAutoFit/>
          </a:bodyPr>
          <a:lstStyle/>
          <a:p>
            <a:pPr marL="0" marR="0" lvl="0" indent="0" algn="l" rtl="0">
              <a:lnSpc>
                <a:spcPct val="120964"/>
              </a:lnSpc>
              <a:spcBef>
                <a:spcPts val="0"/>
              </a:spcBef>
              <a:spcAft>
                <a:spcPts val="0"/>
              </a:spcAft>
              <a:buNone/>
            </a:pPr>
            <a:r>
              <a:rPr lang="en-US" sz="2323" b="1">
                <a:solidFill>
                  <a:schemeClr val="dk1"/>
                </a:solidFill>
                <a:latin typeface="Century Gothic"/>
                <a:ea typeface="Century Gothic"/>
                <a:cs typeface="Century Gothic"/>
                <a:sym typeface="Century Gothic"/>
              </a:rPr>
              <a:t>Acknowledge Their Concerns</a:t>
            </a:r>
            <a:endParaRPr/>
          </a:p>
        </p:txBody>
      </p:sp>
      <p:sp>
        <p:nvSpPr>
          <p:cNvPr id="524" name="Google Shape;524;p11"/>
          <p:cNvSpPr txBox="1"/>
          <p:nvPr/>
        </p:nvSpPr>
        <p:spPr>
          <a:xfrm>
            <a:off x="8737426" y="7096889"/>
            <a:ext cx="2881891" cy="708914"/>
          </a:xfrm>
          <a:prstGeom prst="rect">
            <a:avLst/>
          </a:prstGeom>
          <a:noFill/>
          <a:ln>
            <a:noFill/>
          </a:ln>
        </p:spPr>
        <p:txBody>
          <a:bodyPr spcFirstLastPara="1" wrap="square" lIns="0" tIns="0" rIns="0" bIns="0" anchor="t" anchorCtr="0">
            <a:spAutoFit/>
          </a:bodyPr>
          <a:lstStyle/>
          <a:p>
            <a:pPr marL="0" marR="0" lvl="0" indent="0" algn="l" rtl="0">
              <a:lnSpc>
                <a:spcPct val="120964"/>
              </a:lnSpc>
              <a:spcBef>
                <a:spcPts val="0"/>
              </a:spcBef>
              <a:spcAft>
                <a:spcPts val="0"/>
              </a:spcAft>
              <a:buNone/>
            </a:pPr>
            <a:r>
              <a:rPr lang="en-US" sz="2323" b="1">
                <a:solidFill>
                  <a:schemeClr val="dk1"/>
                </a:solidFill>
                <a:latin typeface="Century Gothic"/>
                <a:ea typeface="Century Gothic"/>
                <a:cs typeface="Century Gothic"/>
                <a:sym typeface="Century Gothic"/>
              </a:rPr>
              <a:t>Redirect the Discussion</a:t>
            </a:r>
            <a:endParaRPr/>
          </a:p>
        </p:txBody>
      </p:sp>
      <p:sp>
        <p:nvSpPr>
          <p:cNvPr id="525" name="Google Shape;525;p11"/>
          <p:cNvSpPr txBox="1"/>
          <p:nvPr/>
        </p:nvSpPr>
        <p:spPr>
          <a:xfrm>
            <a:off x="13991726" y="6866896"/>
            <a:ext cx="3347179" cy="1054972"/>
          </a:xfrm>
          <a:prstGeom prst="rect">
            <a:avLst/>
          </a:prstGeom>
          <a:noFill/>
          <a:ln>
            <a:noFill/>
          </a:ln>
        </p:spPr>
        <p:txBody>
          <a:bodyPr spcFirstLastPara="1" wrap="square" lIns="0" tIns="0" rIns="0" bIns="0" anchor="t" anchorCtr="0">
            <a:spAutoFit/>
          </a:bodyPr>
          <a:lstStyle/>
          <a:p>
            <a:pPr marL="0" marR="0" lvl="0" indent="0" algn="l" rtl="0">
              <a:lnSpc>
                <a:spcPct val="139950"/>
              </a:lnSpc>
              <a:spcBef>
                <a:spcPts val="0"/>
              </a:spcBef>
              <a:spcAft>
                <a:spcPts val="0"/>
              </a:spcAft>
              <a:buNone/>
            </a:pPr>
            <a:r>
              <a:rPr lang="en-US" sz="2020">
                <a:solidFill>
                  <a:schemeClr val="dk1"/>
                </a:solidFill>
                <a:latin typeface="Century Gothic"/>
                <a:ea typeface="Century Gothic"/>
                <a:cs typeface="Century Gothic"/>
                <a:sym typeface="Century Gothic"/>
              </a:rPr>
              <a:t> Remind them you are there to help improve service delivery.</a:t>
            </a:r>
            <a:endParaRPr/>
          </a:p>
        </p:txBody>
      </p:sp>
      <p:sp>
        <p:nvSpPr>
          <p:cNvPr id="526" name="Google Shape;526;p11"/>
          <p:cNvSpPr txBox="1"/>
          <p:nvPr/>
        </p:nvSpPr>
        <p:spPr>
          <a:xfrm>
            <a:off x="13991726" y="6223312"/>
            <a:ext cx="2279671" cy="576256"/>
          </a:xfrm>
          <a:prstGeom prst="rect">
            <a:avLst/>
          </a:prstGeom>
          <a:noFill/>
          <a:ln>
            <a:noFill/>
          </a:ln>
        </p:spPr>
        <p:txBody>
          <a:bodyPr spcFirstLastPara="1" wrap="square" lIns="0" tIns="0" rIns="0" bIns="0" anchor="t" anchorCtr="0">
            <a:spAutoFit/>
          </a:bodyPr>
          <a:lstStyle/>
          <a:p>
            <a:pPr marL="0" marR="0" lvl="0" indent="0" algn="l" rtl="0">
              <a:lnSpc>
                <a:spcPct val="96969"/>
              </a:lnSpc>
              <a:spcBef>
                <a:spcPts val="0"/>
              </a:spcBef>
              <a:spcAft>
                <a:spcPts val="0"/>
              </a:spcAft>
              <a:buNone/>
            </a:pPr>
            <a:r>
              <a:rPr lang="en-US" sz="2277" b="1">
                <a:solidFill>
                  <a:schemeClr val="dk1"/>
                </a:solidFill>
                <a:latin typeface="Century Gothic"/>
                <a:ea typeface="Century Gothic"/>
                <a:cs typeface="Century Gothic"/>
                <a:sym typeface="Century Gothic"/>
              </a:rPr>
              <a:t>Focus on Common Goals</a:t>
            </a:r>
            <a:endParaRPr/>
          </a:p>
        </p:txBody>
      </p:sp>
      <p:sp>
        <p:nvSpPr>
          <p:cNvPr id="527" name="Google Shape;527;p11"/>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149</a:t>
            </a:fld>
            <a:endParaRPr/>
          </a:p>
        </p:txBody>
      </p:sp>
      <p:pic>
        <p:nvPicPr>
          <p:cNvPr id="528" name="Google Shape;528;p11"/>
          <p:cNvPicPr preferRelativeResize="0"/>
          <p:nvPr/>
        </p:nvPicPr>
        <p:blipFill rotWithShape="1">
          <a:blip r:embed="rId10">
            <a:alphaModFix/>
          </a:blip>
          <a:srcRect/>
          <a:stretch/>
        </p:blipFill>
        <p:spPr>
          <a:xfrm>
            <a:off x="151067" y="96599"/>
            <a:ext cx="1601533" cy="641178"/>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830"/>
        <p:cNvGrpSpPr/>
        <p:nvPr/>
      </p:nvGrpSpPr>
      <p:grpSpPr>
        <a:xfrm>
          <a:off x="0" y="0"/>
          <a:ext cx="0" cy="0"/>
          <a:chOff x="0" y="0"/>
          <a:chExt cx="0" cy="0"/>
        </a:xfrm>
      </p:grpSpPr>
      <p:sp>
        <p:nvSpPr>
          <p:cNvPr id="831" name="Google Shape;831;g351df2b98da_0_2510"/>
          <p:cNvSpPr/>
          <p:nvPr/>
        </p:nvSpPr>
        <p:spPr>
          <a:xfrm rot="5400000">
            <a:off x="8380950" y="-4717078"/>
            <a:ext cx="1526100" cy="13716000"/>
          </a:xfrm>
          <a:prstGeom prst="rect">
            <a:avLst/>
          </a:prstGeom>
          <a:gradFill>
            <a:gsLst>
              <a:gs pos="0">
                <a:srgbClr val="F7F7F7"/>
              </a:gs>
              <a:gs pos="58999">
                <a:schemeClr val="lt1"/>
              </a:gs>
              <a:gs pos="100000">
                <a:schemeClr val="lt1"/>
              </a:gs>
            </a:gsLst>
            <a:lin ang="21593863" scaled="0"/>
          </a:gra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1" i="0" u="none" strike="noStrike" cap="none">
              <a:solidFill>
                <a:srgbClr val="000000"/>
              </a:solidFill>
              <a:latin typeface="Arial"/>
              <a:ea typeface="Arial"/>
              <a:cs typeface="Arial"/>
              <a:sym typeface="Arial"/>
            </a:endParaRPr>
          </a:p>
        </p:txBody>
      </p:sp>
      <p:sp>
        <p:nvSpPr>
          <p:cNvPr id="832" name="Google Shape;832;g351df2b98da_0_2510"/>
          <p:cNvSpPr txBox="1">
            <a:spLocks noGrp="1"/>
          </p:cNvSpPr>
          <p:nvPr>
            <p:ph type="title"/>
          </p:nvPr>
        </p:nvSpPr>
        <p:spPr>
          <a:xfrm>
            <a:off x="2362197" y="116679"/>
            <a:ext cx="13189800" cy="466800"/>
          </a:xfrm>
          <a:prstGeom prst="rect">
            <a:avLst/>
          </a:prstGeom>
          <a:noFill/>
          <a:ln>
            <a:noFill/>
          </a:ln>
        </p:spPr>
        <p:txBody>
          <a:bodyPr spcFirstLastPara="1" wrap="square" lIns="137025" tIns="68525" rIns="137025" bIns="68525" anchor="t" anchorCtr="0">
            <a:normAutofit fontScale="90000"/>
          </a:bodyPr>
          <a:lstStyle/>
          <a:p>
            <a:pPr marL="0" lvl="0" indent="0" algn="l" rtl="0">
              <a:spcBef>
                <a:spcPts val="0"/>
              </a:spcBef>
              <a:spcAft>
                <a:spcPts val="0"/>
              </a:spcAft>
              <a:buNone/>
            </a:pPr>
            <a:r>
              <a:rPr lang="en-US" sz="4200">
                <a:solidFill>
                  <a:srgbClr val="252902"/>
                </a:solidFill>
              </a:rPr>
              <a:t>There are eight distinct component of Primary Health Care (PHC)</a:t>
            </a:r>
            <a:endParaRPr/>
          </a:p>
        </p:txBody>
      </p:sp>
      <p:grpSp>
        <p:nvGrpSpPr>
          <p:cNvPr id="833" name="Google Shape;833;g351df2b98da_0_2510"/>
          <p:cNvGrpSpPr/>
          <p:nvPr/>
        </p:nvGrpSpPr>
        <p:grpSpPr>
          <a:xfrm>
            <a:off x="2797062" y="1939802"/>
            <a:ext cx="12563627" cy="7003260"/>
            <a:chOff x="1133710" y="1557542"/>
            <a:chExt cx="7257178" cy="3898497"/>
          </a:xfrm>
        </p:grpSpPr>
        <p:sp>
          <p:nvSpPr>
            <p:cNvPr id="834" name="Google Shape;834;g351df2b98da_0_2510"/>
            <p:cNvSpPr/>
            <p:nvPr/>
          </p:nvSpPr>
          <p:spPr>
            <a:xfrm>
              <a:off x="6196388" y="2399644"/>
              <a:ext cx="1869600" cy="488400"/>
            </a:xfrm>
            <a:prstGeom prst="rect">
              <a:avLst/>
            </a:pr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Expanded program for immunization</a:t>
              </a:r>
              <a:endParaRPr sz="2100"/>
            </a:p>
          </p:txBody>
        </p:sp>
        <p:sp>
          <p:nvSpPr>
            <p:cNvPr id="835" name="Google Shape;835;g351df2b98da_0_2510"/>
            <p:cNvSpPr/>
            <p:nvPr/>
          </p:nvSpPr>
          <p:spPr>
            <a:xfrm>
              <a:off x="6196388" y="3677671"/>
              <a:ext cx="2194500" cy="899400"/>
            </a:xfrm>
            <a:prstGeom prst="rect">
              <a:avLst/>
            </a:pr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Maternal and Child Health including responsible parenthood and family planning</a:t>
              </a:r>
              <a:endParaRPr sz="2100"/>
            </a:p>
          </p:txBody>
        </p:sp>
        <p:sp>
          <p:nvSpPr>
            <p:cNvPr id="836" name="Google Shape;836;g351df2b98da_0_2510"/>
            <p:cNvSpPr/>
            <p:nvPr/>
          </p:nvSpPr>
          <p:spPr>
            <a:xfrm>
              <a:off x="4930079" y="1557542"/>
              <a:ext cx="1869600" cy="693900"/>
            </a:xfrm>
            <a:prstGeom prst="rect">
              <a:avLst/>
            </a:pr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Prevention of Locally endemic disease control</a:t>
              </a:r>
              <a:endParaRPr sz="2100"/>
            </a:p>
          </p:txBody>
        </p:sp>
        <p:sp>
          <p:nvSpPr>
            <p:cNvPr id="837" name="Google Shape;837;g351df2b98da_0_2510"/>
            <p:cNvSpPr/>
            <p:nvPr/>
          </p:nvSpPr>
          <p:spPr>
            <a:xfrm>
              <a:off x="4913510" y="5173439"/>
              <a:ext cx="1869600" cy="282600"/>
            </a:xfrm>
            <a:prstGeom prst="rect">
              <a:avLst/>
            </a:pr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Essential drugs</a:t>
              </a:r>
              <a:endParaRPr sz="2100"/>
            </a:p>
          </p:txBody>
        </p:sp>
        <p:sp>
          <p:nvSpPr>
            <p:cNvPr id="838" name="Google Shape;838;g351df2b98da_0_2510"/>
            <p:cNvSpPr/>
            <p:nvPr/>
          </p:nvSpPr>
          <p:spPr>
            <a:xfrm>
              <a:off x="2272713" y="1557542"/>
              <a:ext cx="1869600" cy="282600"/>
            </a:xfrm>
            <a:prstGeom prst="rect">
              <a:avLst/>
            </a:prstGeom>
            <a:noFill/>
            <a:ln>
              <a:noFill/>
            </a:ln>
          </p:spPr>
          <p:txBody>
            <a:bodyPr spcFirstLastPara="1" wrap="square" lIns="137150" tIns="68550" rIns="137150" bIns="68550" anchor="t" anchorCtr="0">
              <a:noAutofit/>
            </a:bodyPr>
            <a:lstStyle/>
            <a:p>
              <a:pPr marL="0" marR="0" lvl="0" indent="0" algn="r"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 Health Education </a:t>
              </a:r>
              <a:endParaRPr sz="2100"/>
            </a:p>
          </p:txBody>
        </p:sp>
        <p:sp>
          <p:nvSpPr>
            <p:cNvPr id="839" name="Google Shape;839;g351df2b98da_0_2510"/>
            <p:cNvSpPr/>
            <p:nvPr/>
          </p:nvSpPr>
          <p:spPr>
            <a:xfrm>
              <a:off x="1133710" y="2399644"/>
              <a:ext cx="1869600" cy="488400"/>
            </a:xfrm>
            <a:prstGeom prst="rect">
              <a:avLst/>
            </a:prstGeom>
            <a:noFill/>
            <a:ln>
              <a:noFill/>
            </a:ln>
          </p:spPr>
          <p:txBody>
            <a:bodyPr spcFirstLastPara="1" wrap="square" lIns="137150" tIns="68550" rIns="137150" bIns="68550" anchor="t" anchorCtr="0">
              <a:noAutofit/>
            </a:bodyPr>
            <a:lstStyle/>
            <a:p>
              <a:pPr marL="0" marR="0" lvl="0" indent="0" algn="r"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Safe water and basic sanitation</a:t>
              </a:r>
              <a:endParaRPr sz="2100"/>
            </a:p>
          </p:txBody>
        </p:sp>
        <p:sp>
          <p:nvSpPr>
            <p:cNvPr id="840" name="Google Shape;840;g351df2b98da_0_2510"/>
            <p:cNvSpPr/>
            <p:nvPr/>
          </p:nvSpPr>
          <p:spPr>
            <a:xfrm>
              <a:off x="1133710" y="3788066"/>
              <a:ext cx="1869600" cy="899400"/>
            </a:xfrm>
            <a:prstGeom prst="rect">
              <a:avLst/>
            </a:prstGeom>
            <a:noFill/>
            <a:ln>
              <a:noFill/>
            </a:ln>
          </p:spPr>
          <p:txBody>
            <a:bodyPr spcFirstLastPara="1" wrap="square" lIns="137150" tIns="68550" rIns="137150" bIns="68550" anchor="t" anchorCtr="0">
              <a:noAutofit/>
            </a:bodyPr>
            <a:lstStyle/>
            <a:p>
              <a:pPr marL="0" marR="0" lvl="0" indent="0" algn="r"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Treatment of communicable and non-communicable diseases</a:t>
              </a:r>
              <a:endParaRPr sz="2100"/>
            </a:p>
          </p:txBody>
        </p:sp>
        <p:sp>
          <p:nvSpPr>
            <p:cNvPr id="841" name="Google Shape;841;g351df2b98da_0_2510"/>
            <p:cNvSpPr/>
            <p:nvPr/>
          </p:nvSpPr>
          <p:spPr>
            <a:xfrm>
              <a:off x="2272713" y="5173439"/>
              <a:ext cx="1869600" cy="282600"/>
            </a:xfrm>
            <a:prstGeom prst="rect">
              <a:avLst/>
            </a:prstGeom>
            <a:noFill/>
            <a:ln>
              <a:noFill/>
            </a:ln>
          </p:spPr>
          <p:txBody>
            <a:bodyPr spcFirstLastPara="1" wrap="square" lIns="137150" tIns="68550" rIns="137150" bIns="68550" anchor="t" anchorCtr="0">
              <a:noAutofit/>
            </a:bodyPr>
            <a:lstStyle/>
            <a:p>
              <a:pPr marL="0" marR="0" lvl="0" indent="0" algn="r"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Nutrition</a:t>
              </a:r>
              <a:endParaRPr sz="2100"/>
            </a:p>
          </p:txBody>
        </p:sp>
        <p:grpSp>
          <p:nvGrpSpPr>
            <p:cNvPr id="842" name="Google Shape;842;g351df2b98da_0_2510"/>
            <p:cNvGrpSpPr/>
            <p:nvPr/>
          </p:nvGrpSpPr>
          <p:grpSpPr>
            <a:xfrm>
              <a:off x="2776538" y="1751080"/>
              <a:ext cx="3590925" cy="3592512"/>
              <a:chOff x="2776538" y="1751080"/>
              <a:chExt cx="3590925" cy="3592512"/>
            </a:xfrm>
          </p:grpSpPr>
          <p:sp>
            <p:nvSpPr>
              <p:cNvPr id="843" name="Google Shape;843;g351df2b98da_0_2510"/>
              <p:cNvSpPr/>
              <p:nvPr/>
            </p:nvSpPr>
            <p:spPr>
              <a:xfrm>
                <a:off x="4554538" y="5241992"/>
                <a:ext cx="44450" cy="101600"/>
              </a:xfrm>
              <a:custGeom>
                <a:avLst/>
                <a:gdLst/>
                <a:ahLst/>
                <a:cxnLst/>
                <a:rect l="l" t="t" r="r" b="b"/>
                <a:pathLst>
                  <a:path w="18" h="41" extrusionOk="0">
                    <a:moveTo>
                      <a:pt x="0" y="41"/>
                    </a:moveTo>
                    <a:cubicBezTo>
                      <a:pt x="0" y="28"/>
                      <a:pt x="0" y="16"/>
                      <a:pt x="0" y="4"/>
                    </a:cubicBezTo>
                    <a:cubicBezTo>
                      <a:pt x="1" y="3"/>
                      <a:pt x="2" y="1"/>
                      <a:pt x="4" y="0"/>
                    </a:cubicBezTo>
                    <a:cubicBezTo>
                      <a:pt x="8" y="4"/>
                      <a:pt x="14" y="7"/>
                      <a:pt x="15" y="12"/>
                    </a:cubicBezTo>
                    <a:cubicBezTo>
                      <a:pt x="18" y="36"/>
                      <a:pt x="15" y="40"/>
                      <a:pt x="0" y="41"/>
                    </a:cubicBezTo>
                    <a:close/>
                  </a:path>
                </a:pathLst>
              </a:custGeom>
              <a:solidFill>
                <a:srgbClr val="595959"/>
              </a:soli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Arial"/>
                  <a:ea typeface="Arial"/>
                  <a:cs typeface="Arial"/>
                  <a:sym typeface="Arial"/>
                </a:endParaRPr>
              </a:p>
            </p:txBody>
          </p:sp>
          <p:sp>
            <p:nvSpPr>
              <p:cNvPr id="844" name="Google Shape;844;g351df2b98da_0_2510"/>
              <p:cNvSpPr/>
              <p:nvPr/>
            </p:nvSpPr>
            <p:spPr>
              <a:xfrm>
                <a:off x="2776538" y="3525905"/>
                <a:ext cx="96838" cy="49213"/>
              </a:xfrm>
              <a:custGeom>
                <a:avLst/>
                <a:gdLst/>
                <a:ahLst/>
                <a:cxnLst/>
                <a:rect l="l" t="t" r="r" b="b"/>
                <a:pathLst>
                  <a:path w="39" h="20" extrusionOk="0">
                    <a:moveTo>
                      <a:pt x="1" y="2"/>
                    </a:moveTo>
                    <a:cubicBezTo>
                      <a:pt x="39" y="0"/>
                      <a:pt x="39" y="0"/>
                      <a:pt x="39" y="15"/>
                    </a:cubicBezTo>
                    <a:cubicBezTo>
                      <a:pt x="5" y="20"/>
                      <a:pt x="0" y="19"/>
                      <a:pt x="1" y="2"/>
                    </a:cubicBezTo>
                    <a:close/>
                  </a:path>
                </a:pathLst>
              </a:custGeom>
              <a:solidFill>
                <a:srgbClr val="595959"/>
              </a:soli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Arial"/>
                  <a:ea typeface="Arial"/>
                  <a:cs typeface="Arial"/>
                  <a:sym typeface="Arial"/>
                </a:endParaRPr>
              </a:p>
            </p:txBody>
          </p:sp>
          <p:sp>
            <p:nvSpPr>
              <p:cNvPr id="845" name="Google Shape;845;g351df2b98da_0_2510"/>
              <p:cNvSpPr/>
              <p:nvPr/>
            </p:nvSpPr>
            <p:spPr>
              <a:xfrm>
                <a:off x="4535488" y="1751080"/>
                <a:ext cx="58738" cy="96838"/>
              </a:xfrm>
              <a:custGeom>
                <a:avLst/>
                <a:gdLst/>
                <a:ahLst/>
                <a:cxnLst/>
                <a:rect l="l" t="t" r="r" b="b"/>
                <a:pathLst>
                  <a:path w="24" h="39" extrusionOk="0">
                    <a:moveTo>
                      <a:pt x="23" y="38"/>
                    </a:moveTo>
                    <a:cubicBezTo>
                      <a:pt x="7" y="39"/>
                      <a:pt x="6" y="39"/>
                      <a:pt x="8" y="25"/>
                    </a:cubicBezTo>
                    <a:cubicBezTo>
                      <a:pt x="8" y="16"/>
                      <a:pt x="0" y="3"/>
                      <a:pt x="16" y="0"/>
                    </a:cubicBezTo>
                    <a:cubicBezTo>
                      <a:pt x="17" y="0"/>
                      <a:pt x="21" y="16"/>
                      <a:pt x="23" y="24"/>
                    </a:cubicBezTo>
                    <a:cubicBezTo>
                      <a:pt x="24" y="29"/>
                      <a:pt x="23" y="33"/>
                      <a:pt x="23" y="38"/>
                    </a:cubicBezTo>
                    <a:close/>
                  </a:path>
                </a:pathLst>
              </a:custGeom>
              <a:solidFill>
                <a:srgbClr val="595959"/>
              </a:soli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Arial"/>
                  <a:ea typeface="Arial"/>
                  <a:cs typeface="Arial"/>
                  <a:sym typeface="Arial"/>
                </a:endParaRPr>
              </a:p>
            </p:txBody>
          </p:sp>
          <p:sp>
            <p:nvSpPr>
              <p:cNvPr id="846" name="Google Shape;846;g351df2b98da_0_2510"/>
              <p:cNvSpPr/>
              <p:nvPr/>
            </p:nvSpPr>
            <p:spPr>
              <a:xfrm>
                <a:off x="6265863" y="3521142"/>
                <a:ext cx="101600" cy="46038"/>
              </a:xfrm>
              <a:custGeom>
                <a:avLst/>
                <a:gdLst/>
                <a:ahLst/>
                <a:cxnLst/>
                <a:rect l="l" t="t" r="r" b="b"/>
                <a:pathLst>
                  <a:path w="41" h="19" extrusionOk="0">
                    <a:moveTo>
                      <a:pt x="41" y="19"/>
                    </a:moveTo>
                    <a:cubicBezTo>
                      <a:pt x="28" y="19"/>
                      <a:pt x="16" y="19"/>
                      <a:pt x="4" y="19"/>
                    </a:cubicBezTo>
                    <a:cubicBezTo>
                      <a:pt x="3" y="17"/>
                      <a:pt x="1" y="16"/>
                      <a:pt x="0" y="15"/>
                    </a:cubicBezTo>
                    <a:cubicBezTo>
                      <a:pt x="4" y="11"/>
                      <a:pt x="7" y="4"/>
                      <a:pt x="12" y="4"/>
                    </a:cubicBezTo>
                    <a:cubicBezTo>
                      <a:pt x="36" y="0"/>
                      <a:pt x="40" y="3"/>
                      <a:pt x="41" y="19"/>
                    </a:cubicBezTo>
                    <a:close/>
                  </a:path>
                </a:pathLst>
              </a:custGeom>
              <a:solidFill>
                <a:srgbClr val="595959"/>
              </a:soli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Arial"/>
                  <a:ea typeface="Arial"/>
                  <a:cs typeface="Arial"/>
                  <a:sym typeface="Arial"/>
                </a:endParaRPr>
              </a:p>
            </p:txBody>
          </p:sp>
          <p:sp>
            <p:nvSpPr>
              <p:cNvPr id="847" name="Google Shape;847;g351df2b98da_0_2510"/>
              <p:cNvSpPr/>
              <p:nvPr/>
            </p:nvSpPr>
            <p:spPr>
              <a:xfrm>
                <a:off x="3287713" y="2265430"/>
                <a:ext cx="96838" cy="96838"/>
              </a:xfrm>
              <a:custGeom>
                <a:avLst/>
                <a:gdLst/>
                <a:ahLst/>
                <a:cxnLst/>
                <a:rect l="l" t="t" r="r" b="b"/>
                <a:pathLst>
                  <a:path w="39" h="39" extrusionOk="0">
                    <a:moveTo>
                      <a:pt x="11" y="0"/>
                    </a:moveTo>
                    <a:cubicBezTo>
                      <a:pt x="21" y="9"/>
                      <a:pt x="30" y="18"/>
                      <a:pt x="39" y="26"/>
                    </a:cubicBezTo>
                    <a:cubicBezTo>
                      <a:pt x="33" y="39"/>
                      <a:pt x="28" y="38"/>
                      <a:pt x="19" y="30"/>
                    </a:cubicBezTo>
                    <a:cubicBezTo>
                      <a:pt x="1" y="12"/>
                      <a:pt x="0" y="12"/>
                      <a:pt x="11" y="0"/>
                    </a:cubicBezTo>
                    <a:close/>
                  </a:path>
                </a:pathLst>
              </a:custGeom>
              <a:solidFill>
                <a:srgbClr val="595959"/>
              </a:soli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Arial"/>
                  <a:ea typeface="Arial"/>
                  <a:cs typeface="Arial"/>
                  <a:sym typeface="Arial"/>
                </a:endParaRPr>
              </a:p>
            </p:txBody>
          </p:sp>
          <p:sp>
            <p:nvSpPr>
              <p:cNvPr id="848" name="Google Shape;848;g351df2b98da_0_2510"/>
              <p:cNvSpPr/>
              <p:nvPr/>
            </p:nvSpPr>
            <p:spPr>
              <a:xfrm>
                <a:off x="5765801" y="2267017"/>
                <a:ext cx="107950" cy="109538"/>
              </a:xfrm>
              <a:custGeom>
                <a:avLst/>
                <a:gdLst/>
                <a:ahLst/>
                <a:cxnLst/>
                <a:rect l="l" t="t" r="r" b="b"/>
                <a:pathLst>
                  <a:path w="44" h="44" extrusionOk="0">
                    <a:moveTo>
                      <a:pt x="28" y="0"/>
                    </a:moveTo>
                    <a:cubicBezTo>
                      <a:pt x="44" y="13"/>
                      <a:pt x="26" y="18"/>
                      <a:pt x="21" y="25"/>
                    </a:cubicBezTo>
                    <a:cubicBezTo>
                      <a:pt x="16" y="31"/>
                      <a:pt x="9" y="44"/>
                      <a:pt x="0" y="29"/>
                    </a:cubicBezTo>
                    <a:cubicBezTo>
                      <a:pt x="9" y="19"/>
                      <a:pt x="18" y="10"/>
                      <a:pt x="28" y="0"/>
                    </a:cubicBezTo>
                    <a:close/>
                  </a:path>
                </a:pathLst>
              </a:custGeom>
              <a:solidFill>
                <a:srgbClr val="595959"/>
              </a:soli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Arial"/>
                  <a:ea typeface="Arial"/>
                  <a:cs typeface="Arial"/>
                  <a:sym typeface="Arial"/>
                </a:endParaRPr>
              </a:p>
            </p:txBody>
          </p:sp>
          <p:sp>
            <p:nvSpPr>
              <p:cNvPr id="849" name="Google Shape;849;g351df2b98da_0_2510"/>
              <p:cNvSpPr/>
              <p:nvPr/>
            </p:nvSpPr>
            <p:spPr>
              <a:xfrm>
                <a:off x="5765801" y="4738755"/>
                <a:ext cx="85725" cy="98425"/>
              </a:xfrm>
              <a:custGeom>
                <a:avLst/>
                <a:gdLst/>
                <a:ahLst/>
                <a:cxnLst/>
                <a:rect l="l" t="t" r="r" b="b"/>
                <a:pathLst>
                  <a:path w="35" h="40" extrusionOk="0">
                    <a:moveTo>
                      <a:pt x="28" y="40"/>
                    </a:moveTo>
                    <a:cubicBezTo>
                      <a:pt x="18" y="28"/>
                      <a:pt x="9" y="19"/>
                      <a:pt x="0" y="8"/>
                    </a:cubicBezTo>
                    <a:cubicBezTo>
                      <a:pt x="2" y="6"/>
                      <a:pt x="8" y="0"/>
                      <a:pt x="9" y="1"/>
                    </a:cubicBezTo>
                    <a:cubicBezTo>
                      <a:pt x="18" y="9"/>
                      <a:pt x="27" y="17"/>
                      <a:pt x="34" y="26"/>
                    </a:cubicBezTo>
                    <a:cubicBezTo>
                      <a:pt x="35" y="27"/>
                      <a:pt x="31" y="34"/>
                      <a:pt x="28" y="40"/>
                    </a:cubicBezTo>
                    <a:close/>
                  </a:path>
                </a:pathLst>
              </a:custGeom>
              <a:solidFill>
                <a:srgbClr val="595959"/>
              </a:soli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Arial"/>
                  <a:ea typeface="Arial"/>
                  <a:cs typeface="Arial"/>
                  <a:sym typeface="Arial"/>
                </a:endParaRPr>
              </a:p>
            </p:txBody>
          </p:sp>
          <p:sp>
            <p:nvSpPr>
              <p:cNvPr id="850" name="Google Shape;850;g351df2b98da_0_2510"/>
              <p:cNvSpPr/>
              <p:nvPr/>
            </p:nvSpPr>
            <p:spPr>
              <a:xfrm>
                <a:off x="3284538" y="4738755"/>
                <a:ext cx="101600" cy="88900"/>
              </a:xfrm>
              <a:custGeom>
                <a:avLst/>
                <a:gdLst/>
                <a:ahLst/>
                <a:cxnLst/>
                <a:rect l="l" t="t" r="r" b="b"/>
                <a:pathLst>
                  <a:path w="41" h="36" extrusionOk="0">
                    <a:moveTo>
                      <a:pt x="30" y="0"/>
                    </a:moveTo>
                    <a:cubicBezTo>
                      <a:pt x="41" y="12"/>
                      <a:pt x="41" y="14"/>
                      <a:pt x="12" y="36"/>
                    </a:cubicBezTo>
                    <a:cubicBezTo>
                      <a:pt x="0" y="26"/>
                      <a:pt x="0" y="26"/>
                      <a:pt x="30" y="0"/>
                    </a:cubicBezTo>
                    <a:close/>
                  </a:path>
                </a:pathLst>
              </a:custGeom>
              <a:solidFill>
                <a:srgbClr val="595959"/>
              </a:soli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Arial"/>
                  <a:ea typeface="Arial"/>
                  <a:cs typeface="Arial"/>
                  <a:sym typeface="Arial"/>
                </a:endParaRPr>
              </a:p>
            </p:txBody>
          </p:sp>
          <p:sp>
            <p:nvSpPr>
              <p:cNvPr id="851" name="Google Shape;851;g351df2b98da_0_2510"/>
              <p:cNvSpPr/>
              <p:nvPr/>
            </p:nvSpPr>
            <p:spPr>
              <a:xfrm>
                <a:off x="4510645" y="3487567"/>
                <a:ext cx="110100" cy="110100"/>
              </a:xfrm>
              <a:prstGeom prst="ellipse">
                <a:avLst/>
              </a:prstGeom>
              <a:solidFill>
                <a:srgbClr val="595959"/>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700"/>
                  <a:buFont typeface="Arial"/>
                  <a:buNone/>
                </a:pPr>
                <a:endParaRPr sz="2700" b="0" i="0" u="none" strike="noStrike" cap="none">
                  <a:solidFill>
                    <a:srgbClr val="FFFFFF"/>
                  </a:solidFill>
                  <a:latin typeface="Arial"/>
                  <a:ea typeface="Arial"/>
                  <a:cs typeface="Arial"/>
                  <a:sym typeface="Arial"/>
                </a:endParaRPr>
              </a:p>
            </p:txBody>
          </p:sp>
          <p:grpSp>
            <p:nvGrpSpPr>
              <p:cNvPr id="852" name="Google Shape;852;g351df2b98da_0_2510"/>
              <p:cNvGrpSpPr/>
              <p:nvPr/>
            </p:nvGrpSpPr>
            <p:grpSpPr>
              <a:xfrm>
                <a:off x="2909888" y="1873317"/>
                <a:ext cx="3336925" cy="3338512"/>
                <a:chOff x="2909888" y="1873317"/>
                <a:chExt cx="3336925" cy="3338512"/>
              </a:xfrm>
            </p:grpSpPr>
            <p:grpSp>
              <p:nvGrpSpPr>
                <p:cNvPr id="853" name="Google Shape;853;g351df2b98da_0_2510"/>
                <p:cNvGrpSpPr/>
                <p:nvPr/>
              </p:nvGrpSpPr>
              <p:grpSpPr>
                <a:xfrm>
                  <a:off x="3408363" y="1873317"/>
                  <a:ext cx="1144588" cy="1573212"/>
                  <a:chOff x="3408363" y="1873317"/>
                  <a:chExt cx="1144588" cy="1573212"/>
                </a:xfrm>
              </p:grpSpPr>
              <p:sp>
                <p:nvSpPr>
                  <p:cNvPr id="854" name="Google Shape;854;g351df2b98da_0_2510"/>
                  <p:cNvSpPr/>
                  <p:nvPr/>
                </p:nvSpPr>
                <p:spPr>
                  <a:xfrm>
                    <a:off x="3408363" y="1873317"/>
                    <a:ext cx="1144588" cy="1573212"/>
                  </a:xfrm>
                  <a:custGeom>
                    <a:avLst/>
                    <a:gdLst/>
                    <a:ahLst/>
                    <a:cxnLst/>
                    <a:rect l="l" t="t" r="r" b="b"/>
                    <a:pathLst>
                      <a:path w="461" h="634" extrusionOk="0">
                        <a:moveTo>
                          <a:pt x="461" y="0"/>
                        </a:moveTo>
                        <a:cubicBezTo>
                          <a:pt x="461" y="12"/>
                          <a:pt x="461" y="18"/>
                          <a:pt x="461" y="23"/>
                        </a:cubicBezTo>
                        <a:cubicBezTo>
                          <a:pt x="461" y="219"/>
                          <a:pt x="461" y="415"/>
                          <a:pt x="460" y="611"/>
                        </a:cubicBezTo>
                        <a:cubicBezTo>
                          <a:pt x="460" y="619"/>
                          <a:pt x="455" y="627"/>
                          <a:pt x="452" y="634"/>
                        </a:cubicBezTo>
                        <a:cubicBezTo>
                          <a:pt x="445" y="631"/>
                          <a:pt x="436" y="629"/>
                          <a:pt x="431" y="623"/>
                        </a:cubicBezTo>
                        <a:cubicBezTo>
                          <a:pt x="291" y="484"/>
                          <a:pt x="151" y="344"/>
                          <a:pt x="11" y="204"/>
                        </a:cubicBezTo>
                        <a:cubicBezTo>
                          <a:pt x="8" y="201"/>
                          <a:pt x="6" y="198"/>
                          <a:pt x="0" y="192"/>
                        </a:cubicBezTo>
                        <a:cubicBezTo>
                          <a:pt x="88" y="191"/>
                          <a:pt x="166" y="164"/>
                          <a:pt x="243" y="132"/>
                        </a:cubicBezTo>
                        <a:cubicBezTo>
                          <a:pt x="321" y="100"/>
                          <a:pt x="396" y="64"/>
                          <a:pt x="461" y="0"/>
                        </a:cubicBezTo>
                        <a:close/>
                      </a:path>
                    </a:pathLst>
                  </a:custGeom>
                  <a:solidFill>
                    <a:srgbClr val="47A38F"/>
                  </a:soli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Arial"/>
                      <a:ea typeface="Arial"/>
                      <a:cs typeface="Arial"/>
                      <a:sym typeface="Arial"/>
                    </a:endParaRPr>
                  </a:p>
                </p:txBody>
              </p:sp>
              <p:pic>
                <p:nvPicPr>
                  <p:cNvPr id="855" name="Google Shape;855;g351df2b98da_0_2510" descr="Image result for white education icon"/>
                  <p:cNvPicPr preferRelativeResize="0"/>
                  <p:nvPr/>
                </p:nvPicPr>
                <p:blipFill rotWithShape="1">
                  <a:blip r:embed="rId3">
                    <a:alphaModFix/>
                  </a:blip>
                  <a:srcRect/>
                  <a:stretch/>
                </p:blipFill>
                <p:spPr>
                  <a:xfrm>
                    <a:off x="3740115" y="2194025"/>
                    <a:ext cx="706809" cy="706809"/>
                  </a:xfrm>
                  <a:prstGeom prst="rect">
                    <a:avLst/>
                  </a:prstGeom>
                  <a:noFill/>
                  <a:ln>
                    <a:noFill/>
                  </a:ln>
                </p:spPr>
              </p:pic>
            </p:grpSp>
            <p:grpSp>
              <p:nvGrpSpPr>
                <p:cNvPr id="856" name="Google Shape;856;g351df2b98da_0_2510"/>
                <p:cNvGrpSpPr/>
                <p:nvPr/>
              </p:nvGrpSpPr>
              <p:grpSpPr>
                <a:xfrm>
                  <a:off x="4594226" y="1886017"/>
                  <a:ext cx="1133475" cy="1560513"/>
                  <a:chOff x="4594226" y="1886017"/>
                  <a:chExt cx="1133475" cy="1560513"/>
                </a:xfrm>
              </p:grpSpPr>
              <p:sp>
                <p:nvSpPr>
                  <p:cNvPr id="857" name="Google Shape;857;g351df2b98da_0_2510"/>
                  <p:cNvSpPr/>
                  <p:nvPr/>
                </p:nvSpPr>
                <p:spPr>
                  <a:xfrm>
                    <a:off x="4594226" y="1886017"/>
                    <a:ext cx="1133475" cy="1560513"/>
                  </a:xfrm>
                  <a:custGeom>
                    <a:avLst/>
                    <a:gdLst/>
                    <a:ahLst/>
                    <a:cxnLst/>
                    <a:rect l="l" t="t" r="r" b="b"/>
                    <a:pathLst>
                      <a:path w="457" h="629" extrusionOk="0">
                        <a:moveTo>
                          <a:pt x="0" y="0"/>
                        </a:moveTo>
                        <a:cubicBezTo>
                          <a:pt x="135" y="108"/>
                          <a:pt x="286" y="170"/>
                          <a:pt x="457" y="190"/>
                        </a:cubicBezTo>
                        <a:cubicBezTo>
                          <a:pt x="455" y="193"/>
                          <a:pt x="451" y="197"/>
                          <a:pt x="448" y="200"/>
                        </a:cubicBezTo>
                        <a:cubicBezTo>
                          <a:pt x="308" y="340"/>
                          <a:pt x="167" y="481"/>
                          <a:pt x="27" y="621"/>
                        </a:cubicBezTo>
                        <a:cubicBezTo>
                          <a:pt x="22" y="626"/>
                          <a:pt x="13" y="629"/>
                          <a:pt x="7" y="628"/>
                        </a:cubicBezTo>
                        <a:cubicBezTo>
                          <a:pt x="4" y="627"/>
                          <a:pt x="0" y="616"/>
                          <a:pt x="0" y="610"/>
                        </a:cubicBezTo>
                        <a:cubicBezTo>
                          <a:pt x="0" y="410"/>
                          <a:pt x="0" y="209"/>
                          <a:pt x="0" y="9"/>
                        </a:cubicBezTo>
                        <a:cubicBezTo>
                          <a:pt x="0" y="6"/>
                          <a:pt x="0" y="4"/>
                          <a:pt x="0" y="0"/>
                        </a:cubicBezTo>
                        <a:close/>
                      </a:path>
                    </a:pathLst>
                  </a:custGeom>
                  <a:solidFill>
                    <a:srgbClr val="E3F1E3"/>
                  </a:soli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Arial"/>
                      <a:ea typeface="Arial"/>
                      <a:cs typeface="Arial"/>
                      <a:sym typeface="Arial"/>
                    </a:endParaRPr>
                  </a:p>
                </p:txBody>
              </p:sp>
              <p:pic>
                <p:nvPicPr>
                  <p:cNvPr id="858" name="Google Shape;858;g351df2b98da_0_2510" descr="Image result for local people icon"/>
                  <p:cNvPicPr preferRelativeResize="0"/>
                  <p:nvPr/>
                </p:nvPicPr>
                <p:blipFill rotWithShape="1">
                  <a:blip r:embed="rId4">
                    <a:alphaModFix/>
                  </a:blip>
                  <a:srcRect/>
                  <a:stretch/>
                </p:blipFill>
                <p:spPr>
                  <a:xfrm>
                    <a:off x="4678730" y="2287782"/>
                    <a:ext cx="502697" cy="502697"/>
                  </a:xfrm>
                  <a:prstGeom prst="rect">
                    <a:avLst/>
                  </a:prstGeom>
                  <a:noFill/>
                  <a:ln>
                    <a:noFill/>
                  </a:ln>
                </p:spPr>
              </p:pic>
            </p:grpSp>
            <p:grpSp>
              <p:nvGrpSpPr>
                <p:cNvPr id="859" name="Google Shape;859;g351df2b98da_0_2510"/>
                <p:cNvGrpSpPr/>
                <p:nvPr/>
              </p:nvGrpSpPr>
              <p:grpSpPr>
                <a:xfrm>
                  <a:off x="4672013" y="2384492"/>
                  <a:ext cx="1574800" cy="1143000"/>
                  <a:chOff x="4672013" y="2384492"/>
                  <a:chExt cx="1574800" cy="1143000"/>
                </a:xfrm>
              </p:grpSpPr>
              <p:sp>
                <p:nvSpPr>
                  <p:cNvPr id="860" name="Google Shape;860;g351df2b98da_0_2510"/>
                  <p:cNvSpPr/>
                  <p:nvPr/>
                </p:nvSpPr>
                <p:spPr>
                  <a:xfrm>
                    <a:off x="4672013" y="2384492"/>
                    <a:ext cx="1574800" cy="1143000"/>
                  </a:xfrm>
                  <a:custGeom>
                    <a:avLst/>
                    <a:gdLst/>
                    <a:ahLst/>
                    <a:cxnLst/>
                    <a:rect l="l" t="t" r="r" b="b"/>
                    <a:pathLst>
                      <a:path w="635" h="461" extrusionOk="0">
                        <a:moveTo>
                          <a:pt x="444" y="0"/>
                        </a:moveTo>
                        <a:cubicBezTo>
                          <a:pt x="444" y="90"/>
                          <a:pt x="472" y="168"/>
                          <a:pt x="504" y="246"/>
                        </a:cubicBezTo>
                        <a:cubicBezTo>
                          <a:pt x="536" y="323"/>
                          <a:pt x="571" y="397"/>
                          <a:pt x="635" y="460"/>
                        </a:cubicBezTo>
                        <a:cubicBezTo>
                          <a:pt x="626" y="460"/>
                          <a:pt x="623" y="461"/>
                          <a:pt x="619" y="461"/>
                        </a:cubicBezTo>
                        <a:cubicBezTo>
                          <a:pt x="526" y="461"/>
                          <a:pt x="433" y="460"/>
                          <a:pt x="340" y="460"/>
                        </a:cubicBezTo>
                        <a:cubicBezTo>
                          <a:pt x="245" y="460"/>
                          <a:pt x="151" y="461"/>
                          <a:pt x="57" y="461"/>
                        </a:cubicBezTo>
                        <a:cubicBezTo>
                          <a:pt x="42" y="461"/>
                          <a:pt x="27" y="461"/>
                          <a:pt x="13" y="460"/>
                        </a:cubicBezTo>
                        <a:cubicBezTo>
                          <a:pt x="9" y="460"/>
                          <a:pt x="3" y="458"/>
                          <a:pt x="2" y="455"/>
                        </a:cubicBezTo>
                        <a:cubicBezTo>
                          <a:pt x="0" y="451"/>
                          <a:pt x="1" y="444"/>
                          <a:pt x="3" y="441"/>
                        </a:cubicBezTo>
                        <a:cubicBezTo>
                          <a:pt x="7" y="435"/>
                          <a:pt x="13" y="430"/>
                          <a:pt x="18" y="425"/>
                        </a:cubicBezTo>
                        <a:cubicBezTo>
                          <a:pt x="155" y="287"/>
                          <a:pt x="293" y="150"/>
                          <a:pt x="430" y="12"/>
                        </a:cubicBezTo>
                        <a:cubicBezTo>
                          <a:pt x="434" y="9"/>
                          <a:pt x="437" y="6"/>
                          <a:pt x="444" y="0"/>
                        </a:cubicBezTo>
                        <a:close/>
                      </a:path>
                    </a:pathLst>
                  </a:custGeom>
                  <a:solidFill>
                    <a:srgbClr val="47A38F"/>
                  </a:soli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Arial"/>
                      <a:ea typeface="Arial"/>
                      <a:cs typeface="Arial"/>
                      <a:sym typeface="Arial"/>
                    </a:endParaRPr>
                  </a:p>
                </p:txBody>
              </p:sp>
              <p:pic>
                <p:nvPicPr>
                  <p:cNvPr id="861" name="Google Shape;861;g351df2b98da_0_2510" descr="Image result for immunization icon png"/>
                  <p:cNvPicPr preferRelativeResize="0"/>
                  <p:nvPr/>
                </p:nvPicPr>
                <p:blipFill rotWithShape="1">
                  <a:blip r:embed="rId5">
                    <a:alphaModFix/>
                  </a:blip>
                  <a:srcRect/>
                  <a:stretch/>
                </p:blipFill>
                <p:spPr>
                  <a:xfrm>
                    <a:off x="5177644" y="2875030"/>
                    <a:ext cx="595823" cy="595823"/>
                  </a:xfrm>
                  <a:prstGeom prst="rect">
                    <a:avLst/>
                  </a:prstGeom>
                  <a:noFill/>
                  <a:ln>
                    <a:noFill/>
                  </a:ln>
                </p:spPr>
              </p:pic>
            </p:grpSp>
            <p:grpSp>
              <p:nvGrpSpPr>
                <p:cNvPr id="862" name="Google Shape;862;g351df2b98da_0_2510"/>
                <p:cNvGrpSpPr/>
                <p:nvPr/>
              </p:nvGrpSpPr>
              <p:grpSpPr>
                <a:xfrm>
                  <a:off x="4673601" y="3570355"/>
                  <a:ext cx="1560513" cy="1130300"/>
                  <a:chOff x="4673601" y="3570355"/>
                  <a:chExt cx="1560513" cy="1130300"/>
                </a:xfrm>
              </p:grpSpPr>
              <p:sp>
                <p:nvSpPr>
                  <p:cNvPr id="863" name="Google Shape;863;g351df2b98da_0_2510"/>
                  <p:cNvSpPr/>
                  <p:nvPr/>
                </p:nvSpPr>
                <p:spPr>
                  <a:xfrm>
                    <a:off x="4673601" y="3570355"/>
                    <a:ext cx="1560513" cy="1130300"/>
                  </a:xfrm>
                  <a:custGeom>
                    <a:avLst/>
                    <a:gdLst/>
                    <a:ahLst/>
                    <a:cxnLst/>
                    <a:rect l="l" t="t" r="r" b="b"/>
                    <a:pathLst>
                      <a:path w="629" h="456" extrusionOk="0">
                        <a:moveTo>
                          <a:pt x="629" y="0"/>
                        </a:moveTo>
                        <a:cubicBezTo>
                          <a:pt x="522" y="135"/>
                          <a:pt x="459" y="286"/>
                          <a:pt x="439" y="456"/>
                        </a:cubicBezTo>
                        <a:cubicBezTo>
                          <a:pt x="437" y="455"/>
                          <a:pt x="433" y="452"/>
                          <a:pt x="430" y="449"/>
                        </a:cubicBezTo>
                        <a:cubicBezTo>
                          <a:pt x="289" y="308"/>
                          <a:pt x="149" y="168"/>
                          <a:pt x="9" y="27"/>
                        </a:cubicBezTo>
                        <a:cubicBezTo>
                          <a:pt x="4" y="22"/>
                          <a:pt x="0" y="14"/>
                          <a:pt x="1" y="8"/>
                        </a:cubicBezTo>
                        <a:cubicBezTo>
                          <a:pt x="2" y="4"/>
                          <a:pt x="12" y="0"/>
                          <a:pt x="18" y="0"/>
                        </a:cubicBezTo>
                        <a:cubicBezTo>
                          <a:pt x="219" y="0"/>
                          <a:pt x="419" y="0"/>
                          <a:pt x="619" y="0"/>
                        </a:cubicBezTo>
                        <a:cubicBezTo>
                          <a:pt x="623" y="0"/>
                          <a:pt x="626" y="0"/>
                          <a:pt x="629" y="0"/>
                        </a:cubicBezTo>
                        <a:close/>
                      </a:path>
                    </a:pathLst>
                  </a:custGeom>
                  <a:solidFill>
                    <a:srgbClr val="E3F1E3"/>
                  </a:soli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Arial"/>
                      <a:ea typeface="Arial"/>
                      <a:cs typeface="Arial"/>
                      <a:sym typeface="Arial"/>
                    </a:endParaRPr>
                  </a:p>
                </p:txBody>
              </p:sp>
              <p:pic>
                <p:nvPicPr>
                  <p:cNvPr id="864" name="Google Shape;864;g351df2b98da_0_2510" descr="Image result for maternal and child health icon"/>
                  <p:cNvPicPr preferRelativeResize="0"/>
                  <p:nvPr/>
                </p:nvPicPr>
                <p:blipFill rotWithShape="1">
                  <a:blip r:embed="rId6">
                    <a:alphaModFix/>
                  </a:blip>
                  <a:srcRect/>
                  <a:stretch/>
                </p:blipFill>
                <p:spPr>
                  <a:xfrm>
                    <a:off x="5302118" y="3768255"/>
                    <a:ext cx="497029" cy="497029"/>
                  </a:xfrm>
                  <a:prstGeom prst="rect">
                    <a:avLst/>
                  </a:prstGeom>
                  <a:noFill/>
                  <a:ln>
                    <a:noFill/>
                  </a:ln>
                </p:spPr>
              </p:pic>
            </p:grpSp>
            <p:grpSp>
              <p:nvGrpSpPr>
                <p:cNvPr id="865" name="Google Shape;865;g351df2b98da_0_2510"/>
                <p:cNvGrpSpPr/>
                <p:nvPr/>
              </p:nvGrpSpPr>
              <p:grpSpPr>
                <a:xfrm>
                  <a:off x="4592638" y="3641792"/>
                  <a:ext cx="1138239" cy="1568450"/>
                  <a:chOff x="4592638" y="3641792"/>
                  <a:chExt cx="1138239" cy="1568450"/>
                </a:xfrm>
              </p:grpSpPr>
              <p:sp>
                <p:nvSpPr>
                  <p:cNvPr id="866" name="Google Shape;866;g351df2b98da_0_2510"/>
                  <p:cNvSpPr/>
                  <p:nvPr/>
                </p:nvSpPr>
                <p:spPr>
                  <a:xfrm>
                    <a:off x="4592638" y="3641792"/>
                    <a:ext cx="1138239" cy="1568450"/>
                  </a:xfrm>
                  <a:custGeom>
                    <a:avLst/>
                    <a:gdLst/>
                    <a:ahLst/>
                    <a:cxnLst/>
                    <a:rect l="l" t="t" r="r" b="b"/>
                    <a:pathLst>
                      <a:path w="459" h="632" extrusionOk="0">
                        <a:moveTo>
                          <a:pt x="459" y="442"/>
                        </a:moveTo>
                        <a:cubicBezTo>
                          <a:pt x="287" y="462"/>
                          <a:pt x="136" y="525"/>
                          <a:pt x="2" y="632"/>
                        </a:cubicBezTo>
                        <a:cubicBezTo>
                          <a:pt x="2" y="630"/>
                          <a:pt x="1" y="627"/>
                          <a:pt x="1" y="624"/>
                        </a:cubicBezTo>
                        <a:cubicBezTo>
                          <a:pt x="1" y="424"/>
                          <a:pt x="1" y="224"/>
                          <a:pt x="1" y="24"/>
                        </a:cubicBezTo>
                        <a:cubicBezTo>
                          <a:pt x="1" y="19"/>
                          <a:pt x="0" y="11"/>
                          <a:pt x="3" y="8"/>
                        </a:cubicBezTo>
                        <a:cubicBezTo>
                          <a:pt x="11" y="0"/>
                          <a:pt x="18" y="0"/>
                          <a:pt x="27" y="9"/>
                        </a:cubicBezTo>
                        <a:cubicBezTo>
                          <a:pt x="114" y="97"/>
                          <a:pt x="201" y="184"/>
                          <a:pt x="288" y="271"/>
                        </a:cubicBezTo>
                        <a:cubicBezTo>
                          <a:pt x="345" y="328"/>
                          <a:pt x="402" y="385"/>
                          <a:pt x="459" y="442"/>
                        </a:cubicBezTo>
                        <a:close/>
                      </a:path>
                    </a:pathLst>
                  </a:custGeom>
                  <a:solidFill>
                    <a:srgbClr val="47A38F"/>
                  </a:soli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Arial"/>
                      <a:ea typeface="Arial"/>
                      <a:cs typeface="Arial"/>
                      <a:sym typeface="Arial"/>
                    </a:endParaRPr>
                  </a:p>
                </p:txBody>
              </p:sp>
              <p:pic>
                <p:nvPicPr>
                  <p:cNvPr id="867" name="Google Shape;867;g351df2b98da_0_2510" descr="Image result for drugs icon"/>
                  <p:cNvPicPr preferRelativeResize="0"/>
                  <p:nvPr/>
                </p:nvPicPr>
                <p:blipFill rotWithShape="1">
                  <a:blip r:embed="rId7">
                    <a:alphaModFix/>
                  </a:blip>
                  <a:srcRect/>
                  <a:stretch/>
                </p:blipFill>
                <p:spPr>
                  <a:xfrm>
                    <a:off x="4654615" y="4195459"/>
                    <a:ext cx="532426" cy="532426"/>
                  </a:xfrm>
                  <a:prstGeom prst="rect">
                    <a:avLst/>
                  </a:prstGeom>
                  <a:noFill/>
                  <a:ln>
                    <a:noFill/>
                  </a:ln>
                </p:spPr>
              </p:pic>
            </p:grpSp>
            <p:grpSp>
              <p:nvGrpSpPr>
                <p:cNvPr id="868" name="Google Shape;868;g351df2b98da_0_2510"/>
                <p:cNvGrpSpPr/>
                <p:nvPr/>
              </p:nvGrpSpPr>
              <p:grpSpPr>
                <a:xfrm>
                  <a:off x="3419476" y="3646555"/>
                  <a:ext cx="1135063" cy="1565274"/>
                  <a:chOff x="3419476" y="3646555"/>
                  <a:chExt cx="1135063" cy="1565274"/>
                </a:xfrm>
              </p:grpSpPr>
              <p:sp>
                <p:nvSpPr>
                  <p:cNvPr id="869" name="Google Shape;869;g351df2b98da_0_2510"/>
                  <p:cNvSpPr/>
                  <p:nvPr/>
                </p:nvSpPr>
                <p:spPr>
                  <a:xfrm>
                    <a:off x="3419476" y="3646555"/>
                    <a:ext cx="1135063" cy="1565274"/>
                  </a:xfrm>
                  <a:custGeom>
                    <a:avLst/>
                    <a:gdLst/>
                    <a:ahLst/>
                    <a:cxnLst/>
                    <a:rect l="l" t="t" r="r" b="b"/>
                    <a:pathLst>
                      <a:path w="458" h="631" extrusionOk="0">
                        <a:moveTo>
                          <a:pt x="457" y="631"/>
                        </a:moveTo>
                        <a:cubicBezTo>
                          <a:pt x="322" y="523"/>
                          <a:pt x="170" y="460"/>
                          <a:pt x="0" y="441"/>
                        </a:cubicBezTo>
                        <a:cubicBezTo>
                          <a:pt x="2" y="438"/>
                          <a:pt x="6" y="433"/>
                          <a:pt x="9" y="429"/>
                        </a:cubicBezTo>
                        <a:cubicBezTo>
                          <a:pt x="139" y="299"/>
                          <a:pt x="270" y="169"/>
                          <a:pt x="400" y="39"/>
                        </a:cubicBezTo>
                        <a:cubicBezTo>
                          <a:pt x="410" y="28"/>
                          <a:pt x="421" y="17"/>
                          <a:pt x="432" y="7"/>
                        </a:cubicBezTo>
                        <a:cubicBezTo>
                          <a:pt x="436" y="4"/>
                          <a:pt x="444" y="0"/>
                          <a:pt x="447" y="2"/>
                        </a:cubicBezTo>
                        <a:cubicBezTo>
                          <a:pt x="452" y="5"/>
                          <a:pt x="456" y="11"/>
                          <a:pt x="457" y="17"/>
                        </a:cubicBezTo>
                        <a:cubicBezTo>
                          <a:pt x="458" y="27"/>
                          <a:pt x="457" y="38"/>
                          <a:pt x="457" y="49"/>
                        </a:cubicBezTo>
                        <a:cubicBezTo>
                          <a:pt x="457" y="237"/>
                          <a:pt x="457" y="426"/>
                          <a:pt x="457" y="615"/>
                        </a:cubicBezTo>
                        <a:cubicBezTo>
                          <a:pt x="457" y="620"/>
                          <a:pt x="457" y="625"/>
                          <a:pt x="457" y="631"/>
                        </a:cubicBezTo>
                        <a:close/>
                      </a:path>
                    </a:pathLst>
                  </a:custGeom>
                  <a:solidFill>
                    <a:srgbClr val="E3F1E3"/>
                  </a:soli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Arial"/>
                      <a:ea typeface="Arial"/>
                      <a:cs typeface="Arial"/>
                      <a:sym typeface="Arial"/>
                    </a:endParaRPr>
                  </a:p>
                </p:txBody>
              </p:sp>
              <p:pic>
                <p:nvPicPr>
                  <p:cNvPr id="870" name="Google Shape;870;g351df2b98da_0_2510" descr="Image result for nutrition icon"/>
                  <p:cNvPicPr preferRelativeResize="0"/>
                  <p:nvPr/>
                </p:nvPicPr>
                <p:blipFill rotWithShape="1">
                  <a:blip r:embed="rId8">
                    <a:alphaModFix/>
                  </a:blip>
                  <a:srcRect/>
                  <a:stretch/>
                </p:blipFill>
                <p:spPr>
                  <a:xfrm>
                    <a:off x="3794287" y="4265284"/>
                    <a:ext cx="517418" cy="517418"/>
                  </a:xfrm>
                  <a:prstGeom prst="rect">
                    <a:avLst/>
                  </a:prstGeom>
                  <a:noFill/>
                  <a:ln>
                    <a:noFill/>
                  </a:ln>
                </p:spPr>
              </p:pic>
            </p:grpSp>
            <p:grpSp>
              <p:nvGrpSpPr>
                <p:cNvPr id="871" name="Google Shape;871;g351df2b98da_0_2510"/>
                <p:cNvGrpSpPr/>
                <p:nvPr/>
              </p:nvGrpSpPr>
              <p:grpSpPr>
                <a:xfrm>
                  <a:off x="2909888" y="3565592"/>
                  <a:ext cx="1565274" cy="1138239"/>
                  <a:chOff x="2909888" y="3565592"/>
                  <a:chExt cx="1565274" cy="1138239"/>
                </a:xfrm>
              </p:grpSpPr>
              <p:sp>
                <p:nvSpPr>
                  <p:cNvPr id="872" name="Google Shape;872;g351df2b98da_0_2510"/>
                  <p:cNvSpPr/>
                  <p:nvPr/>
                </p:nvSpPr>
                <p:spPr>
                  <a:xfrm>
                    <a:off x="2909888" y="3565592"/>
                    <a:ext cx="1565274" cy="1138239"/>
                  </a:xfrm>
                  <a:custGeom>
                    <a:avLst/>
                    <a:gdLst/>
                    <a:ahLst/>
                    <a:cxnLst/>
                    <a:rect l="l" t="t" r="r" b="b"/>
                    <a:pathLst>
                      <a:path w="631" h="459" extrusionOk="0">
                        <a:moveTo>
                          <a:pt x="190" y="459"/>
                        </a:moveTo>
                        <a:cubicBezTo>
                          <a:pt x="170" y="288"/>
                          <a:pt x="108" y="137"/>
                          <a:pt x="0" y="2"/>
                        </a:cubicBezTo>
                        <a:cubicBezTo>
                          <a:pt x="4" y="2"/>
                          <a:pt x="7" y="2"/>
                          <a:pt x="10" y="2"/>
                        </a:cubicBezTo>
                        <a:cubicBezTo>
                          <a:pt x="128" y="2"/>
                          <a:pt x="246" y="2"/>
                          <a:pt x="365" y="2"/>
                        </a:cubicBezTo>
                        <a:cubicBezTo>
                          <a:pt x="444" y="2"/>
                          <a:pt x="524" y="1"/>
                          <a:pt x="604" y="1"/>
                        </a:cubicBezTo>
                        <a:cubicBezTo>
                          <a:pt x="608" y="1"/>
                          <a:pt x="613" y="0"/>
                          <a:pt x="617" y="2"/>
                        </a:cubicBezTo>
                        <a:cubicBezTo>
                          <a:pt x="622" y="4"/>
                          <a:pt x="628" y="8"/>
                          <a:pt x="630" y="13"/>
                        </a:cubicBezTo>
                        <a:cubicBezTo>
                          <a:pt x="631" y="15"/>
                          <a:pt x="628" y="22"/>
                          <a:pt x="624" y="25"/>
                        </a:cubicBezTo>
                        <a:cubicBezTo>
                          <a:pt x="578" y="72"/>
                          <a:pt x="531" y="120"/>
                          <a:pt x="484" y="167"/>
                        </a:cubicBezTo>
                        <a:cubicBezTo>
                          <a:pt x="389" y="261"/>
                          <a:pt x="294" y="356"/>
                          <a:pt x="200" y="450"/>
                        </a:cubicBezTo>
                        <a:cubicBezTo>
                          <a:pt x="196" y="454"/>
                          <a:pt x="193" y="457"/>
                          <a:pt x="190" y="459"/>
                        </a:cubicBezTo>
                        <a:close/>
                      </a:path>
                    </a:pathLst>
                  </a:custGeom>
                  <a:solidFill>
                    <a:srgbClr val="47A38F"/>
                  </a:soli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Arial"/>
                      <a:ea typeface="Arial"/>
                      <a:cs typeface="Arial"/>
                      <a:sym typeface="Arial"/>
                    </a:endParaRPr>
                  </a:p>
                </p:txBody>
              </p:sp>
              <p:pic>
                <p:nvPicPr>
                  <p:cNvPr id="873" name="Google Shape;873;g351df2b98da_0_2510" descr="Image result for stethoscope icon"/>
                  <p:cNvPicPr preferRelativeResize="0"/>
                  <p:nvPr/>
                </p:nvPicPr>
                <p:blipFill rotWithShape="1">
                  <a:blip r:embed="rId9">
                    <a:alphaModFix/>
                  </a:blip>
                  <a:srcRect/>
                  <a:stretch/>
                </p:blipFill>
                <p:spPr>
                  <a:xfrm>
                    <a:off x="3262902" y="3622947"/>
                    <a:ext cx="635883" cy="635883"/>
                  </a:xfrm>
                  <a:prstGeom prst="rect">
                    <a:avLst/>
                  </a:prstGeom>
                  <a:noFill/>
                  <a:ln>
                    <a:noFill/>
                  </a:ln>
                </p:spPr>
              </p:pic>
            </p:grpSp>
            <p:grpSp>
              <p:nvGrpSpPr>
                <p:cNvPr id="874" name="Google Shape;874;g351df2b98da_0_2510"/>
                <p:cNvGrpSpPr/>
                <p:nvPr/>
              </p:nvGrpSpPr>
              <p:grpSpPr>
                <a:xfrm>
                  <a:off x="2913063" y="2384492"/>
                  <a:ext cx="1562101" cy="1143000"/>
                  <a:chOff x="2913063" y="2384492"/>
                  <a:chExt cx="1562101" cy="1143000"/>
                </a:xfrm>
              </p:grpSpPr>
              <p:sp>
                <p:nvSpPr>
                  <p:cNvPr id="875" name="Google Shape;875;g351df2b98da_0_2510"/>
                  <p:cNvSpPr/>
                  <p:nvPr/>
                </p:nvSpPr>
                <p:spPr>
                  <a:xfrm>
                    <a:off x="2913063" y="2384492"/>
                    <a:ext cx="1562101" cy="1143000"/>
                  </a:xfrm>
                  <a:custGeom>
                    <a:avLst/>
                    <a:gdLst/>
                    <a:ahLst/>
                    <a:cxnLst/>
                    <a:rect l="l" t="t" r="r" b="b"/>
                    <a:pathLst>
                      <a:path w="630" h="461" extrusionOk="0">
                        <a:moveTo>
                          <a:pt x="189" y="0"/>
                        </a:moveTo>
                        <a:cubicBezTo>
                          <a:pt x="223" y="34"/>
                          <a:pt x="255" y="68"/>
                          <a:pt x="288" y="101"/>
                        </a:cubicBezTo>
                        <a:cubicBezTo>
                          <a:pt x="399" y="212"/>
                          <a:pt x="510" y="323"/>
                          <a:pt x="621" y="435"/>
                        </a:cubicBezTo>
                        <a:cubicBezTo>
                          <a:pt x="625" y="439"/>
                          <a:pt x="630" y="448"/>
                          <a:pt x="628" y="452"/>
                        </a:cubicBezTo>
                        <a:cubicBezTo>
                          <a:pt x="626" y="457"/>
                          <a:pt x="617" y="461"/>
                          <a:pt x="611" y="461"/>
                        </a:cubicBezTo>
                        <a:cubicBezTo>
                          <a:pt x="409" y="461"/>
                          <a:pt x="207" y="461"/>
                          <a:pt x="5" y="461"/>
                        </a:cubicBezTo>
                        <a:cubicBezTo>
                          <a:pt x="3" y="461"/>
                          <a:pt x="1" y="460"/>
                          <a:pt x="0" y="459"/>
                        </a:cubicBezTo>
                        <a:cubicBezTo>
                          <a:pt x="107" y="326"/>
                          <a:pt x="169" y="175"/>
                          <a:pt x="189" y="0"/>
                        </a:cubicBezTo>
                        <a:close/>
                      </a:path>
                    </a:pathLst>
                  </a:custGeom>
                  <a:solidFill>
                    <a:srgbClr val="E3F1E3"/>
                  </a:soli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Arial"/>
                      <a:ea typeface="Arial"/>
                      <a:cs typeface="Arial"/>
                      <a:sym typeface="Arial"/>
                    </a:endParaRPr>
                  </a:p>
                </p:txBody>
              </p:sp>
              <p:pic>
                <p:nvPicPr>
                  <p:cNvPr id="876" name="Google Shape;876;g351df2b98da_0_2510" descr="Image result for sanitation icon"/>
                  <p:cNvPicPr preferRelativeResize="0"/>
                  <p:nvPr/>
                </p:nvPicPr>
                <p:blipFill rotWithShape="1">
                  <a:blip r:embed="rId10">
                    <a:alphaModFix/>
                  </a:blip>
                  <a:srcRect/>
                  <a:stretch/>
                </p:blipFill>
                <p:spPr>
                  <a:xfrm>
                    <a:off x="3257415" y="2799658"/>
                    <a:ext cx="509554" cy="613863"/>
                  </a:xfrm>
                  <a:prstGeom prst="rect">
                    <a:avLst/>
                  </a:prstGeom>
                  <a:noFill/>
                  <a:ln>
                    <a:noFill/>
                  </a:ln>
                </p:spPr>
              </p:pic>
            </p:grpSp>
          </p:grpSp>
        </p:grpSp>
      </p:grpSp>
      <p:sp>
        <p:nvSpPr>
          <p:cNvPr id="877" name="Google Shape;877;g351df2b98da_0_2510"/>
          <p:cNvSpPr/>
          <p:nvPr/>
        </p:nvSpPr>
        <p:spPr>
          <a:xfrm>
            <a:off x="2511355" y="9935669"/>
            <a:ext cx="10294200" cy="228600"/>
          </a:xfrm>
          <a:prstGeom prst="rect">
            <a:avLst/>
          </a:prstGeom>
          <a:noFill/>
          <a:ln>
            <a:noFill/>
          </a:ln>
        </p:spPr>
        <p:txBody>
          <a:bodyPr spcFirstLastPara="1" wrap="square" lIns="0" tIns="0" rIns="0" bIns="0" anchor="ctr" anchorCtr="0">
            <a:noAutofit/>
          </a:bodyPr>
          <a:lstStyle/>
          <a:p>
            <a:pPr marL="914400" marR="0" lvl="0" indent="-91440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SOURCE: Alma Ata declaration, WHO, Beena 2008</a:t>
            </a:r>
            <a:endParaRPr sz="2100"/>
          </a:p>
        </p:txBody>
      </p:sp>
      <p:sp>
        <p:nvSpPr>
          <p:cNvPr id="878" name="Google Shape;878;g351df2b98da_0_2510"/>
          <p:cNvSpPr/>
          <p:nvPr/>
        </p:nvSpPr>
        <p:spPr>
          <a:xfrm>
            <a:off x="11832635" y="7383227"/>
            <a:ext cx="4169400" cy="2552400"/>
          </a:xfrm>
          <a:prstGeom prst="homePlate">
            <a:avLst>
              <a:gd name="adj" fmla="val 50000"/>
            </a:avLst>
          </a:prstGeom>
          <a:noFill/>
          <a:ln w="9525" cap="flat" cmpd="sng">
            <a:solidFill>
              <a:srgbClr val="000000"/>
            </a:solidFill>
            <a:prstDash val="solid"/>
            <a:round/>
            <a:headEnd type="none" w="sm" len="sm"/>
            <a:tailEnd type="none" w="sm" len="sm"/>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000000"/>
              </a:buClr>
              <a:buSzPts val="1800"/>
              <a:buFont typeface="Arial"/>
              <a:buNone/>
            </a:pPr>
            <a:r>
              <a:rPr lang="en-US" sz="1800" b="1" i="0" u="none" strike="noStrike" cap="none">
                <a:solidFill>
                  <a:srgbClr val="000000"/>
                </a:solidFill>
                <a:latin typeface="Arial"/>
                <a:ea typeface="Arial"/>
                <a:cs typeface="Arial"/>
                <a:sym typeface="Arial"/>
              </a:rPr>
              <a:t>-Medical records </a:t>
            </a:r>
            <a:endParaRPr sz="2100"/>
          </a:p>
          <a:p>
            <a:pPr marL="0" marR="0" lvl="0" indent="0" algn="l" rtl="0">
              <a:lnSpc>
                <a:spcPct val="100000"/>
              </a:lnSpc>
              <a:spcBef>
                <a:spcPts val="0"/>
              </a:spcBef>
              <a:spcAft>
                <a:spcPts val="0"/>
              </a:spcAft>
              <a:buClr>
                <a:srgbClr val="000000"/>
              </a:buClr>
              <a:buSzPts val="1800"/>
              <a:buFont typeface="Arial"/>
              <a:buNone/>
            </a:pPr>
            <a:r>
              <a:rPr lang="en-US" sz="1800" b="1" i="0" u="none" strike="noStrike" cap="none">
                <a:solidFill>
                  <a:srgbClr val="000000"/>
                </a:solidFill>
                <a:latin typeface="Arial"/>
                <a:ea typeface="Arial"/>
                <a:cs typeface="Arial"/>
                <a:sym typeface="Arial"/>
              </a:rPr>
              <a:t>- Bio-Statistics</a:t>
            </a:r>
            <a:endParaRPr sz="2100"/>
          </a:p>
          <a:p>
            <a:pPr marL="0" marR="0" lvl="0" indent="0" algn="l" rtl="0">
              <a:lnSpc>
                <a:spcPct val="100000"/>
              </a:lnSpc>
              <a:spcBef>
                <a:spcPts val="0"/>
              </a:spcBef>
              <a:spcAft>
                <a:spcPts val="0"/>
              </a:spcAft>
              <a:buClr>
                <a:srgbClr val="000000"/>
              </a:buClr>
              <a:buSzPts val="1800"/>
              <a:buFont typeface="Arial"/>
              <a:buNone/>
            </a:pPr>
            <a:r>
              <a:rPr lang="en-US" sz="1800" b="1" i="0" u="none" strike="noStrike" cap="none">
                <a:solidFill>
                  <a:srgbClr val="000000"/>
                </a:solidFill>
                <a:latin typeface="Arial"/>
                <a:ea typeface="Arial"/>
                <a:cs typeface="Arial"/>
                <a:sym typeface="Arial"/>
              </a:rPr>
              <a:t>- Care for the elderly</a:t>
            </a:r>
            <a:endParaRPr sz="2100"/>
          </a:p>
          <a:p>
            <a:pPr marL="0" marR="0" lvl="0" indent="0" algn="l" rtl="0">
              <a:lnSpc>
                <a:spcPct val="100000"/>
              </a:lnSpc>
              <a:spcBef>
                <a:spcPts val="0"/>
              </a:spcBef>
              <a:spcAft>
                <a:spcPts val="0"/>
              </a:spcAft>
              <a:buClr>
                <a:srgbClr val="000000"/>
              </a:buClr>
              <a:buSzPts val="1800"/>
              <a:buFont typeface="Arial"/>
              <a:buNone/>
            </a:pPr>
            <a:r>
              <a:rPr lang="en-US" sz="1800" b="1" i="0" u="none" strike="noStrike" cap="none">
                <a:solidFill>
                  <a:srgbClr val="000000"/>
                </a:solidFill>
                <a:latin typeface="Arial"/>
                <a:ea typeface="Arial"/>
                <a:cs typeface="Arial"/>
                <a:sym typeface="Arial"/>
              </a:rPr>
              <a:t>- promotion  Mental health</a:t>
            </a:r>
            <a:endParaRPr sz="2100"/>
          </a:p>
          <a:p>
            <a:pPr marL="0" marR="0" lvl="0" indent="0" algn="l" rtl="0">
              <a:lnSpc>
                <a:spcPct val="100000"/>
              </a:lnSpc>
              <a:spcBef>
                <a:spcPts val="0"/>
              </a:spcBef>
              <a:spcAft>
                <a:spcPts val="0"/>
              </a:spcAft>
              <a:buClr>
                <a:srgbClr val="000000"/>
              </a:buClr>
              <a:buSzPts val="1800"/>
              <a:buFont typeface="Arial"/>
              <a:buNone/>
            </a:pPr>
            <a:r>
              <a:rPr lang="en-US" sz="1800" b="1" i="0" u="none" strike="noStrike" cap="none">
                <a:solidFill>
                  <a:srgbClr val="000000"/>
                </a:solidFill>
                <a:latin typeface="Arial"/>
                <a:ea typeface="Arial"/>
                <a:cs typeface="Arial"/>
                <a:sym typeface="Arial"/>
              </a:rPr>
              <a:t>- Dental health</a:t>
            </a:r>
            <a:endParaRPr sz="2100"/>
          </a:p>
          <a:p>
            <a:pPr marL="0" marR="0" lvl="0" indent="0" algn="l" rtl="0">
              <a:lnSpc>
                <a:spcPct val="100000"/>
              </a:lnSpc>
              <a:spcBef>
                <a:spcPts val="0"/>
              </a:spcBef>
              <a:spcAft>
                <a:spcPts val="0"/>
              </a:spcAft>
              <a:buClr>
                <a:srgbClr val="000000"/>
              </a:buClr>
              <a:buSzPts val="1800"/>
              <a:buFont typeface="Arial"/>
              <a:buNone/>
            </a:pPr>
            <a:r>
              <a:rPr lang="en-US" sz="1800" b="1" i="0" u="none" strike="noStrike" cap="none">
                <a:solidFill>
                  <a:srgbClr val="000000"/>
                </a:solidFill>
                <a:latin typeface="Arial"/>
                <a:ea typeface="Arial"/>
                <a:cs typeface="Arial"/>
                <a:sym typeface="Arial"/>
              </a:rPr>
              <a:t>- comm. ENT</a:t>
            </a:r>
            <a:endParaRPr sz="2100"/>
          </a:p>
          <a:p>
            <a:pPr marL="0" marR="0" lvl="0" indent="0" algn="l" rtl="0">
              <a:lnSpc>
                <a:spcPct val="100000"/>
              </a:lnSpc>
              <a:spcBef>
                <a:spcPts val="0"/>
              </a:spcBef>
              <a:spcAft>
                <a:spcPts val="0"/>
              </a:spcAft>
              <a:buClr>
                <a:srgbClr val="000000"/>
              </a:buClr>
              <a:buSzPts val="1800"/>
              <a:buFont typeface="Arial"/>
              <a:buNone/>
            </a:pPr>
            <a:r>
              <a:rPr lang="en-US" sz="1800" b="1" i="0" u="none" strike="noStrike" cap="none">
                <a:solidFill>
                  <a:srgbClr val="000000"/>
                </a:solidFill>
                <a:latin typeface="Arial"/>
                <a:ea typeface="Arial"/>
                <a:cs typeface="Arial"/>
                <a:sym typeface="Arial"/>
              </a:rPr>
              <a:t>- occupational health</a:t>
            </a:r>
            <a:endParaRPr sz="2100"/>
          </a:p>
        </p:txBody>
      </p:sp>
      <p:sp>
        <p:nvSpPr>
          <p:cNvPr id="879" name="Google Shape;879;g351df2b98da_0_2510"/>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11">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pic>
        <p:nvPicPr>
          <p:cNvPr id="880" name="Google Shape;880;g351df2b98da_0_2510"/>
          <p:cNvPicPr preferRelativeResize="0"/>
          <p:nvPr/>
        </p:nvPicPr>
        <p:blipFill rotWithShape="1">
          <a:blip r:embed="rId12">
            <a:alphaModFix/>
          </a:blip>
          <a:srcRect/>
          <a:stretch/>
        </p:blipFill>
        <p:spPr>
          <a:xfrm>
            <a:off x="151067" y="96598"/>
            <a:ext cx="1982534" cy="793713"/>
          </a:xfrm>
          <a:prstGeom prst="rect">
            <a:avLst/>
          </a:prstGeom>
          <a:noFill/>
          <a:ln>
            <a:noFill/>
          </a:ln>
        </p:spPr>
      </p:pic>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grpSp>
        <p:nvGrpSpPr>
          <p:cNvPr id="533" name="Google Shape;533;p12"/>
          <p:cNvGrpSpPr/>
          <p:nvPr/>
        </p:nvGrpSpPr>
        <p:grpSpPr>
          <a:xfrm>
            <a:off x="8944912" y="-233053"/>
            <a:ext cx="9432783" cy="10570505"/>
            <a:chOff x="0" y="-47625"/>
            <a:chExt cx="2097199" cy="2756958"/>
          </a:xfrm>
        </p:grpSpPr>
        <p:sp>
          <p:nvSpPr>
            <p:cNvPr id="534" name="Google Shape;534;p12"/>
            <p:cNvSpPr/>
            <p:nvPr/>
          </p:nvSpPr>
          <p:spPr>
            <a:xfrm>
              <a:off x="0" y="0"/>
              <a:ext cx="2097199" cy="2709333"/>
            </a:xfrm>
            <a:custGeom>
              <a:avLst/>
              <a:gdLst/>
              <a:ahLst/>
              <a:cxnLst/>
              <a:rect l="l" t="t" r="r" b="b"/>
              <a:pathLst>
                <a:path w="2097199" h="2709333" extrusionOk="0">
                  <a:moveTo>
                    <a:pt x="0" y="0"/>
                  </a:moveTo>
                  <a:lnTo>
                    <a:pt x="2097199" y="0"/>
                  </a:lnTo>
                  <a:lnTo>
                    <a:pt x="2097199" y="2709333"/>
                  </a:lnTo>
                  <a:lnTo>
                    <a:pt x="0" y="2709333"/>
                  </a:lnTo>
                  <a:close/>
                </a:path>
              </a:pathLst>
            </a:custGeom>
            <a:solidFill>
              <a:srgbClr val="E5F2E1"/>
            </a:solidFill>
            <a:ln>
              <a:noFill/>
            </a:ln>
          </p:spPr>
        </p:sp>
        <p:sp>
          <p:nvSpPr>
            <p:cNvPr id="535" name="Google Shape;535;p12"/>
            <p:cNvSpPr txBox="1"/>
            <p:nvPr/>
          </p:nvSpPr>
          <p:spPr>
            <a:xfrm>
              <a:off x="0" y="-47625"/>
              <a:ext cx="2097199" cy="2756958"/>
            </a:xfrm>
            <a:prstGeom prst="rect">
              <a:avLst/>
            </a:prstGeom>
            <a:noFill/>
            <a:ln>
              <a:noFill/>
            </a:ln>
          </p:spPr>
          <p:txBody>
            <a:bodyPr spcFirstLastPara="1" wrap="square" lIns="51275" tIns="51275" rIns="51275" bIns="51275" anchor="ctr" anchorCtr="0">
              <a:noAutofit/>
            </a:bodyPr>
            <a:lstStyle/>
            <a:p>
              <a:pPr marL="0" marR="0" lvl="0" indent="0" algn="ctr" rtl="0">
                <a:lnSpc>
                  <a:spcPct val="175357"/>
                </a:lnSpc>
                <a:spcBef>
                  <a:spcPts val="0"/>
                </a:spcBef>
                <a:spcAft>
                  <a:spcPts val="0"/>
                </a:spcAft>
                <a:buNone/>
              </a:pPr>
              <a:endParaRPr sz="1818">
                <a:solidFill>
                  <a:srgbClr val="000000"/>
                </a:solidFill>
                <a:latin typeface="Calibri"/>
                <a:ea typeface="Calibri"/>
                <a:cs typeface="Calibri"/>
                <a:sym typeface="Calibri"/>
              </a:endParaRPr>
            </a:p>
          </p:txBody>
        </p:sp>
      </p:grpSp>
      <p:sp>
        <p:nvSpPr>
          <p:cNvPr id="536" name="Google Shape;536;p12"/>
          <p:cNvSpPr/>
          <p:nvPr/>
        </p:nvSpPr>
        <p:spPr>
          <a:xfrm>
            <a:off x="8944911" y="-50453"/>
            <a:ext cx="9432782" cy="10387905"/>
          </a:xfrm>
          <a:custGeom>
            <a:avLst/>
            <a:gdLst/>
            <a:ahLst/>
            <a:cxnLst/>
            <a:rect l="l" t="t" r="r" b="b"/>
            <a:pathLst>
              <a:path w="7962804" h="10287000" extrusionOk="0">
                <a:moveTo>
                  <a:pt x="0" y="0"/>
                </a:moveTo>
                <a:lnTo>
                  <a:pt x="7962804" y="0"/>
                </a:lnTo>
                <a:lnTo>
                  <a:pt x="7962804" y="10287000"/>
                </a:lnTo>
                <a:lnTo>
                  <a:pt x="0" y="10287000"/>
                </a:lnTo>
                <a:lnTo>
                  <a:pt x="0" y="0"/>
                </a:lnTo>
                <a:close/>
              </a:path>
            </a:pathLst>
          </a:custGeom>
          <a:blipFill rotWithShape="1">
            <a:blip r:embed="rId3">
              <a:alphaModFix amt="8999"/>
            </a:blip>
            <a:stretch>
              <a:fillRect l="-130952" t="-9665" b="-9664"/>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537" name="Google Shape;537;p12"/>
          <p:cNvSpPr/>
          <p:nvPr/>
        </p:nvSpPr>
        <p:spPr>
          <a:xfrm>
            <a:off x="-89693" y="-88926"/>
            <a:ext cx="9034605" cy="10387905"/>
          </a:xfrm>
          <a:custGeom>
            <a:avLst/>
            <a:gdLst/>
            <a:ahLst/>
            <a:cxnLst/>
            <a:rect l="l" t="t" r="r" b="b"/>
            <a:pathLst>
              <a:path w="10427938" h="10287000" extrusionOk="0">
                <a:moveTo>
                  <a:pt x="0" y="0"/>
                </a:moveTo>
                <a:lnTo>
                  <a:pt x="10427938" y="0"/>
                </a:lnTo>
                <a:lnTo>
                  <a:pt x="10427938" y="10287000"/>
                </a:lnTo>
                <a:lnTo>
                  <a:pt x="0" y="10287000"/>
                </a:lnTo>
                <a:lnTo>
                  <a:pt x="0" y="0"/>
                </a:lnTo>
                <a:close/>
              </a:path>
            </a:pathLst>
          </a:cu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538" name="Google Shape;538;p12"/>
          <p:cNvSpPr/>
          <p:nvPr/>
        </p:nvSpPr>
        <p:spPr>
          <a:xfrm>
            <a:off x="756730" y="2824746"/>
            <a:ext cx="1055437" cy="1181379"/>
          </a:xfrm>
          <a:custGeom>
            <a:avLst/>
            <a:gdLst/>
            <a:ahLst/>
            <a:cxnLst/>
            <a:rect l="l" t="t" r="r" b="b"/>
            <a:pathLst>
              <a:path w="499808" h="559449" extrusionOk="0">
                <a:moveTo>
                  <a:pt x="140737" y="0"/>
                </a:moveTo>
                <a:lnTo>
                  <a:pt x="359071" y="0"/>
                </a:lnTo>
                <a:cubicBezTo>
                  <a:pt x="396397" y="0"/>
                  <a:pt x="432194" y="14828"/>
                  <a:pt x="458587" y="41221"/>
                </a:cubicBezTo>
                <a:cubicBezTo>
                  <a:pt x="484981" y="67614"/>
                  <a:pt x="499808" y="103411"/>
                  <a:pt x="499808" y="140737"/>
                </a:cubicBezTo>
                <a:lnTo>
                  <a:pt x="499808" y="418711"/>
                </a:lnTo>
                <a:cubicBezTo>
                  <a:pt x="499808" y="496438"/>
                  <a:pt x="436798" y="559449"/>
                  <a:pt x="359071" y="559449"/>
                </a:cubicBezTo>
                <a:lnTo>
                  <a:pt x="140737" y="559449"/>
                </a:lnTo>
                <a:cubicBezTo>
                  <a:pt x="103411" y="559449"/>
                  <a:pt x="67614" y="544621"/>
                  <a:pt x="41221" y="518228"/>
                </a:cubicBezTo>
                <a:cubicBezTo>
                  <a:pt x="14828" y="491834"/>
                  <a:pt x="0" y="456037"/>
                  <a:pt x="0" y="418711"/>
                </a:cubicBezTo>
                <a:lnTo>
                  <a:pt x="0" y="140737"/>
                </a:lnTo>
                <a:cubicBezTo>
                  <a:pt x="0" y="103411"/>
                  <a:pt x="14828" y="67614"/>
                  <a:pt x="41221" y="41221"/>
                </a:cubicBezTo>
                <a:cubicBezTo>
                  <a:pt x="67614" y="14828"/>
                  <a:pt x="103411" y="0"/>
                  <a:pt x="140737" y="0"/>
                </a:cubicBezTo>
                <a:close/>
              </a:path>
            </a:pathLst>
          </a:custGeom>
          <a:solidFill>
            <a:srgbClr val="E1EDDD"/>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39" name="Google Shape;539;p12"/>
          <p:cNvSpPr txBox="1"/>
          <p:nvPr/>
        </p:nvSpPr>
        <p:spPr>
          <a:xfrm>
            <a:off x="756730" y="2663836"/>
            <a:ext cx="1055437" cy="1342289"/>
          </a:xfrm>
          <a:prstGeom prst="rect">
            <a:avLst/>
          </a:prstGeom>
          <a:noFill/>
          <a:ln>
            <a:noFill/>
          </a:ln>
        </p:spPr>
        <p:txBody>
          <a:bodyPr spcFirstLastPara="1" wrap="square" lIns="51275" tIns="51275" rIns="51275" bIns="51275" anchor="ctr" anchorCtr="0">
            <a:noAutofit/>
          </a:bodyPr>
          <a:lstStyle/>
          <a:p>
            <a:pPr marL="0" marR="0" lvl="0" indent="0" algn="ctr" rtl="0">
              <a:lnSpc>
                <a:spcPct val="140019"/>
              </a:lnSpc>
              <a:spcBef>
                <a:spcPts val="0"/>
              </a:spcBef>
              <a:spcAft>
                <a:spcPts val="0"/>
              </a:spcAft>
              <a:buNone/>
            </a:pPr>
            <a:r>
              <a:rPr lang="en-US" sz="4038" b="1">
                <a:solidFill>
                  <a:schemeClr val="dk1"/>
                </a:solidFill>
                <a:latin typeface="Century Gothic"/>
                <a:ea typeface="Century Gothic"/>
                <a:cs typeface="Century Gothic"/>
                <a:sym typeface="Century Gothic"/>
              </a:rPr>
              <a:t>1</a:t>
            </a:r>
            <a:endParaRPr/>
          </a:p>
        </p:txBody>
      </p:sp>
      <p:sp>
        <p:nvSpPr>
          <p:cNvPr id="540" name="Google Shape;540;p12"/>
          <p:cNvSpPr/>
          <p:nvPr/>
        </p:nvSpPr>
        <p:spPr>
          <a:xfrm>
            <a:off x="756730" y="4273606"/>
            <a:ext cx="1055437" cy="1181379"/>
          </a:xfrm>
          <a:custGeom>
            <a:avLst/>
            <a:gdLst/>
            <a:ahLst/>
            <a:cxnLst/>
            <a:rect l="l" t="t" r="r" b="b"/>
            <a:pathLst>
              <a:path w="499808" h="559449" extrusionOk="0">
                <a:moveTo>
                  <a:pt x="140737" y="0"/>
                </a:moveTo>
                <a:lnTo>
                  <a:pt x="359071" y="0"/>
                </a:lnTo>
                <a:cubicBezTo>
                  <a:pt x="396397" y="0"/>
                  <a:pt x="432194" y="14828"/>
                  <a:pt x="458587" y="41221"/>
                </a:cubicBezTo>
                <a:cubicBezTo>
                  <a:pt x="484981" y="67614"/>
                  <a:pt x="499808" y="103411"/>
                  <a:pt x="499808" y="140737"/>
                </a:cubicBezTo>
                <a:lnTo>
                  <a:pt x="499808" y="418711"/>
                </a:lnTo>
                <a:cubicBezTo>
                  <a:pt x="499808" y="496438"/>
                  <a:pt x="436798" y="559449"/>
                  <a:pt x="359071" y="559449"/>
                </a:cubicBezTo>
                <a:lnTo>
                  <a:pt x="140737" y="559449"/>
                </a:lnTo>
                <a:cubicBezTo>
                  <a:pt x="103411" y="559449"/>
                  <a:pt x="67614" y="544621"/>
                  <a:pt x="41221" y="518228"/>
                </a:cubicBezTo>
                <a:cubicBezTo>
                  <a:pt x="14828" y="491834"/>
                  <a:pt x="0" y="456037"/>
                  <a:pt x="0" y="418711"/>
                </a:cubicBezTo>
                <a:lnTo>
                  <a:pt x="0" y="140737"/>
                </a:lnTo>
                <a:cubicBezTo>
                  <a:pt x="0" y="103411"/>
                  <a:pt x="14828" y="67614"/>
                  <a:pt x="41221" y="41221"/>
                </a:cubicBezTo>
                <a:cubicBezTo>
                  <a:pt x="67614" y="14828"/>
                  <a:pt x="103411" y="0"/>
                  <a:pt x="140737" y="0"/>
                </a:cubicBezTo>
                <a:close/>
              </a:path>
            </a:pathLst>
          </a:custGeom>
          <a:solidFill>
            <a:srgbClr val="E1EDDD"/>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1" name="Google Shape;541;p12"/>
          <p:cNvSpPr txBox="1"/>
          <p:nvPr/>
        </p:nvSpPr>
        <p:spPr>
          <a:xfrm>
            <a:off x="756730" y="4174587"/>
            <a:ext cx="1055437" cy="1342289"/>
          </a:xfrm>
          <a:prstGeom prst="rect">
            <a:avLst/>
          </a:prstGeom>
          <a:noFill/>
          <a:ln>
            <a:noFill/>
          </a:ln>
        </p:spPr>
        <p:txBody>
          <a:bodyPr spcFirstLastPara="1" wrap="square" lIns="51275" tIns="51275" rIns="51275" bIns="51275" anchor="ctr" anchorCtr="0">
            <a:noAutofit/>
          </a:bodyPr>
          <a:lstStyle/>
          <a:p>
            <a:pPr marL="0" marR="0" lvl="0" indent="0" algn="ctr" rtl="0">
              <a:lnSpc>
                <a:spcPct val="140019"/>
              </a:lnSpc>
              <a:spcBef>
                <a:spcPts val="0"/>
              </a:spcBef>
              <a:spcAft>
                <a:spcPts val="0"/>
              </a:spcAft>
              <a:buNone/>
            </a:pPr>
            <a:r>
              <a:rPr lang="en-US" sz="4038" b="1">
                <a:solidFill>
                  <a:schemeClr val="dk1"/>
                </a:solidFill>
                <a:latin typeface="Century Gothic"/>
                <a:ea typeface="Century Gothic"/>
                <a:cs typeface="Century Gothic"/>
                <a:sym typeface="Century Gothic"/>
              </a:rPr>
              <a:t>2</a:t>
            </a:r>
            <a:endParaRPr/>
          </a:p>
        </p:txBody>
      </p:sp>
      <p:sp>
        <p:nvSpPr>
          <p:cNvPr id="542" name="Google Shape;542;p12"/>
          <p:cNvSpPr/>
          <p:nvPr/>
        </p:nvSpPr>
        <p:spPr>
          <a:xfrm>
            <a:off x="756730" y="5784377"/>
            <a:ext cx="1055437" cy="1181379"/>
          </a:xfrm>
          <a:custGeom>
            <a:avLst/>
            <a:gdLst/>
            <a:ahLst/>
            <a:cxnLst/>
            <a:rect l="l" t="t" r="r" b="b"/>
            <a:pathLst>
              <a:path w="499808" h="559449" extrusionOk="0">
                <a:moveTo>
                  <a:pt x="140737" y="0"/>
                </a:moveTo>
                <a:lnTo>
                  <a:pt x="359071" y="0"/>
                </a:lnTo>
                <a:cubicBezTo>
                  <a:pt x="396397" y="0"/>
                  <a:pt x="432194" y="14828"/>
                  <a:pt x="458587" y="41221"/>
                </a:cubicBezTo>
                <a:cubicBezTo>
                  <a:pt x="484981" y="67614"/>
                  <a:pt x="499808" y="103411"/>
                  <a:pt x="499808" y="140737"/>
                </a:cubicBezTo>
                <a:lnTo>
                  <a:pt x="499808" y="418711"/>
                </a:lnTo>
                <a:cubicBezTo>
                  <a:pt x="499808" y="496438"/>
                  <a:pt x="436798" y="559449"/>
                  <a:pt x="359071" y="559449"/>
                </a:cubicBezTo>
                <a:lnTo>
                  <a:pt x="140737" y="559449"/>
                </a:lnTo>
                <a:cubicBezTo>
                  <a:pt x="103411" y="559449"/>
                  <a:pt x="67614" y="544621"/>
                  <a:pt x="41221" y="518228"/>
                </a:cubicBezTo>
                <a:cubicBezTo>
                  <a:pt x="14828" y="491834"/>
                  <a:pt x="0" y="456037"/>
                  <a:pt x="0" y="418711"/>
                </a:cubicBezTo>
                <a:lnTo>
                  <a:pt x="0" y="140737"/>
                </a:lnTo>
                <a:cubicBezTo>
                  <a:pt x="0" y="103411"/>
                  <a:pt x="14828" y="67614"/>
                  <a:pt x="41221" y="41221"/>
                </a:cubicBezTo>
                <a:cubicBezTo>
                  <a:pt x="67614" y="14828"/>
                  <a:pt x="103411" y="0"/>
                  <a:pt x="140737" y="0"/>
                </a:cubicBezTo>
                <a:close/>
              </a:path>
            </a:pathLst>
          </a:custGeom>
          <a:solidFill>
            <a:srgbClr val="E1EDDD"/>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3" name="Google Shape;543;p12"/>
          <p:cNvSpPr txBox="1"/>
          <p:nvPr/>
        </p:nvSpPr>
        <p:spPr>
          <a:xfrm>
            <a:off x="756730" y="5685358"/>
            <a:ext cx="1055437" cy="1342289"/>
          </a:xfrm>
          <a:prstGeom prst="rect">
            <a:avLst/>
          </a:prstGeom>
          <a:noFill/>
          <a:ln>
            <a:noFill/>
          </a:ln>
        </p:spPr>
        <p:txBody>
          <a:bodyPr spcFirstLastPara="1" wrap="square" lIns="51275" tIns="51275" rIns="51275" bIns="51275" anchor="ctr" anchorCtr="0">
            <a:noAutofit/>
          </a:bodyPr>
          <a:lstStyle/>
          <a:p>
            <a:pPr marL="0" marR="0" lvl="0" indent="0" algn="ctr" rtl="0">
              <a:lnSpc>
                <a:spcPct val="140019"/>
              </a:lnSpc>
              <a:spcBef>
                <a:spcPts val="0"/>
              </a:spcBef>
              <a:spcAft>
                <a:spcPts val="0"/>
              </a:spcAft>
              <a:buNone/>
            </a:pPr>
            <a:r>
              <a:rPr lang="en-US" sz="4038" b="1">
                <a:solidFill>
                  <a:schemeClr val="dk1"/>
                </a:solidFill>
                <a:latin typeface="Century Gothic"/>
                <a:ea typeface="Century Gothic"/>
                <a:cs typeface="Century Gothic"/>
                <a:sym typeface="Century Gothic"/>
              </a:rPr>
              <a:t>3</a:t>
            </a:r>
            <a:endParaRPr/>
          </a:p>
        </p:txBody>
      </p:sp>
      <p:sp>
        <p:nvSpPr>
          <p:cNvPr id="544" name="Google Shape;544;p12"/>
          <p:cNvSpPr/>
          <p:nvPr/>
        </p:nvSpPr>
        <p:spPr>
          <a:xfrm>
            <a:off x="756730" y="7292782"/>
            <a:ext cx="1055437" cy="1181379"/>
          </a:xfrm>
          <a:custGeom>
            <a:avLst/>
            <a:gdLst/>
            <a:ahLst/>
            <a:cxnLst/>
            <a:rect l="l" t="t" r="r" b="b"/>
            <a:pathLst>
              <a:path w="499808" h="559449" extrusionOk="0">
                <a:moveTo>
                  <a:pt x="140737" y="0"/>
                </a:moveTo>
                <a:lnTo>
                  <a:pt x="359071" y="0"/>
                </a:lnTo>
                <a:cubicBezTo>
                  <a:pt x="396397" y="0"/>
                  <a:pt x="432194" y="14828"/>
                  <a:pt x="458587" y="41221"/>
                </a:cubicBezTo>
                <a:cubicBezTo>
                  <a:pt x="484981" y="67614"/>
                  <a:pt x="499808" y="103411"/>
                  <a:pt x="499808" y="140737"/>
                </a:cubicBezTo>
                <a:lnTo>
                  <a:pt x="499808" y="418711"/>
                </a:lnTo>
                <a:cubicBezTo>
                  <a:pt x="499808" y="496438"/>
                  <a:pt x="436798" y="559449"/>
                  <a:pt x="359071" y="559449"/>
                </a:cubicBezTo>
                <a:lnTo>
                  <a:pt x="140737" y="559449"/>
                </a:lnTo>
                <a:cubicBezTo>
                  <a:pt x="103411" y="559449"/>
                  <a:pt x="67614" y="544621"/>
                  <a:pt x="41221" y="518228"/>
                </a:cubicBezTo>
                <a:cubicBezTo>
                  <a:pt x="14828" y="491834"/>
                  <a:pt x="0" y="456037"/>
                  <a:pt x="0" y="418711"/>
                </a:cubicBezTo>
                <a:lnTo>
                  <a:pt x="0" y="140737"/>
                </a:lnTo>
                <a:cubicBezTo>
                  <a:pt x="0" y="103411"/>
                  <a:pt x="14828" y="67614"/>
                  <a:pt x="41221" y="41221"/>
                </a:cubicBezTo>
                <a:cubicBezTo>
                  <a:pt x="67614" y="14828"/>
                  <a:pt x="103411" y="0"/>
                  <a:pt x="140737" y="0"/>
                </a:cubicBezTo>
                <a:close/>
              </a:path>
            </a:pathLst>
          </a:custGeom>
          <a:solidFill>
            <a:srgbClr val="E1EDDD"/>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45" name="Google Shape;545;p12"/>
          <p:cNvSpPr txBox="1"/>
          <p:nvPr/>
        </p:nvSpPr>
        <p:spPr>
          <a:xfrm>
            <a:off x="756730" y="7193763"/>
            <a:ext cx="1055437" cy="1342289"/>
          </a:xfrm>
          <a:prstGeom prst="rect">
            <a:avLst/>
          </a:prstGeom>
          <a:noFill/>
          <a:ln>
            <a:noFill/>
          </a:ln>
        </p:spPr>
        <p:txBody>
          <a:bodyPr spcFirstLastPara="1" wrap="square" lIns="51275" tIns="51275" rIns="51275" bIns="51275" anchor="ctr" anchorCtr="0">
            <a:noAutofit/>
          </a:bodyPr>
          <a:lstStyle/>
          <a:p>
            <a:pPr marL="0" marR="0" lvl="0" indent="0" algn="ctr" rtl="0">
              <a:lnSpc>
                <a:spcPct val="140019"/>
              </a:lnSpc>
              <a:spcBef>
                <a:spcPts val="0"/>
              </a:spcBef>
              <a:spcAft>
                <a:spcPts val="0"/>
              </a:spcAft>
              <a:buNone/>
            </a:pPr>
            <a:r>
              <a:rPr lang="en-US" sz="4038" b="1">
                <a:solidFill>
                  <a:schemeClr val="dk1"/>
                </a:solidFill>
                <a:latin typeface="Century Gothic"/>
                <a:ea typeface="Century Gothic"/>
                <a:cs typeface="Century Gothic"/>
                <a:sym typeface="Century Gothic"/>
              </a:rPr>
              <a:t>4</a:t>
            </a:r>
            <a:endParaRPr/>
          </a:p>
        </p:txBody>
      </p:sp>
      <p:grpSp>
        <p:nvGrpSpPr>
          <p:cNvPr id="546" name="Google Shape;546;p12"/>
          <p:cNvGrpSpPr/>
          <p:nvPr/>
        </p:nvGrpSpPr>
        <p:grpSpPr>
          <a:xfrm>
            <a:off x="9960447" y="4118974"/>
            <a:ext cx="1055437" cy="1342289"/>
            <a:chOff x="0" y="-76200"/>
            <a:chExt cx="499808" cy="635649"/>
          </a:xfrm>
        </p:grpSpPr>
        <p:sp>
          <p:nvSpPr>
            <p:cNvPr id="547" name="Google Shape;547;p12"/>
            <p:cNvSpPr/>
            <p:nvPr/>
          </p:nvSpPr>
          <p:spPr>
            <a:xfrm>
              <a:off x="0" y="0"/>
              <a:ext cx="499808" cy="559449"/>
            </a:xfrm>
            <a:custGeom>
              <a:avLst/>
              <a:gdLst/>
              <a:ahLst/>
              <a:cxnLst/>
              <a:rect l="l" t="t" r="r" b="b"/>
              <a:pathLst>
                <a:path w="499808" h="559449" extrusionOk="0">
                  <a:moveTo>
                    <a:pt x="140737" y="0"/>
                  </a:moveTo>
                  <a:lnTo>
                    <a:pt x="359071" y="0"/>
                  </a:lnTo>
                  <a:cubicBezTo>
                    <a:pt x="396397" y="0"/>
                    <a:pt x="432194" y="14828"/>
                    <a:pt x="458587" y="41221"/>
                  </a:cubicBezTo>
                  <a:cubicBezTo>
                    <a:pt x="484981" y="67614"/>
                    <a:pt x="499808" y="103411"/>
                    <a:pt x="499808" y="140737"/>
                  </a:cubicBezTo>
                  <a:lnTo>
                    <a:pt x="499808" y="418711"/>
                  </a:lnTo>
                  <a:cubicBezTo>
                    <a:pt x="499808" y="496438"/>
                    <a:pt x="436798" y="559449"/>
                    <a:pt x="359071" y="559449"/>
                  </a:cubicBezTo>
                  <a:lnTo>
                    <a:pt x="140737" y="559449"/>
                  </a:lnTo>
                  <a:cubicBezTo>
                    <a:pt x="103411" y="559449"/>
                    <a:pt x="67614" y="544621"/>
                    <a:pt x="41221" y="518228"/>
                  </a:cubicBezTo>
                  <a:cubicBezTo>
                    <a:pt x="14828" y="491834"/>
                    <a:pt x="0" y="456037"/>
                    <a:pt x="0" y="418711"/>
                  </a:cubicBezTo>
                  <a:lnTo>
                    <a:pt x="0" y="140737"/>
                  </a:lnTo>
                  <a:cubicBezTo>
                    <a:pt x="0" y="103411"/>
                    <a:pt x="14828" y="67614"/>
                    <a:pt x="41221" y="41221"/>
                  </a:cubicBezTo>
                  <a:cubicBezTo>
                    <a:pt x="67614" y="14828"/>
                    <a:pt x="103411" y="0"/>
                    <a:pt x="140737" y="0"/>
                  </a:cubicBezTo>
                  <a:close/>
                </a:path>
              </a:pathLst>
            </a:custGeom>
            <a:gradFill>
              <a:gsLst>
                <a:gs pos="0">
                  <a:srgbClr val="036828"/>
                </a:gs>
                <a:gs pos="50000">
                  <a:srgbClr val="064C20"/>
                </a:gs>
                <a:gs pos="100000">
                  <a:srgbClr val="037A2E"/>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12"/>
            <p:cNvSpPr txBox="1"/>
            <p:nvPr/>
          </p:nvSpPr>
          <p:spPr>
            <a:xfrm>
              <a:off x="0" y="-76200"/>
              <a:ext cx="499808" cy="635649"/>
            </a:xfrm>
            <a:prstGeom prst="rect">
              <a:avLst/>
            </a:prstGeom>
            <a:noFill/>
            <a:ln>
              <a:noFill/>
            </a:ln>
          </p:spPr>
          <p:txBody>
            <a:bodyPr spcFirstLastPara="1" wrap="square" lIns="51275" tIns="51275" rIns="51275" bIns="51275" anchor="ctr" anchorCtr="0">
              <a:noAutofit/>
            </a:bodyPr>
            <a:lstStyle/>
            <a:p>
              <a:pPr marL="0" marR="0" lvl="0" indent="0" algn="ctr" rtl="0">
                <a:lnSpc>
                  <a:spcPct val="140019"/>
                </a:lnSpc>
                <a:spcBef>
                  <a:spcPts val="0"/>
                </a:spcBef>
                <a:spcAft>
                  <a:spcPts val="0"/>
                </a:spcAft>
                <a:buNone/>
              </a:pPr>
              <a:r>
                <a:rPr lang="en-US" sz="4038" b="1">
                  <a:solidFill>
                    <a:srgbClr val="FFFFFF"/>
                  </a:solidFill>
                  <a:latin typeface="Century Gothic"/>
                  <a:ea typeface="Century Gothic"/>
                  <a:cs typeface="Century Gothic"/>
                  <a:sym typeface="Century Gothic"/>
                </a:rPr>
                <a:t>2</a:t>
              </a:r>
              <a:endParaRPr/>
            </a:p>
          </p:txBody>
        </p:sp>
      </p:grpSp>
      <p:grpSp>
        <p:nvGrpSpPr>
          <p:cNvPr id="549" name="Google Shape;549;p12"/>
          <p:cNvGrpSpPr/>
          <p:nvPr/>
        </p:nvGrpSpPr>
        <p:grpSpPr>
          <a:xfrm>
            <a:off x="9960447" y="5629725"/>
            <a:ext cx="1055437" cy="1342289"/>
            <a:chOff x="0" y="-76200"/>
            <a:chExt cx="499808" cy="635649"/>
          </a:xfrm>
        </p:grpSpPr>
        <p:sp>
          <p:nvSpPr>
            <p:cNvPr id="550" name="Google Shape;550;p12"/>
            <p:cNvSpPr/>
            <p:nvPr/>
          </p:nvSpPr>
          <p:spPr>
            <a:xfrm>
              <a:off x="0" y="0"/>
              <a:ext cx="499808" cy="559449"/>
            </a:xfrm>
            <a:custGeom>
              <a:avLst/>
              <a:gdLst/>
              <a:ahLst/>
              <a:cxnLst/>
              <a:rect l="l" t="t" r="r" b="b"/>
              <a:pathLst>
                <a:path w="499808" h="559449" extrusionOk="0">
                  <a:moveTo>
                    <a:pt x="140737" y="0"/>
                  </a:moveTo>
                  <a:lnTo>
                    <a:pt x="359071" y="0"/>
                  </a:lnTo>
                  <a:cubicBezTo>
                    <a:pt x="396397" y="0"/>
                    <a:pt x="432194" y="14828"/>
                    <a:pt x="458587" y="41221"/>
                  </a:cubicBezTo>
                  <a:cubicBezTo>
                    <a:pt x="484981" y="67614"/>
                    <a:pt x="499808" y="103411"/>
                    <a:pt x="499808" y="140737"/>
                  </a:cubicBezTo>
                  <a:lnTo>
                    <a:pt x="499808" y="418711"/>
                  </a:lnTo>
                  <a:cubicBezTo>
                    <a:pt x="499808" y="496438"/>
                    <a:pt x="436798" y="559449"/>
                    <a:pt x="359071" y="559449"/>
                  </a:cubicBezTo>
                  <a:lnTo>
                    <a:pt x="140737" y="559449"/>
                  </a:lnTo>
                  <a:cubicBezTo>
                    <a:pt x="103411" y="559449"/>
                    <a:pt x="67614" y="544621"/>
                    <a:pt x="41221" y="518228"/>
                  </a:cubicBezTo>
                  <a:cubicBezTo>
                    <a:pt x="14828" y="491834"/>
                    <a:pt x="0" y="456037"/>
                    <a:pt x="0" y="418711"/>
                  </a:cubicBezTo>
                  <a:lnTo>
                    <a:pt x="0" y="140737"/>
                  </a:lnTo>
                  <a:cubicBezTo>
                    <a:pt x="0" y="103411"/>
                    <a:pt x="14828" y="67614"/>
                    <a:pt x="41221" y="41221"/>
                  </a:cubicBezTo>
                  <a:cubicBezTo>
                    <a:pt x="67614" y="14828"/>
                    <a:pt x="103411" y="0"/>
                    <a:pt x="140737" y="0"/>
                  </a:cubicBezTo>
                  <a:close/>
                </a:path>
              </a:pathLst>
            </a:custGeom>
            <a:gradFill>
              <a:gsLst>
                <a:gs pos="0">
                  <a:srgbClr val="036828"/>
                </a:gs>
                <a:gs pos="50000">
                  <a:srgbClr val="064C20"/>
                </a:gs>
                <a:gs pos="100000">
                  <a:srgbClr val="037A2E"/>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12"/>
            <p:cNvSpPr txBox="1"/>
            <p:nvPr/>
          </p:nvSpPr>
          <p:spPr>
            <a:xfrm>
              <a:off x="0" y="-76200"/>
              <a:ext cx="499808" cy="635649"/>
            </a:xfrm>
            <a:prstGeom prst="rect">
              <a:avLst/>
            </a:prstGeom>
            <a:noFill/>
            <a:ln>
              <a:noFill/>
            </a:ln>
          </p:spPr>
          <p:txBody>
            <a:bodyPr spcFirstLastPara="1" wrap="square" lIns="51275" tIns="51275" rIns="51275" bIns="51275" anchor="ctr" anchorCtr="0">
              <a:noAutofit/>
            </a:bodyPr>
            <a:lstStyle/>
            <a:p>
              <a:pPr marL="0" marR="0" lvl="0" indent="0" algn="ctr" rtl="0">
                <a:lnSpc>
                  <a:spcPct val="140019"/>
                </a:lnSpc>
                <a:spcBef>
                  <a:spcPts val="0"/>
                </a:spcBef>
                <a:spcAft>
                  <a:spcPts val="0"/>
                </a:spcAft>
                <a:buNone/>
              </a:pPr>
              <a:r>
                <a:rPr lang="en-US" sz="4038" b="1">
                  <a:solidFill>
                    <a:srgbClr val="FFFFFF"/>
                  </a:solidFill>
                  <a:latin typeface="Century Gothic"/>
                  <a:ea typeface="Century Gothic"/>
                  <a:cs typeface="Century Gothic"/>
                  <a:sym typeface="Century Gothic"/>
                </a:rPr>
                <a:t>3</a:t>
              </a:r>
              <a:endParaRPr/>
            </a:p>
          </p:txBody>
        </p:sp>
      </p:grpSp>
      <p:grpSp>
        <p:nvGrpSpPr>
          <p:cNvPr id="552" name="Google Shape;552;p12"/>
          <p:cNvGrpSpPr/>
          <p:nvPr/>
        </p:nvGrpSpPr>
        <p:grpSpPr>
          <a:xfrm>
            <a:off x="9960447" y="7140497"/>
            <a:ext cx="1055437" cy="1342289"/>
            <a:chOff x="0" y="-76200"/>
            <a:chExt cx="499808" cy="635649"/>
          </a:xfrm>
        </p:grpSpPr>
        <p:sp>
          <p:nvSpPr>
            <p:cNvPr id="553" name="Google Shape;553;p12"/>
            <p:cNvSpPr/>
            <p:nvPr/>
          </p:nvSpPr>
          <p:spPr>
            <a:xfrm>
              <a:off x="0" y="0"/>
              <a:ext cx="499808" cy="559449"/>
            </a:xfrm>
            <a:custGeom>
              <a:avLst/>
              <a:gdLst/>
              <a:ahLst/>
              <a:cxnLst/>
              <a:rect l="l" t="t" r="r" b="b"/>
              <a:pathLst>
                <a:path w="499808" h="559449" extrusionOk="0">
                  <a:moveTo>
                    <a:pt x="140737" y="0"/>
                  </a:moveTo>
                  <a:lnTo>
                    <a:pt x="359071" y="0"/>
                  </a:lnTo>
                  <a:cubicBezTo>
                    <a:pt x="396397" y="0"/>
                    <a:pt x="432194" y="14828"/>
                    <a:pt x="458587" y="41221"/>
                  </a:cubicBezTo>
                  <a:cubicBezTo>
                    <a:pt x="484981" y="67614"/>
                    <a:pt x="499808" y="103411"/>
                    <a:pt x="499808" y="140737"/>
                  </a:cubicBezTo>
                  <a:lnTo>
                    <a:pt x="499808" y="418711"/>
                  </a:lnTo>
                  <a:cubicBezTo>
                    <a:pt x="499808" y="496438"/>
                    <a:pt x="436798" y="559449"/>
                    <a:pt x="359071" y="559449"/>
                  </a:cubicBezTo>
                  <a:lnTo>
                    <a:pt x="140737" y="559449"/>
                  </a:lnTo>
                  <a:cubicBezTo>
                    <a:pt x="103411" y="559449"/>
                    <a:pt x="67614" y="544621"/>
                    <a:pt x="41221" y="518228"/>
                  </a:cubicBezTo>
                  <a:cubicBezTo>
                    <a:pt x="14828" y="491834"/>
                    <a:pt x="0" y="456037"/>
                    <a:pt x="0" y="418711"/>
                  </a:cubicBezTo>
                  <a:lnTo>
                    <a:pt x="0" y="140737"/>
                  </a:lnTo>
                  <a:cubicBezTo>
                    <a:pt x="0" y="103411"/>
                    <a:pt x="14828" y="67614"/>
                    <a:pt x="41221" y="41221"/>
                  </a:cubicBezTo>
                  <a:cubicBezTo>
                    <a:pt x="67614" y="14828"/>
                    <a:pt x="103411" y="0"/>
                    <a:pt x="140737" y="0"/>
                  </a:cubicBezTo>
                  <a:close/>
                </a:path>
              </a:pathLst>
            </a:custGeom>
            <a:gradFill>
              <a:gsLst>
                <a:gs pos="0">
                  <a:srgbClr val="036828"/>
                </a:gs>
                <a:gs pos="50000">
                  <a:srgbClr val="064C20"/>
                </a:gs>
                <a:gs pos="100000">
                  <a:srgbClr val="037A2E"/>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12"/>
            <p:cNvSpPr txBox="1"/>
            <p:nvPr/>
          </p:nvSpPr>
          <p:spPr>
            <a:xfrm>
              <a:off x="0" y="-76200"/>
              <a:ext cx="499808" cy="635649"/>
            </a:xfrm>
            <a:prstGeom prst="rect">
              <a:avLst/>
            </a:prstGeom>
            <a:noFill/>
            <a:ln>
              <a:noFill/>
            </a:ln>
          </p:spPr>
          <p:txBody>
            <a:bodyPr spcFirstLastPara="1" wrap="square" lIns="51275" tIns="51275" rIns="51275" bIns="51275" anchor="ctr" anchorCtr="0">
              <a:noAutofit/>
            </a:bodyPr>
            <a:lstStyle/>
            <a:p>
              <a:pPr marL="0" marR="0" lvl="0" indent="0" algn="ctr" rtl="0">
                <a:lnSpc>
                  <a:spcPct val="140019"/>
                </a:lnSpc>
                <a:spcBef>
                  <a:spcPts val="0"/>
                </a:spcBef>
                <a:spcAft>
                  <a:spcPts val="0"/>
                </a:spcAft>
                <a:buNone/>
              </a:pPr>
              <a:r>
                <a:rPr lang="en-US" sz="4038" b="1">
                  <a:solidFill>
                    <a:srgbClr val="FFFFFF"/>
                  </a:solidFill>
                  <a:latin typeface="Century Gothic"/>
                  <a:ea typeface="Century Gothic"/>
                  <a:cs typeface="Century Gothic"/>
                  <a:sym typeface="Century Gothic"/>
                </a:rPr>
                <a:t>4</a:t>
              </a:r>
              <a:endParaRPr/>
            </a:p>
          </p:txBody>
        </p:sp>
      </p:grpSp>
      <p:grpSp>
        <p:nvGrpSpPr>
          <p:cNvPr id="555" name="Google Shape;555;p12"/>
          <p:cNvGrpSpPr/>
          <p:nvPr/>
        </p:nvGrpSpPr>
        <p:grpSpPr>
          <a:xfrm>
            <a:off x="9960447" y="8648902"/>
            <a:ext cx="1055437" cy="1342289"/>
            <a:chOff x="0" y="-76200"/>
            <a:chExt cx="499808" cy="635649"/>
          </a:xfrm>
        </p:grpSpPr>
        <p:sp>
          <p:nvSpPr>
            <p:cNvPr id="556" name="Google Shape;556;p12"/>
            <p:cNvSpPr/>
            <p:nvPr/>
          </p:nvSpPr>
          <p:spPr>
            <a:xfrm>
              <a:off x="0" y="0"/>
              <a:ext cx="499808" cy="559449"/>
            </a:xfrm>
            <a:custGeom>
              <a:avLst/>
              <a:gdLst/>
              <a:ahLst/>
              <a:cxnLst/>
              <a:rect l="l" t="t" r="r" b="b"/>
              <a:pathLst>
                <a:path w="499808" h="559449" extrusionOk="0">
                  <a:moveTo>
                    <a:pt x="140737" y="0"/>
                  </a:moveTo>
                  <a:lnTo>
                    <a:pt x="359071" y="0"/>
                  </a:lnTo>
                  <a:cubicBezTo>
                    <a:pt x="396397" y="0"/>
                    <a:pt x="432194" y="14828"/>
                    <a:pt x="458587" y="41221"/>
                  </a:cubicBezTo>
                  <a:cubicBezTo>
                    <a:pt x="484981" y="67614"/>
                    <a:pt x="499808" y="103411"/>
                    <a:pt x="499808" y="140737"/>
                  </a:cubicBezTo>
                  <a:lnTo>
                    <a:pt x="499808" y="418711"/>
                  </a:lnTo>
                  <a:cubicBezTo>
                    <a:pt x="499808" y="496438"/>
                    <a:pt x="436798" y="559449"/>
                    <a:pt x="359071" y="559449"/>
                  </a:cubicBezTo>
                  <a:lnTo>
                    <a:pt x="140737" y="559449"/>
                  </a:lnTo>
                  <a:cubicBezTo>
                    <a:pt x="103411" y="559449"/>
                    <a:pt x="67614" y="544621"/>
                    <a:pt x="41221" y="518228"/>
                  </a:cubicBezTo>
                  <a:cubicBezTo>
                    <a:pt x="14828" y="491834"/>
                    <a:pt x="0" y="456037"/>
                    <a:pt x="0" y="418711"/>
                  </a:cubicBezTo>
                  <a:lnTo>
                    <a:pt x="0" y="140737"/>
                  </a:lnTo>
                  <a:cubicBezTo>
                    <a:pt x="0" y="103411"/>
                    <a:pt x="14828" y="67614"/>
                    <a:pt x="41221" y="41221"/>
                  </a:cubicBezTo>
                  <a:cubicBezTo>
                    <a:pt x="67614" y="14828"/>
                    <a:pt x="103411" y="0"/>
                    <a:pt x="140737" y="0"/>
                  </a:cubicBezTo>
                  <a:close/>
                </a:path>
              </a:pathLst>
            </a:custGeom>
            <a:gradFill>
              <a:gsLst>
                <a:gs pos="0">
                  <a:srgbClr val="036828"/>
                </a:gs>
                <a:gs pos="50000">
                  <a:srgbClr val="064C20"/>
                </a:gs>
                <a:gs pos="100000">
                  <a:srgbClr val="037A2E"/>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12"/>
            <p:cNvSpPr txBox="1"/>
            <p:nvPr/>
          </p:nvSpPr>
          <p:spPr>
            <a:xfrm>
              <a:off x="0" y="-76200"/>
              <a:ext cx="499808" cy="635649"/>
            </a:xfrm>
            <a:prstGeom prst="rect">
              <a:avLst/>
            </a:prstGeom>
            <a:noFill/>
            <a:ln>
              <a:noFill/>
            </a:ln>
          </p:spPr>
          <p:txBody>
            <a:bodyPr spcFirstLastPara="1" wrap="square" lIns="51275" tIns="51275" rIns="51275" bIns="51275" anchor="ctr" anchorCtr="0">
              <a:noAutofit/>
            </a:bodyPr>
            <a:lstStyle/>
            <a:p>
              <a:pPr marL="0" marR="0" lvl="0" indent="0" algn="ctr" rtl="0">
                <a:lnSpc>
                  <a:spcPct val="140019"/>
                </a:lnSpc>
                <a:spcBef>
                  <a:spcPts val="0"/>
                </a:spcBef>
                <a:spcAft>
                  <a:spcPts val="0"/>
                </a:spcAft>
                <a:buNone/>
              </a:pPr>
              <a:r>
                <a:rPr lang="en-US" sz="4038" b="1">
                  <a:solidFill>
                    <a:srgbClr val="FFFFFF"/>
                  </a:solidFill>
                  <a:latin typeface="Century Gothic"/>
                  <a:ea typeface="Century Gothic"/>
                  <a:cs typeface="Century Gothic"/>
                  <a:sym typeface="Century Gothic"/>
                </a:rPr>
                <a:t>5</a:t>
              </a:r>
              <a:endParaRPr/>
            </a:p>
          </p:txBody>
        </p:sp>
      </p:grpSp>
      <p:grpSp>
        <p:nvGrpSpPr>
          <p:cNvPr id="558" name="Google Shape;558;p12"/>
          <p:cNvGrpSpPr/>
          <p:nvPr/>
        </p:nvGrpSpPr>
        <p:grpSpPr>
          <a:xfrm>
            <a:off x="9960447" y="2668594"/>
            <a:ext cx="1055437" cy="1342289"/>
            <a:chOff x="0" y="-76200"/>
            <a:chExt cx="499808" cy="635649"/>
          </a:xfrm>
        </p:grpSpPr>
        <p:sp>
          <p:nvSpPr>
            <p:cNvPr id="559" name="Google Shape;559;p12"/>
            <p:cNvSpPr/>
            <p:nvPr/>
          </p:nvSpPr>
          <p:spPr>
            <a:xfrm>
              <a:off x="0" y="0"/>
              <a:ext cx="499808" cy="559449"/>
            </a:xfrm>
            <a:custGeom>
              <a:avLst/>
              <a:gdLst/>
              <a:ahLst/>
              <a:cxnLst/>
              <a:rect l="l" t="t" r="r" b="b"/>
              <a:pathLst>
                <a:path w="499808" h="559449" extrusionOk="0">
                  <a:moveTo>
                    <a:pt x="140737" y="0"/>
                  </a:moveTo>
                  <a:lnTo>
                    <a:pt x="359071" y="0"/>
                  </a:lnTo>
                  <a:cubicBezTo>
                    <a:pt x="396397" y="0"/>
                    <a:pt x="432194" y="14828"/>
                    <a:pt x="458587" y="41221"/>
                  </a:cubicBezTo>
                  <a:cubicBezTo>
                    <a:pt x="484981" y="67614"/>
                    <a:pt x="499808" y="103411"/>
                    <a:pt x="499808" y="140737"/>
                  </a:cubicBezTo>
                  <a:lnTo>
                    <a:pt x="499808" y="418711"/>
                  </a:lnTo>
                  <a:cubicBezTo>
                    <a:pt x="499808" y="496438"/>
                    <a:pt x="436798" y="559449"/>
                    <a:pt x="359071" y="559449"/>
                  </a:cubicBezTo>
                  <a:lnTo>
                    <a:pt x="140737" y="559449"/>
                  </a:lnTo>
                  <a:cubicBezTo>
                    <a:pt x="103411" y="559449"/>
                    <a:pt x="67614" y="544621"/>
                    <a:pt x="41221" y="518228"/>
                  </a:cubicBezTo>
                  <a:cubicBezTo>
                    <a:pt x="14828" y="491834"/>
                    <a:pt x="0" y="456037"/>
                    <a:pt x="0" y="418711"/>
                  </a:cubicBezTo>
                  <a:lnTo>
                    <a:pt x="0" y="140737"/>
                  </a:lnTo>
                  <a:cubicBezTo>
                    <a:pt x="0" y="103411"/>
                    <a:pt x="14828" y="67614"/>
                    <a:pt x="41221" y="41221"/>
                  </a:cubicBezTo>
                  <a:cubicBezTo>
                    <a:pt x="67614" y="14828"/>
                    <a:pt x="103411" y="0"/>
                    <a:pt x="140737" y="0"/>
                  </a:cubicBezTo>
                  <a:close/>
                </a:path>
              </a:pathLst>
            </a:custGeom>
            <a:gradFill>
              <a:gsLst>
                <a:gs pos="0">
                  <a:srgbClr val="036828"/>
                </a:gs>
                <a:gs pos="50000">
                  <a:srgbClr val="064C20"/>
                </a:gs>
                <a:gs pos="100000">
                  <a:srgbClr val="037A2E"/>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12"/>
            <p:cNvSpPr txBox="1"/>
            <p:nvPr/>
          </p:nvSpPr>
          <p:spPr>
            <a:xfrm>
              <a:off x="0" y="-76200"/>
              <a:ext cx="499808" cy="635649"/>
            </a:xfrm>
            <a:prstGeom prst="rect">
              <a:avLst/>
            </a:prstGeom>
            <a:noFill/>
            <a:ln>
              <a:noFill/>
            </a:ln>
          </p:spPr>
          <p:txBody>
            <a:bodyPr spcFirstLastPara="1" wrap="square" lIns="51275" tIns="51275" rIns="51275" bIns="51275" anchor="ctr" anchorCtr="0">
              <a:noAutofit/>
            </a:bodyPr>
            <a:lstStyle/>
            <a:p>
              <a:pPr marL="0" marR="0" lvl="0" indent="0" algn="ctr" rtl="0">
                <a:lnSpc>
                  <a:spcPct val="140019"/>
                </a:lnSpc>
                <a:spcBef>
                  <a:spcPts val="0"/>
                </a:spcBef>
                <a:spcAft>
                  <a:spcPts val="0"/>
                </a:spcAft>
                <a:buNone/>
              </a:pPr>
              <a:r>
                <a:rPr lang="en-US" sz="4038" b="1">
                  <a:solidFill>
                    <a:srgbClr val="FFFFFF"/>
                  </a:solidFill>
                  <a:latin typeface="Century Gothic"/>
                  <a:ea typeface="Century Gothic"/>
                  <a:cs typeface="Century Gothic"/>
                  <a:sym typeface="Century Gothic"/>
                </a:rPr>
                <a:t>1</a:t>
              </a:r>
              <a:endParaRPr/>
            </a:p>
          </p:txBody>
        </p:sp>
      </p:grpSp>
      <p:sp>
        <p:nvSpPr>
          <p:cNvPr id="561" name="Google Shape;561;p12"/>
          <p:cNvSpPr txBox="1"/>
          <p:nvPr/>
        </p:nvSpPr>
        <p:spPr>
          <a:xfrm>
            <a:off x="1289993" y="819990"/>
            <a:ext cx="14625382" cy="556842"/>
          </a:xfrm>
          <a:prstGeom prst="rect">
            <a:avLst/>
          </a:prstGeom>
          <a:noFill/>
          <a:ln>
            <a:noFill/>
          </a:ln>
        </p:spPr>
        <p:txBody>
          <a:bodyPr spcFirstLastPara="1" wrap="square" lIns="0" tIns="0" rIns="0" bIns="0" anchor="t" anchorCtr="0">
            <a:spAutoFit/>
          </a:bodyPr>
          <a:lstStyle/>
          <a:p>
            <a:pPr marL="0" marR="0" lvl="0" indent="0" algn="l" rtl="0">
              <a:lnSpc>
                <a:spcPct val="106017"/>
              </a:lnSpc>
              <a:spcBef>
                <a:spcPts val="0"/>
              </a:spcBef>
              <a:spcAft>
                <a:spcPts val="0"/>
              </a:spcAft>
              <a:buNone/>
            </a:pPr>
            <a:r>
              <a:rPr lang="en-US" sz="4038">
                <a:solidFill>
                  <a:schemeClr val="lt1"/>
                </a:solidFill>
                <a:latin typeface="Century Gothic"/>
                <a:ea typeface="Century Gothic"/>
                <a:cs typeface="Century Gothic"/>
                <a:sym typeface="Century Gothic"/>
              </a:rPr>
              <a:t>PROVIDING FEEDBACK TO HEAL</a:t>
            </a:r>
            <a:r>
              <a:rPr lang="en-US" sz="4038">
                <a:solidFill>
                  <a:schemeClr val="dk1"/>
                </a:solidFill>
                <a:latin typeface="Century Gothic"/>
                <a:ea typeface="Century Gothic"/>
                <a:cs typeface="Century Gothic"/>
                <a:sym typeface="Century Gothic"/>
              </a:rPr>
              <a:t>TH FACILITY WORKERS</a:t>
            </a:r>
            <a:endParaRPr/>
          </a:p>
        </p:txBody>
      </p:sp>
      <p:sp>
        <p:nvSpPr>
          <p:cNvPr id="562" name="Google Shape;562;p12"/>
          <p:cNvSpPr txBox="1"/>
          <p:nvPr/>
        </p:nvSpPr>
        <p:spPr>
          <a:xfrm>
            <a:off x="2054635" y="3379064"/>
            <a:ext cx="4465517" cy="569792"/>
          </a:xfrm>
          <a:prstGeom prst="rect">
            <a:avLst/>
          </a:prstGeom>
          <a:noFill/>
          <a:ln>
            <a:noFill/>
          </a:ln>
        </p:spPr>
        <p:txBody>
          <a:bodyPr spcFirstLastPara="1" wrap="square" lIns="0" tIns="0" rIns="0" bIns="0" anchor="t" anchorCtr="0">
            <a:spAutoFit/>
          </a:bodyPr>
          <a:lstStyle/>
          <a:p>
            <a:pPr marL="0" marR="0" lvl="0" indent="0" algn="l" rtl="0">
              <a:lnSpc>
                <a:spcPct val="108982"/>
              </a:lnSpc>
              <a:spcBef>
                <a:spcPts val="0"/>
              </a:spcBef>
              <a:spcAft>
                <a:spcPts val="0"/>
              </a:spcAft>
              <a:buNone/>
            </a:pPr>
            <a:r>
              <a:rPr lang="en-US" sz="2015">
                <a:solidFill>
                  <a:schemeClr val="lt1"/>
                </a:solidFill>
                <a:latin typeface="Century Gothic"/>
                <a:ea typeface="Century Gothic"/>
                <a:cs typeface="Century Gothic"/>
                <a:sym typeface="Century Gothic"/>
              </a:rPr>
              <a:t>“I appreciate how your team keeps patient records up to date.”</a:t>
            </a:r>
            <a:endParaRPr/>
          </a:p>
        </p:txBody>
      </p:sp>
      <p:sp>
        <p:nvSpPr>
          <p:cNvPr id="563" name="Google Shape;563;p12"/>
          <p:cNvSpPr txBox="1"/>
          <p:nvPr/>
        </p:nvSpPr>
        <p:spPr>
          <a:xfrm>
            <a:off x="2054634" y="2981255"/>
            <a:ext cx="4196358" cy="265982"/>
          </a:xfrm>
          <a:prstGeom prst="rect">
            <a:avLst/>
          </a:prstGeom>
          <a:noFill/>
          <a:ln>
            <a:noFill/>
          </a:ln>
        </p:spPr>
        <p:txBody>
          <a:bodyPr spcFirstLastPara="1" wrap="square" lIns="0" tIns="0" rIns="0" bIns="0" anchor="t" anchorCtr="0">
            <a:spAutoFit/>
          </a:bodyPr>
          <a:lstStyle/>
          <a:p>
            <a:pPr marL="0" marR="0" lvl="0" indent="0" algn="l" rtl="0">
              <a:lnSpc>
                <a:spcPct val="81962"/>
              </a:lnSpc>
              <a:spcBef>
                <a:spcPts val="0"/>
              </a:spcBef>
              <a:spcAft>
                <a:spcPts val="0"/>
              </a:spcAft>
              <a:buNone/>
            </a:pPr>
            <a:r>
              <a:rPr lang="en-US" sz="2323" b="1">
                <a:solidFill>
                  <a:schemeClr val="lt1"/>
                </a:solidFill>
                <a:latin typeface="Century Gothic"/>
                <a:ea typeface="Century Gothic"/>
                <a:cs typeface="Century Gothic"/>
                <a:sym typeface="Century Gothic"/>
              </a:rPr>
              <a:t>Start with Positives</a:t>
            </a:r>
            <a:endParaRPr/>
          </a:p>
        </p:txBody>
      </p:sp>
      <p:sp>
        <p:nvSpPr>
          <p:cNvPr id="564" name="Google Shape;564;p12"/>
          <p:cNvSpPr txBox="1"/>
          <p:nvPr/>
        </p:nvSpPr>
        <p:spPr>
          <a:xfrm>
            <a:off x="2054635" y="4856714"/>
            <a:ext cx="4835049" cy="569792"/>
          </a:xfrm>
          <a:prstGeom prst="rect">
            <a:avLst/>
          </a:prstGeom>
          <a:noFill/>
          <a:ln>
            <a:noFill/>
          </a:ln>
        </p:spPr>
        <p:txBody>
          <a:bodyPr spcFirstLastPara="1" wrap="square" lIns="0" tIns="0" rIns="0" bIns="0" anchor="t" anchorCtr="0">
            <a:spAutoFit/>
          </a:bodyPr>
          <a:lstStyle/>
          <a:p>
            <a:pPr marL="0" marR="0" lvl="0" indent="0" algn="l" rtl="0">
              <a:lnSpc>
                <a:spcPct val="108982"/>
              </a:lnSpc>
              <a:spcBef>
                <a:spcPts val="0"/>
              </a:spcBef>
              <a:spcAft>
                <a:spcPts val="0"/>
              </a:spcAft>
              <a:buNone/>
            </a:pPr>
            <a:r>
              <a:rPr lang="en-US" sz="2015">
                <a:solidFill>
                  <a:schemeClr val="lt1"/>
                </a:solidFill>
                <a:latin typeface="Century Gothic"/>
                <a:ea typeface="Century Gothic"/>
                <a:cs typeface="Century Gothic"/>
                <a:sym typeface="Century Gothic"/>
              </a:rPr>
              <a:t>“We noticed that stock levels are often low. How can we improve this?”</a:t>
            </a:r>
            <a:endParaRPr/>
          </a:p>
        </p:txBody>
      </p:sp>
      <p:sp>
        <p:nvSpPr>
          <p:cNvPr id="565" name="Google Shape;565;p12"/>
          <p:cNvSpPr txBox="1"/>
          <p:nvPr/>
        </p:nvSpPr>
        <p:spPr>
          <a:xfrm>
            <a:off x="2054634" y="4490754"/>
            <a:ext cx="3958126" cy="265982"/>
          </a:xfrm>
          <a:prstGeom prst="rect">
            <a:avLst/>
          </a:prstGeom>
          <a:noFill/>
          <a:ln>
            <a:noFill/>
          </a:ln>
        </p:spPr>
        <p:txBody>
          <a:bodyPr spcFirstLastPara="1" wrap="square" lIns="0" tIns="0" rIns="0" bIns="0" anchor="t" anchorCtr="0">
            <a:spAutoFit/>
          </a:bodyPr>
          <a:lstStyle/>
          <a:p>
            <a:pPr marL="0" marR="0" lvl="0" indent="0" algn="l" rtl="0">
              <a:lnSpc>
                <a:spcPct val="81962"/>
              </a:lnSpc>
              <a:spcBef>
                <a:spcPts val="0"/>
              </a:spcBef>
              <a:spcAft>
                <a:spcPts val="0"/>
              </a:spcAft>
              <a:buNone/>
            </a:pPr>
            <a:r>
              <a:rPr lang="en-US" sz="2323" b="1">
                <a:solidFill>
                  <a:schemeClr val="lt1"/>
                </a:solidFill>
                <a:latin typeface="Century Gothic"/>
                <a:ea typeface="Century Gothic"/>
                <a:cs typeface="Century Gothic"/>
                <a:sym typeface="Century Gothic"/>
              </a:rPr>
              <a:t>Use Data &amp; Observations</a:t>
            </a:r>
            <a:endParaRPr/>
          </a:p>
        </p:txBody>
      </p:sp>
      <p:sp>
        <p:nvSpPr>
          <p:cNvPr id="566" name="Google Shape;566;p12"/>
          <p:cNvSpPr txBox="1"/>
          <p:nvPr/>
        </p:nvSpPr>
        <p:spPr>
          <a:xfrm>
            <a:off x="2054635" y="6360937"/>
            <a:ext cx="3425349" cy="569792"/>
          </a:xfrm>
          <a:prstGeom prst="rect">
            <a:avLst/>
          </a:prstGeom>
          <a:noFill/>
          <a:ln>
            <a:noFill/>
          </a:ln>
        </p:spPr>
        <p:txBody>
          <a:bodyPr spcFirstLastPara="1" wrap="square" lIns="0" tIns="0" rIns="0" bIns="0" anchor="t" anchorCtr="0">
            <a:spAutoFit/>
          </a:bodyPr>
          <a:lstStyle/>
          <a:p>
            <a:pPr marL="0" marR="0" lvl="0" indent="0" algn="l" rtl="0">
              <a:lnSpc>
                <a:spcPct val="108982"/>
              </a:lnSpc>
              <a:spcBef>
                <a:spcPts val="0"/>
              </a:spcBef>
              <a:spcAft>
                <a:spcPts val="0"/>
              </a:spcAft>
              <a:buNone/>
            </a:pPr>
            <a:r>
              <a:rPr lang="en-US" sz="2015">
                <a:solidFill>
                  <a:schemeClr val="lt1"/>
                </a:solidFill>
                <a:latin typeface="Century Gothic"/>
                <a:ea typeface="Century Gothic"/>
                <a:cs typeface="Century Gothic"/>
                <a:sym typeface="Century Gothic"/>
              </a:rPr>
              <a:t>“What do you think could help improve this?”</a:t>
            </a:r>
            <a:endParaRPr/>
          </a:p>
        </p:txBody>
      </p:sp>
      <p:sp>
        <p:nvSpPr>
          <p:cNvPr id="567" name="Google Shape;567;p12"/>
          <p:cNvSpPr txBox="1"/>
          <p:nvPr/>
        </p:nvSpPr>
        <p:spPr>
          <a:xfrm>
            <a:off x="2054634" y="6000777"/>
            <a:ext cx="4196358" cy="265982"/>
          </a:xfrm>
          <a:prstGeom prst="rect">
            <a:avLst/>
          </a:prstGeom>
          <a:noFill/>
          <a:ln>
            <a:noFill/>
          </a:ln>
        </p:spPr>
        <p:txBody>
          <a:bodyPr spcFirstLastPara="1" wrap="square" lIns="0" tIns="0" rIns="0" bIns="0" anchor="t" anchorCtr="0">
            <a:spAutoFit/>
          </a:bodyPr>
          <a:lstStyle/>
          <a:p>
            <a:pPr marL="0" marR="0" lvl="0" indent="0" algn="l" rtl="0">
              <a:lnSpc>
                <a:spcPct val="81962"/>
              </a:lnSpc>
              <a:spcBef>
                <a:spcPts val="0"/>
              </a:spcBef>
              <a:spcAft>
                <a:spcPts val="0"/>
              </a:spcAft>
              <a:buNone/>
            </a:pPr>
            <a:r>
              <a:rPr lang="en-US" sz="2323" b="1">
                <a:solidFill>
                  <a:schemeClr val="lt1"/>
                </a:solidFill>
                <a:latin typeface="Century Gothic"/>
                <a:ea typeface="Century Gothic"/>
                <a:cs typeface="Century Gothic"/>
                <a:sym typeface="Century Gothic"/>
              </a:rPr>
              <a:t>Encourage Participation:</a:t>
            </a:r>
            <a:endParaRPr/>
          </a:p>
        </p:txBody>
      </p:sp>
      <p:sp>
        <p:nvSpPr>
          <p:cNvPr id="568" name="Google Shape;568;p12"/>
          <p:cNvSpPr txBox="1"/>
          <p:nvPr/>
        </p:nvSpPr>
        <p:spPr>
          <a:xfrm>
            <a:off x="2054634" y="7824074"/>
            <a:ext cx="2759942" cy="569792"/>
          </a:xfrm>
          <a:prstGeom prst="rect">
            <a:avLst/>
          </a:prstGeom>
          <a:noFill/>
          <a:ln>
            <a:noFill/>
          </a:ln>
        </p:spPr>
        <p:txBody>
          <a:bodyPr spcFirstLastPara="1" wrap="square" lIns="0" tIns="0" rIns="0" bIns="0" anchor="t" anchorCtr="0">
            <a:spAutoFit/>
          </a:bodyPr>
          <a:lstStyle/>
          <a:p>
            <a:pPr marL="0" marR="0" lvl="0" indent="0" algn="l" rtl="0">
              <a:lnSpc>
                <a:spcPct val="108982"/>
              </a:lnSpc>
              <a:spcBef>
                <a:spcPts val="0"/>
              </a:spcBef>
              <a:spcAft>
                <a:spcPts val="0"/>
              </a:spcAft>
              <a:buNone/>
            </a:pPr>
            <a:r>
              <a:rPr lang="en-US" sz="2015">
                <a:solidFill>
                  <a:schemeClr val="lt1"/>
                </a:solidFill>
                <a:latin typeface="Century Gothic"/>
                <a:ea typeface="Century Gothic"/>
                <a:cs typeface="Century Gothic"/>
                <a:sym typeface="Century Gothic"/>
              </a:rPr>
              <a:t>“Let’s work together to find solutions.”</a:t>
            </a:r>
            <a:endParaRPr/>
          </a:p>
        </p:txBody>
      </p:sp>
      <p:sp>
        <p:nvSpPr>
          <p:cNvPr id="569" name="Google Shape;569;p12"/>
          <p:cNvSpPr txBox="1"/>
          <p:nvPr/>
        </p:nvSpPr>
        <p:spPr>
          <a:xfrm>
            <a:off x="2054634" y="7457002"/>
            <a:ext cx="4196358" cy="265982"/>
          </a:xfrm>
          <a:prstGeom prst="rect">
            <a:avLst/>
          </a:prstGeom>
          <a:noFill/>
          <a:ln>
            <a:noFill/>
          </a:ln>
        </p:spPr>
        <p:txBody>
          <a:bodyPr spcFirstLastPara="1" wrap="square" lIns="0" tIns="0" rIns="0" bIns="0" anchor="t" anchorCtr="0">
            <a:spAutoFit/>
          </a:bodyPr>
          <a:lstStyle/>
          <a:p>
            <a:pPr marL="0" marR="0" lvl="0" indent="0" algn="l" rtl="0">
              <a:lnSpc>
                <a:spcPct val="81962"/>
              </a:lnSpc>
              <a:spcBef>
                <a:spcPts val="0"/>
              </a:spcBef>
              <a:spcAft>
                <a:spcPts val="0"/>
              </a:spcAft>
              <a:buNone/>
            </a:pPr>
            <a:r>
              <a:rPr lang="en-US" sz="2323" b="1">
                <a:solidFill>
                  <a:schemeClr val="lt1"/>
                </a:solidFill>
                <a:latin typeface="Century Gothic"/>
                <a:ea typeface="Century Gothic"/>
                <a:cs typeface="Century Gothic"/>
                <a:sym typeface="Century Gothic"/>
              </a:rPr>
              <a:t>Offer Support:</a:t>
            </a:r>
            <a:endParaRPr/>
          </a:p>
        </p:txBody>
      </p:sp>
      <p:sp>
        <p:nvSpPr>
          <p:cNvPr id="570" name="Google Shape;570;p12"/>
          <p:cNvSpPr txBox="1"/>
          <p:nvPr/>
        </p:nvSpPr>
        <p:spPr>
          <a:xfrm>
            <a:off x="756729" y="1927113"/>
            <a:ext cx="7041229" cy="426329"/>
          </a:xfrm>
          <a:prstGeom prst="rect">
            <a:avLst/>
          </a:prstGeom>
          <a:noFill/>
          <a:ln>
            <a:noFill/>
          </a:ln>
        </p:spPr>
        <p:txBody>
          <a:bodyPr spcFirstLastPara="1" wrap="square" lIns="0" tIns="0" rIns="0" bIns="0" anchor="t" anchorCtr="0">
            <a:spAutoFit/>
          </a:bodyPr>
          <a:lstStyle/>
          <a:p>
            <a:pPr marL="0" marR="0" lvl="0" indent="0" algn="l" rtl="0">
              <a:lnSpc>
                <a:spcPct val="139976"/>
              </a:lnSpc>
              <a:spcBef>
                <a:spcPts val="0"/>
              </a:spcBef>
              <a:spcAft>
                <a:spcPts val="0"/>
              </a:spcAft>
              <a:buNone/>
            </a:pPr>
            <a:r>
              <a:rPr lang="en-US" sz="2529" b="1">
                <a:solidFill>
                  <a:schemeClr val="lt1"/>
                </a:solidFill>
                <a:latin typeface="Century Gothic"/>
                <a:ea typeface="Century Gothic"/>
                <a:cs typeface="Century Gothic"/>
                <a:sym typeface="Century Gothic"/>
              </a:rPr>
              <a:t>WHEN A FACILITY STAFF IS COOPERATIVE</a:t>
            </a:r>
            <a:endParaRPr/>
          </a:p>
        </p:txBody>
      </p:sp>
      <p:sp>
        <p:nvSpPr>
          <p:cNvPr id="571" name="Google Shape;571;p12"/>
          <p:cNvSpPr txBox="1"/>
          <p:nvPr/>
        </p:nvSpPr>
        <p:spPr>
          <a:xfrm>
            <a:off x="11256344" y="3301461"/>
            <a:ext cx="3931746" cy="699039"/>
          </a:xfrm>
          <a:prstGeom prst="rect">
            <a:avLst/>
          </a:prstGeom>
          <a:noFill/>
          <a:ln>
            <a:noFill/>
          </a:ln>
        </p:spPr>
        <p:txBody>
          <a:bodyPr spcFirstLastPara="1" wrap="square" lIns="0" tIns="0" rIns="0" bIns="0" anchor="t" anchorCtr="0">
            <a:spAutoFit/>
          </a:bodyPr>
          <a:lstStyle/>
          <a:p>
            <a:pPr marL="0" marR="0" lvl="0" indent="0" algn="l" rtl="0">
              <a:lnSpc>
                <a:spcPct val="139950"/>
              </a:lnSpc>
              <a:spcBef>
                <a:spcPts val="0"/>
              </a:spcBef>
              <a:spcAft>
                <a:spcPts val="0"/>
              </a:spcAft>
              <a:buNone/>
            </a:pPr>
            <a:r>
              <a:rPr lang="en-US" sz="2020">
                <a:solidFill>
                  <a:srgbClr val="000000"/>
                </a:solidFill>
                <a:latin typeface="Century Gothic"/>
                <a:ea typeface="Century Gothic"/>
                <a:cs typeface="Century Gothic"/>
                <a:sym typeface="Century Gothic"/>
              </a:rPr>
              <a:t>Avoid emotional or personal criticism.</a:t>
            </a:r>
            <a:endParaRPr/>
          </a:p>
        </p:txBody>
      </p:sp>
      <p:sp>
        <p:nvSpPr>
          <p:cNvPr id="572" name="Google Shape;572;p12"/>
          <p:cNvSpPr txBox="1"/>
          <p:nvPr/>
        </p:nvSpPr>
        <p:spPr>
          <a:xfrm>
            <a:off x="11256344" y="2972518"/>
            <a:ext cx="4196358" cy="265982"/>
          </a:xfrm>
          <a:prstGeom prst="rect">
            <a:avLst/>
          </a:prstGeom>
          <a:noFill/>
          <a:ln>
            <a:noFill/>
          </a:ln>
        </p:spPr>
        <p:txBody>
          <a:bodyPr spcFirstLastPara="1" wrap="square" lIns="0" tIns="0" rIns="0" bIns="0" anchor="t" anchorCtr="0">
            <a:spAutoFit/>
          </a:bodyPr>
          <a:lstStyle/>
          <a:p>
            <a:pPr marL="0" marR="0" lvl="0" indent="0" algn="l" rtl="0">
              <a:lnSpc>
                <a:spcPct val="81962"/>
              </a:lnSpc>
              <a:spcBef>
                <a:spcPts val="0"/>
              </a:spcBef>
              <a:spcAft>
                <a:spcPts val="0"/>
              </a:spcAft>
              <a:buNone/>
            </a:pPr>
            <a:r>
              <a:rPr lang="en-US" sz="2323" b="1">
                <a:solidFill>
                  <a:srgbClr val="000000"/>
                </a:solidFill>
                <a:latin typeface="Century Gothic"/>
                <a:ea typeface="Century Gothic"/>
                <a:cs typeface="Century Gothic"/>
                <a:sym typeface="Century Gothic"/>
              </a:rPr>
              <a:t>Stay Professional &amp; Factual</a:t>
            </a:r>
            <a:endParaRPr/>
          </a:p>
        </p:txBody>
      </p:sp>
      <p:sp>
        <p:nvSpPr>
          <p:cNvPr id="573" name="Google Shape;573;p12"/>
          <p:cNvSpPr txBox="1"/>
          <p:nvPr/>
        </p:nvSpPr>
        <p:spPr>
          <a:xfrm>
            <a:off x="11262885" y="4890885"/>
            <a:ext cx="4196358" cy="569792"/>
          </a:xfrm>
          <a:prstGeom prst="rect">
            <a:avLst/>
          </a:prstGeom>
          <a:noFill/>
          <a:ln>
            <a:noFill/>
          </a:ln>
        </p:spPr>
        <p:txBody>
          <a:bodyPr spcFirstLastPara="1" wrap="square" lIns="0" tIns="0" rIns="0" bIns="0" anchor="t" anchorCtr="0">
            <a:spAutoFit/>
          </a:bodyPr>
          <a:lstStyle/>
          <a:p>
            <a:pPr marL="0" marR="0" lvl="0" indent="0" algn="l" rtl="0">
              <a:lnSpc>
                <a:spcPct val="108982"/>
              </a:lnSpc>
              <a:spcBef>
                <a:spcPts val="0"/>
              </a:spcBef>
              <a:spcAft>
                <a:spcPts val="0"/>
              </a:spcAft>
              <a:buNone/>
            </a:pPr>
            <a:r>
              <a:rPr lang="en-US" sz="2015">
                <a:solidFill>
                  <a:srgbClr val="000000"/>
                </a:solidFill>
                <a:latin typeface="Century Gothic"/>
                <a:ea typeface="Century Gothic"/>
                <a:cs typeface="Century Gothic"/>
                <a:sym typeface="Century Gothic"/>
              </a:rPr>
              <a:t>This issue affects service delivery, and we must find a solution.”</a:t>
            </a:r>
            <a:endParaRPr/>
          </a:p>
        </p:txBody>
      </p:sp>
      <p:sp>
        <p:nvSpPr>
          <p:cNvPr id="574" name="Google Shape;574;p12"/>
          <p:cNvSpPr txBox="1"/>
          <p:nvPr/>
        </p:nvSpPr>
        <p:spPr>
          <a:xfrm>
            <a:off x="11262886" y="4496518"/>
            <a:ext cx="3246433" cy="265982"/>
          </a:xfrm>
          <a:prstGeom prst="rect">
            <a:avLst/>
          </a:prstGeom>
          <a:noFill/>
          <a:ln>
            <a:noFill/>
          </a:ln>
        </p:spPr>
        <p:txBody>
          <a:bodyPr spcFirstLastPara="1" wrap="square" lIns="0" tIns="0" rIns="0" bIns="0" anchor="t" anchorCtr="0">
            <a:spAutoFit/>
          </a:bodyPr>
          <a:lstStyle/>
          <a:p>
            <a:pPr marL="0" marR="0" lvl="0" indent="0" algn="l" rtl="0">
              <a:lnSpc>
                <a:spcPct val="81962"/>
              </a:lnSpc>
              <a:spcBef>
                <a:spcPts val="0"/>
              </a:spcBef>
              <a:spcAft>
                <a:spcPts val="0"/>
              </a:spcAft>
              <a:buNone/>
            </a:pPr>
            <a:r>
              <a:rPr lang="en-US" sz="2323" b="1">
                <a:solidFill>
                  <a:srgbClr val="000000"/>
                </a:solidFill>
                <a:latin typeface="Century Gothic"/>
                <a:ea typeface="Century Gothic"/>
                <a:cs typeface="Century Gothic"/>
                <a:sym typeface="Century Gothic"/>
              </a:rPr>
              <a:t>Be Firm but Respectful:</a:t>
            </a:r>
            <a:endParaRPr/>
          </a:p>
        </p:txBody>
      </p:sp>
      <p:sp>
        <p:nvSpPr>
          <p:cNvPr id="575" name="Google Shape;575;p12"/>
          <p:cNvSpPr txBox="1"/>
          <p:nvPr/>
        </p:nvSpPr>
        <p:spPr>
          <a:xfrm>
            <a:off x="11262885" y="6362700"/>
            <a:ext cx="3931746" cy="569792"/>
          </a:xfrm>
          <a:prstGeom prst="rect">
            <a:avLst/>
          </a:prstGeom>
          <a:noFill/>
          <a:ln>
            <a:noFill/>
          </a:ln>
        </p:spPr>
        <p:txBody>
          <a:bodyPr spcFirstLastPara="1" wrap="square" lIns="0" tIns="0" rIns="0" bIns="0" anchor="t" anchorCtr="0">
            <a:spAutoFit/>
          </a:bodyPr>
          <a:lstStyle/>
          <a:p>
            <a:pPr marL="0" marR="0" lvl="0" indent="0" algn="l" rtl="0">
              <a:lnSpc>
                <a:spcPct val="108982"/>
              </a:lnSpc>
              <a:spcBef>
                <a:spcPts val="0"/>
              </a:spcBef>
              <a:spcAft>
                <a:spcPts val="0"/>
              </a:spcAft>
              <a:buNone/>
            </a:pPr>
            <a:r>
              <a:rPr lang="en-US" sz="2015">
                <a:solidFill>
                  <a:srgbClr val="000000"/>
                </a:solidFill>
                <a:latin typeface="Century Gothic"/>
                <a:ea typeface="Century Gothic"/>
                <a:cs typeface="Century Gothic"/>
                <a:sym typeface="Century Gothic"/>
              </a:rPr>
              <a:t>“If records are incomplete, funding may be delayed.”</a:t>
            </a:r>
            <a:endParaRPr/>
          </a:p>
        </p:txBody>
      </p:sp>
      <p:sp>
        <p:nvSpPr>
          <p:cNvPr id="576" name="Google Shape;576;p12"/>
          <p:cNvSpPr txBox="1"/>
          <p:nvPr/>
        </p:nvSpPr>
        <p:spPr>
          <a:xfrm>
            <a:off x="11262886" y="5950805"/>
            <a:ext cx="4652489" cy="259495"/>
          </a:xfrm>
          <a:prstGeom prst="rect">
            <a:avLst/>
          </a:prstGeom>
          <a:noFill/>
          <a:ln>
            <a:noFill/>
          </a:ln>
        </p:spPr>
        <p:txBody>
          <a:bodyPr spcFirstLastPara="1" wrap="square" lIns="0" tIns="0" rIns="0" bIns="0" anchor="t" anchorCtr="0">
            <a:spAutoFit/>
          </a:bodyPr>
          <a:lstStyle/>
          <a:p>
            <a:pPr marL="0" marR="0" lvl="0" indent="0" algn="l" rtl="0">
              <a:lnSpc>
                <a:spcPct val="81962"/>
              </a:lnSpc>
              <a:spcBef>
                <a:spcPts val="0"/>
              </a:spcBef>
              <a:spcAft>
                <a:spcPts val="0"/>
              </a:spcAft>
              <a:buNone/>
            </a:pPr>
            <a:r>
              <a:rPr lang="en-US" sz="2323" b="1">
                <a:solidFill>
                  <a:srgbClr val="000000"/>
                </a:solidFill>
                <a:latin typeface="Century Gothic"/>
                <a:ea typeface="Century Gothic"/>
                <a:cs typeface="Century Gothic"/>
                <a:sym typeface="Century Gothic"/>
              </a:rPr>
              <a:t>Give Examples &amp; Consequences:</a:t>
            </a:r>
            <a:endParaRPr/>
          </a:p>
        </p:txBody>
      </p:sp>
      <p:sp>
        <p:nvSpPr>
          <p:cNvPr id="577" name="Google Shape;577;p12"/>
          <p:cNvSpPr txBox="1"/>
          <p:nvPr/>
        </p:nvSpPr>
        <p:spPr>
          <a:xfrm>
            <a:off x="11262885" y="7850308"/>
            <a:ext cx="4196358" cy="569792"/>
          </a:xfrm>
          <a:prstGeom prst="rect">
            <a:avLst/>
          </a:prstGeom>
          <a:noFill/>
          <a:ln>
            <a:noFill/>
          </a:ln>
        </p:spPr>
        <p:txBody>
          <a:bodyPr spcFirstLastPara="1" wrap="square" lIns="0" tIns="0" rIns="0" bIns="0" anchor="t" anchorCtr="0">
            <a:spAutoFit/>
          </a:bodyPr>
          <a:lstStyle/>
          <a:p>
            <a:pPr marL="0" marR="0" lvl="0" indent="0" algn="l" rtl="0">
              <a:lnSpc>
                <a:spcPct val="108982"/>
              </a:lnSpc>
              <a:spcBef>
                <a:spcPts val="0"/>
              </a:spcBef>
              <a:spcAft>
                <a:spcPts val="0"/>
              </a:spcAft>
              <a:buNone/>
            </a:pPr>
            <a:r>
              <a:rPr lang="en-US" sz="2015">
                <a:solidFill>
                  <a:srgbClr val="000000"/>
                </a:solidFill>
                <a:latin typeface="Century Gothic"/>
                <a:ea typeface="Century Gothic"/>
                <a:cs typeface="Century Gothic"/>
                <a:sym typeface="Century Gothic"/>
              </a:rPr>
              <a:t>If resistance persists, escalate appropriately to the State Lead.</a:t>
            </a:r>
            <a:endParaRPr/>
          </a:p>
        </p:txBody>
      </p:sp>
      <p:sp>
        <p:nvSpPr>
          <p:cNvPr id="578" name="Google Shape;578;p12"/>
          <p:cNvSpPr txBox="1"/>
          <p:nvPr/>
        </p:nvSpPr>
        <p:spPr>
          <a:xfrm>
            <a:off x="11256343" y="7431880"/>
            <a:ext cx="6351876" cy="261327"/>
          </a:xfrm>
          <a:prstGeom prst="rect">
            <a:avLst/>
          </a:prstGeom>
          <a:noFill/>
          <a:ln>
            <a:noFill/>
          </a:ln>
        </p:spPr>
        <p:txBody>
          <a:bodyPr spcFirstLastPara="1" wrap="square" lIns="0" tIns="0" rIns="0" bIns="0" anchor="t" anchorCtr="0">
            <a:spAutoFit/>
          </a:bodyPr>
          <a:lstStyle/>
          <a:p>
            <a:pPr marL="0" marR="0" lvl="0" indent="0" algn="l" rtl="0">
              <a:lnSpc>
                <a:spcPct val="81962"/>
              </a:lnSpc>
              <a:spcBef>
                <a:spcPts val="0"/>
              </a:spcBef>
              <a:spcAft>
                <a:spcPts val="0"/>
              </a:spcAft>
              <a:buNone/>
            </a:pPr>
            <a:r>
              <a:rPr lang="en-US" sz="2323" b="1">
                <a:solidFill>
                  <a:srgbClr val="000000"/>
                </a:solidFill>
                <a:latin typeface="Century Gothic"/>
                <a:ea typeface="Century Gothic"/>
                <a:cs typeface="Century Gothic"/>
                <a:sym typeface="Century Gothic"/>
              </a:rPr>
              <a:t>Engage Senior Staff or Leadership if Needed</a:t>
            </a:r>
            <a:endParaRPr/>
          </a:p>
        </p:txBody>
      </p:sp>
      <p:sp>
        <p:nvSpPr>
          <p:cNvPr id="579" name="Google Shape;579;p12"/>
          <p:cNvSpPr txBox="1"/>
          <p:nvPr/>
        </p:nvSpPr>
        <p:spPr>
          <a:xfrm>
            <a:off x="11262885" y="9408300"/>
            <a:ext cx="3888000" cy="612000"/>
          </a:xfrm>
          <a:prstGeom prst="rect">
            <a:avLst/>
          </a:prstGeom>
          <a:noFill/>
          <a:ln>
            <a:noFill/>
          </a:ln>
        </p:spPr>
        <p:txBody>
          <a:bodyPr spcFirstLastPara="1" wrap="square" lIns="0" tIns="0" rIns="0" bIns="0" anchor="t" anchorCtr="0">
            <a:spAutoFit/>
          </a:bodyPr>
          <a:lstStyle/>
          <a:p>
            <a:pPr marL="0" marR="0" lvl="0" indent="0" algn="l" rtl="0">
              <a:lnSpc>
                <a:spcPct val="108982"/>
              </a:lnSpc>
              <a:spcBef>
                <a:spcPts val="0"/>
              </a:spcBef>
              <a:spcAft>
                <a:spcPts val="0"/>
              </a:spcAft>
              <a:buNone/>
            </a:pPr>
            <a:r>
              <a:rPr lang="en-US" sz="2015">
                <a:solidFill>
                  <a:srgbClr val="000000"/>
                </a:solidFill>
                <a:latin typeface="Century Gothic"/>
                <a:ea typeface="Century Gothic"/>
                <a:cs typeface="Century Gothic"/>
                <a:sym typeface="Century Gothic"/>
              </a:rPr>
              <a:t>Document their feedback and ensure action steps are taken.</a:t>
            </a:r>
            <a:endParaRPr/>
          </a:p>
          <a:p>
            <a:pPr marL="0" marR="0" lvl="0" indent="0" algn="l" rtl="0">
              <a:lnSpc>
                <a:spcPct val="108982"/>
              </a:lnSpc>
              <a:spcBef>
                <a:spcPts val="0"/>
              </a:spcBef>
              <a:spcAft>
                <a:spcPts val="0"/>
              </a:spcAft>
              <a:buNone/>
            </a:pPr>
            <a:endParaRPr sz="2015">
              <a:solidFill>
                <a:srgbClr val="000000"/>
              </a:solidFill>
              <a:latin typeface="Century Gothic"/>
              <a:ea typeface="Century Gothic"/>
              <a:cs typeface="Century Gothic"/>
              <a:sym typeface="Century Gothic"/>
            </a:endParaRPr>
          </a:p>
        </p:txBody>
      </p:sp>
      <p:sp>
        <p:nvSpPr>
          <p:cNvPr id="580" name="Google Shape;580;p12"/>
          <p:cNvSpPr txBox="1"/>
          <p:nvPr/>
        </p:nvSpPr>
        <p:spPr>
          <a:xfrm>
            <a:off x="11262885" y="8992318"/>
            <a:ext cx="4196358" cy="265982"/>
          </a:xfrm>
          <a:prstGeom prst="rect">
            <a:avLst/>
          </a:prstGeom>
          <a:noFill/>
          <a:ln>
            <a:noFill/>
          </a:ln>
        </p:spPr>
        <p:txBody>
          <a:bodyPr spcFirstLastPara="1" wrap="square" lIns="0" tIns="0" rIns="0" bIns="0" anchor="t" anchorCtr="0">
            <a:spAutoFit/>
          </a:bodyPr>
          <a:lstStyle/>
          <a:p>
            <a:pPr marL="0" marR="0" lvl="0" indent="0" algn="l" rtl="0">
              <a:lnSpc>
                <a:spcPct val="81962"/>
              </a:lnSpc>
              <a:spcBef>
                <a:spcPts val="0"/>
              </a:spcBef>
              <a:spcAft>
                <a:spcPts val="0"/>
              </a:spcAft>
              <a:buNone/>
            </a:pPr>
            <a:r>
              <a:rPr lang="en-US" sz="2323" b="1">
                <a:solidFill>
                  <a:srgbClr val="000000"/>
                </a:solidFill>
                <a:latin typeface="Century Gothic"/>
                <a:ea typeface="Century Gothic"/>
                <a:cs typeface="Century Gothic"/>
                <a:sym typeface="Century Gothic"/>
              </a:rPr>
              <a:t>Follow-up</a:t>
            </a:r>
            <a:endParaRPr/>
          </a:p>
        </p:txBody>
      </p:sp>
      <p:sp>
        <p:nvSpPr>
          <p:cNvPr id="581" name="Google Shape;581;p12"/>
          <p:cNvSpPr txBox="1"/>
          <p:nvPr/>
        </p:nvSpPr>
        <p:spPr>
          <a:xfrm>
            <a:off x="9960446" y="1930961"/>
            <a:ext cx="5699960" cy="426329"/>
          </a:xfrm>
          <a:prstGeom prst="rect">
            <a:avLst/>
          </a:prstGeom>
          <a:noFill/>
          <a:ln>
            <a:noFill/>
          </a:ln>
        </p:spPr>
        <p:txBody>
          <a:bodyPr spcFirstLastPara="1" wrap="square" lIns="0" tIns="0" rIns="0" bIns="0" anchor="t" anchorCtr="0">
            <a:spAutoFit/>
          </a:bodyPr>
          <a:lstStyle/>
          <a:p>
            <a:pPr marL="0" marR="0" lvl="0" indent="0" algn="l" rtl="0">
              <a:lnSpc>
                <a:spcPct val="139976"/>
              </a:lnSpc>
              <a:spcBef>
                <a:spcPts val="0"/>
              </a:spcBef>
              <a:spcAft>
                <a:spcPts val="0"/>
              </a:spcAft>
              <a:buNone/>
            </a:pPr>
            <a:r>
              <a:rPr lang="en-US" sz="2529" b="1">
                <a:solidFill>
                  <a:srgbClr val="000000"/>
                </a:solidFill>
                <a:latin typeface="Century Gothic"/>
                <a:ea typeface="Century Gothic"/>
                <a:cs typeface="Century Gothic"/>
                <a:sym typeface="Century Gothic"/>
              </a:rPr>
              <a:t>WHEN A FACILITY STAFF IS RESISTANT</a:t>
            </a:r>
            <a:endParaRPr/>
          </a:p>
        </p:txBody>
      </p:sp>
      <p:sp>
        <p:nvSpPr>
          <p:cNvPr id="582" name="Google Shape;582;p12"/>
          <p:cNvSpPr/>
          <p:nvPr/>
        </p:nvSpPr>
        <p:spPr>
          <a:xfrm>
            <a:off x="16784454" y="220607"/>
            <a:ext cx="1323628" cy="411398"/>
          </a:xfrm>
          <a:custGeom>
            <a:avLst/>
            <a:gdLst/>
            <a:ahLst/>
            <a:cxnLst/>
            <a:rect l="l" t="t" r="r" b="b"/>
            <a:pathLst>
              <a:path w="1747694" h="543202" extrusionOk="0">
                <a:moveTo>
                  <a:pt x="0" y="0"/>
                </a:moveTo>
                <a:lnTo>
                  <a:pt x="1747694" y="0"/>
                </a:lnTo>
                <a:lnTo>
                  <a:pt x="1747694" y="543202"/>
                </a:lnTo>
                <a:lnTo>
                  <a:pt x="0" y="543202"/>
                </a:lnTo>
                <a:lnTo>
                  <a:pt x="0" y="0"/>
                </a:lnTo>
                <a:close/>
              </a:path>
            </a:pathLst>
          </a:custGeom>
          <a:blipFill rotWithShape="1">
            <a:blip r:embed="rId4">
              <a:alphaModFix/>
            </a:blip>
            <a:stretch>
              <a:fillRect/>
            </a:stretch>
          </a:blipFill>
          <a:ln>
            <a:noFill/>
          </a:ln>
        </p:spPr>
      </p:sp>
      <p:sp>
        <p:nvSpPr>
          <p:cNvPr id="583" name="Google Shape;583;p12"/>
          <p:cNvSpPr txBox="1">
            <a:spLocks noGrp="1"/>
          </p:cNvSpPr>
          <p:nvPr>
            <p:ph type="sldNum" idx="12"/>
          </p:nvPr>
        </p:nvSpPr>
        <p:spPr>
          <a:xfrm>
            <a:off x="16154400" y="9921875"/>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150</a:t>
            </a:fld>
            <a:endParaRPr sz="1616">
              <a:solidFill>
                <a:schemeClr val="dk1"/>
              </a:solidFill>
            </a:endParaRPr>
          </a:p>
        </p:txBody>
      </p:sp>
      <p:grpSp>
        <p:nvGrpSpPr>
          <p:cNvPr id="584" name="Google Shape;584;p12"/>
          <p:cNvGrpSpPr/>
          <p:nvPr/>
        </p:nvGrpSpPr>
        <p:grpSpPr>
          <a:xfrm>
            <a:off x="151059" y="96596"/>
            <a:ext cx="1982388" cy="708965"/>
            <a:chOff x="151066" y="96598"/>
            <a:chExt cx="4116254" cy="1524000"/>
          </a:xfrm>
        </p:grpSpPr>
        <p:sp>
          <p:nvSpPr>
            <p:cNvPr id="585" name="Google Shape;585;p12"/>
            <p:cNvSpPr/>
            <p:nvPr/>
          </p:nvSpPr>
          <p:spPr>
            <a:xfrm>
              <a:off x="1279920" y="427213"/>
              <a:ext cx="2987400" cy="826800"/>
            </a:xfrm>
            <a:prstGeom prst="rect">
              <a:avLst/>
            </a:prstGeom>
            <a:solidFill>
              <a:srgbClr val="FFFFFF"/>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pic>
          <p:nvPicPr>
            <p:cNvPr id="586" name="Google Shape;586;p12"/>
            <p:cNvPicPr preferRelativeResize="0"/>
            <p:nvPr/>
          </p:nvPicPr>
          <p:blipFill rotWithShape="1">
            <a:blip r:embed="rId5">
              <a:alphaModFix/>
            </a:blip>
            <a:srcRect/>
            <a:stretch/>
          </p:blipFill>
          <p:spPr>
            <a:xfrm>
              <a:off x="151066" y="96598"/>
              <a:ext cx="3883360" cy="1524000"/>
            </a:xfrm>
            <a:prstGeom prst="rect">
              <a:avLst/>
            </a:prstGeom>
            <a:noFill/>
            <a:ln>
              <a:noFill/>
            </a:ln>
          </p:spPr>
        </p:pic>
      </p:gr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Shape 590"/>
        <p:cNvGrpSpPr/>
        <p:nvPr/>
      </p:nvGrpSpPr>
      <p:grpSpPr>
        <a:xfrm>
          <a:off x="0" y="0"/>
          <a:ext cx="0" cy="0"/>
          <a:chOff x="0" y="0"/>
          <a:chExt cx="0" cy="0"/>
        </a:xfrm>
      </p:grpSpPr>
      <p:sp>
        <p:nvSpPr>
          <p:cNvPr id="591" name="Google Shape;591;p13"/>
          <p:cNvSpPr/>
          <p:nvPr/>
        </p:nvSpPr>
        <p:spPr>
          <a:xfrm>
            <a:off x="-89694" y="-50453"/>
            <a:ext cx="18467388" cy="10387905"/>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mt="14000"/>
            </a:blip>
            <a:stretch>
              <a:fillRect t="-13000" b="-5662"/>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grpSp>
        <p:nvGrpSpPr>
          <p:cNvPr id="592" name="Google Shape;592;p13"/>
          <p:cNvGrpSpPr/>
          <p:nvPr/>
        </p:nvGrpSpPr>
        <p:grpSpPr>
          <a:xfrm>
            <a:off x="949097" y="690515"/>
            <a:ext cx="16389806" cy="8758346"/>
            <a:chOff x="0" y="-38100"/>
            <a:chExt cx="4229939" cy="2260385"/>
          </a:xfrm>
        </p:grpSpPr>
        <p:sp>
          <p:nvSpPr>
            <p:cNvPr id="593" name="Google Shape;593;p13"/>
            <p:cNvSpPr/>
            <p:nvPr/>
          </p:nvSpPr>
          <p:spPr>
            <a:xfrm>
              <a:off x="0" y="0"/>
              <a:ext cx="4229939" cy="2222285"/>
            </a:xfrm>
            <a:custGeom>
              <a:avLst/>
              <a:gdLst/>
              <a:ahLst/>
              <a:cxnLst/>
              <a:rect l="l" t="t" r="r" b="b"/>
              <a:pathLst>
                <a:path w="4229939" h="2222285" extrusionOk="0">
                  <a:moveTo>
                    <a:pt x="9540" y="0"/>
                  </a:moveTo>
                  <a:lnTo>
                    <a:pt x="4220400" y="0"/>
                  </a:lnTo>
                  <a:cubicBezTo>
                    <a:pt x="4225668" y="0"/>
                    <a:pt x="4229939" y="4271"/>
                    <a:pt x="4229939" y="9540"/>
                  </a:cubicBezTo>
                  <a:lnTo>
                    <a:pt x="4229939" y="2212745"/>
                  </a:lnTo>
                  <a:cubicBezTo>
                    <a:pt x="4229939" y="2218014"/>
                    <a:pt x="4225668" y="2222285"/>
                    <a:pt x="4220400" y="2222285"/>
                  </a:cubicBezTo>
                  <a:lnTo>
                    <a:pt x="9540" y="2222285"/>
                  </a:lnTo>
                  <a:cubicBezTo>
                    <a:pt x="7010" y="2222285"/>
                    <a:pt x="4583" y="2221280"/>
                    <a:pt x="2794" y="2219491"/>
                  </a:cubicBezTo>
                  <a:cubicBezTo>
                    <a:pt x="1005" y="2217702"/>
                    <a:pt x="0" y="2215275"/>
                    <a:pt x="0" y="2212745"/>
                  </a:cubicBezTo>
                  <a:lnTo>
                    <a:pt x="0" y="9540"/>
                  </a:lnTo>
                  <a:cubicBezTo>
                    <a:pt x="0" y="4271"/>
                    <a:pt x="4271" y="0"/>
                    <a:pt x="9540" y="0"/>
                  </a:cubicBezTo>
                  <a:close/>
                </a:path>
              </a:pathLst>
            </a:custGeom>
            <a:solidFill>
              <a:srgbClr val="E1EDDD"/>
            </a:solidFill>
            <a:ln w="19050" cap="sq" cmpd="sng">
              <a:solidFill>
                <a:srgbClr val="FFFFFF">
                  <a:alpha val="44705"/>
                </a:srgbClr>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13"/>
            <p:cNvSpPr txBox="1"/>
            <p:nvPr/>
          </p:nvSpPr>
          <p:spPr>
            <a:xfrm>
              <a:off x="0" y="-38100"/>
              <a:ext cx="4229939" cy="2260385"/>
            </a:xfrm>
            <a:prstGeom prst="rect">
              <a:avLst/>
            </a:prstGeom>
            <a:solidFill>
              <a:srgbClr val="E1EDDD"/>
            </a:solidFill>
            <a:ln>
              <a:noFill/>
            </a:ln>
          </p:spPr>
          <p:txBody>
            <a:bodyPr spcFirstLastPara="1" wrap="square" lIns="51275" tIns="51275" rIns="51275" bIns="51275" anchor="ctr" anchorCtr="0">
              <a:noAutofit/>
            </a:bodyPr>
            <a:lstStyle/>
            <a:p>
              <a:pPr marL="0" marR="0" lvl="0" indent="0" algn="ctr" rtl="0">
                <a:lnSpc>
                  <a:spcPct val="175357"/>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595" name="Google Shape;595;p13"/>
          <p:cNvGrpSpPr/>
          <p:nvPr/>
        </p:nvGrpSpPr>
        <p:grpSpPr>
          <a:xfrm>
            <a:off x="1664923" y="4358703"/>
            <a:ext cx="4594898" cy="4323969"/>
            <a:chOff x="0" y="-38100"/>
            <a:chExt cx="1236093" cy="1163209"/>
          </a:xfrm>
        </p:grpSpPr>
        <p:sp>
          <p:nvSpPr>
            <p:cNvPr id="596" name="Google Shape;596;p13"/>
            <p:cNvSpPr/>
            <p:nvPr/>
          </p:nvSpPr>
          <p:spPr>
            <a:xfrm>
              <a:off x="0" y="0"/>
              <a:ext cx="1236093" cy="1125109"/>
            </a:xfrm>
            <a:custGeom>
              <a:avLst/>
              <a:gdLst/>
              <a:ahLst/>
              <a:cxnLst/>
              <a:rect l="l" t="t" r="r" b="b"/>
              <a:pathLst>
                <a:path w="1236093" h="1125109" extrusionOk="0">
                  <a:moveTo>
                    <a:pt x="34028" y="0"/>
                  </a:moveTo>
                  <a:lnTo>
                    <a:pt x="1202064" y="0"/>
                  </a:lnTo>
                  <a:cubicBezTo>
                    <a:pt x="1211089" y="0"/>
                    <a:pt x="1219745" y="3585"/>
                    <a:pt x="1226126" y="9967"/>
                  </a:cubicBezTo>
                  <a:cubicBezTo>
                    <a:pt x="1232508" y="16348"/>
                    <a:pt x="1236093" y="25004"/>
                    <a:pt x="1236093" y="34028"/>
                  </a:cubicBezTo>
                  <a:lnTo>
                    <a:pt x="1236093" y="1091081"/>
                  </a:lnTo>
                  <a:cubicBezTo>
                    <a:pt x="1236093" y="1100106"/>
                    <a:pt x="1232508" y="1108761"/>
                    <a:pt x="1226126" y="1115143"/>
                  </a:cubicBezTo>
                  <a:cubicBezTo>
                    <a:pt x="1219745" y="1121524"/>
                    <a:pt x="1211089" y="1125109"/>
                    <a:pt x="1202064" y="1125109"/>
                  </a:cubicBezTo>
                  <a:lnTo>
                    <a:pt x="34028" y="1125109"/>
                  </a:lnTo>
                  <a:cubicBezTo>
                    <a:pt x="15235" y="1125109"/>
                    <a:pt x="0" y="1109874"/>
                    <a:pt x="0" y="1091081"/>
                  </a:cubicBezTo>
                  <a:lnTo>
                    <a:pt x="0" y="34028"/>
                  </a:lnTo>
                  <a:cubicBezTo>
                    <a:pt x="0" y="15235"/>
                    <a:pt x="15235" y="0"/>
                    <a:pt x="34028" y="0"/>
                  </a:cubicBezTo>
                  <a:close/>
                </a:path>
              </a:pathLst>
            </a:custGeom>
            <a:solidFill>
              <a:schemeClr val="lt1"/>
            </a:solidFill>
            <a:ln w="28575" cap="sq" cmpd="sng">
              <a:solidFill>
                <a:srgbClr val="FFFFFF">
                  <a:alpha val="80000"/>
                </a:srgbClr>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13"/>
            <p:cNvSpPr txBox="1"/>
            <p:nvPr/>
          </p:nvSpPr>
          <p:spPr>
            <a:xfrm>
              <a:off x="0" y="-38100"/>
              <a:ext cx="1236093" cy="1163209"/>
            </a:xfrm>
            <a:prstGeom prst="rect">
              <a:avLst/>
            </a:prstGeom>
            <a:solidFill>
              <a:schemeClr val="lt1"/>
            </a:solidFill>
            <a:ln>
              <a:noFill/>
            </a:ln>
          </p:spPr>
          <p:txBody>
            <a:bodyPr spcFirstLastPara="1" wrap="square" lIns="51275" tIns="51275" rIns="51275" bIns="51275" anchor="ctr" anchorCtr="0">
              <a:noAutofit/>
            </a:bodyPr>
            <a:lstStyle/>
            <a:p>
              <a:pPr marL="0" marR="0" lvl="0" indent="0" algn="ctr" rtl="0">
                <a:lnSpc>
                  <a:spcPct val="175357"/>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598" name="Google Shape;598;p13"/>
          <p:cNvGrpSpPr/>
          <p:nvPr/>
        </p:nvGrpSpPr>
        <p:grpSpPr>
          <a:xfrm>
            <a:off x="11699999" y="4358703"/>
            <a:ext cx="4594898" cy="4323969"/>
            <a:chOff x="0" y="-38100"/>
            <a:chExt cx="1236093" cy="1163209"/>
          </a:xfrm>
        </p:grpSpPr>
        <p:sp>
          <p:nvSpPr>
            <p:cNvPr id="599" name="Google Shape;599;p13"/>
            <p:cNvSpPr/>
            <p:nvPr/>
          </p:nvSpPr>
          <p:spPr>
            <a:xfrm>
              <a:off x="0" y="0"/>
              <a:ext cx="1236093" cy="1125109"/>
            </a:xfrm>
            <a:custGeom>
              <a:avLst/>
              <a:gdLst/>
              <a:ahLst/>
              <a:cxnLst/>
              <a:rect l="l" t="t" r="r" b="b"/>
              <a:pathLst>
                <a:path w="1236093" h="1125109" extrusionOk="0">
                  <a:moveTo>
                    <a:pt x="32327" y="0"/>
                  </a:moveTo>
                  <a:lnTo>
                    <a:pt x="1203766" y="0"/>
                  </a:lnTo>
                  <a:cubicBezTo>
                    <a:pt x="1221620" y="0"/>
                    <a:pt x="1236093" y="14473"/>
                    <a:pt x="1236093" y="32327"/>
                  </a:cubicBezTo>
                  <a:lnTo>
                    <a:pt x="1236093" y="1092782"/>
                  </a:lnTo>
                  <a:cubicBezTo>
                    <a:pt x="1236093" y="1101356"/>
                    <a:pt x="1232687" y="1109578"/>
                    <a:pt x="1226625" y="1115641"/>
                  </a:cubicBezTo>
                  <a:cubicBezTo>
                    <a:pt x="1220562" y="1121703"/>
                    <a:pt x="1212339" y="1125109"/>
                    <a:pt x="1203766" y="1125109"/>
                  </a:cubicBezTo>
                  <a:lnTo>
                    <a:pt x="32327" y="1125109"/>
                  </a:lnTo>
                  <a:cubicBezTo>
                    <a:pt x="14473" y="1125109"/>
                    <a:pt x="0" y="1110636"/>
                    <a:pt x="0" y="1092782"/>
                  </a:cubicBezTo>
                  <a:lnTo>
                    <a:pt x="0" y="32327"/>
                  </a:lnTo>
                  <a:cubicBezTo>
                    <a:pt x="0" y="14473"/>
                    <a:pt x="14473" y="0"/>
                    <a:pt x="32327" y="0"/>
                  </a:cubicBezTo>
                  <a:close/>
                </a:path>
              </a:pathLst>
            </a:custGeom>
            <a:solidFill>
              <a:srgbClr val="1869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13"/>
            <p:cNvSpPr txBox="1"/>
            <p:nvPr/>
          </p:nvSpPr>
          <p:spPr>
            <a:xfrm>
              <a:off x="0" y="-38100"/>
              <a:ext cx="1236093" cy="1163209"/>
            </a:xfrm>
            <a:prstGeom prst="rect">
              <a:avLst/>
            </a:prstGeom>
            <a:solidFill>
              <a:srgbClr val="186931"/>
            </a:solidFill>
            <a:ln>
              <a:noFill/>
            </a:ln>
          </p:spPr>
          <p:txBody>
            <a:bodyPr spcFirstLastPara="1" wrap="square" lIns="51275" tIns="51275" rIns="51275" bIns="51275" anchor="ctr" anchorCtr="0">
              <a:noAutofit/>
            </a:bodyPr>
            <a:lstStyle/>
            <a:p>
              <a:pPr marL="0" marR="0" lvl="0" indent="0" algn="ctr" rtl="0">
                <a:lnSpc>
                  <a:spcPct val="175357"/>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601" name="Google Shape;601;p13"/>
          <p:cNvGrpSpPr/>
          <p:nvPr/>
        </p:nvGrpSpPr>
        <p:grpSpPr>
          <a:xfrm>
            <a:off x="6681891" y="4358703"/>
            <a:ext cx="4594898" cy="4323969"/>
            <a:chOff x="0" y="-38100"/>
            <a:chExt cx="1236093" cy="1163209"/>
          </a:xfrm>
        </p:grpSpPr>
        <p:sp>
          <p:nvSpPr>
            <p:cNvPr id="602" name="Google Shape;602;p13"/>
            <p:cNvSpPr/>
            <p:nvPr/>
          </p:nvSpPr>
          <p:spPr>
            <a:xfrm>
              <a:off x="0" y="0"/>
              <a:ext cx="1236093" cy="1125109"/>
            </a:xfrm>
            <a:custGeom>
              <a:avLst/>
              <a:gdLst/>
              <a:ahLst/>
              <a:cxnLst/>
              <a:rect l="l" t="t" r="r" b="b"/>
              <a:pathLst>
                <a:path w="1236093" h="1125109" extrusionOk="0">
                  <a:moveTo>
                    <a:pt x="34028" y="0"/>
                  </a:moveTo>
                  <a:lnTo>
                    <a:pt x="1202064" y="0"/>
                  </a:lnTo>
                  <a:cubicBezTo>
                    <a:pt x="1211089" y="0"/>
                    <a:pt x="1219745" y="3585"/>
                    <a:pt x="1226126" y="9967"/>
                  </a:cubicBezTo>
                  <a:cubicBezTo>
                    <a:pt x="1232508" y="16348"/>
                    <a:pt x="1236093" y="25004"/>
                    <a:pt x="1236093" y="34028"/>
                  </a:cubicBezTo>
                  <a:lnTo>
                    <a:pt x="1236093" y="1091081"/>
                  </a:lnTo>
                  <a:cubicBezTo>
                    <a:pt x="1236093" y="1100106"/>
                    <a:pt x="1232508" y="1108761"/>
                    <a:pt x="1226126" y="1115143"/>
                  </a:cubicBezTo>
                  <a:cubicBezTo>
                    <a:pt x="1219745" y="1121524"/>
                    <a:pt x="1211089" y="1125109"/>
                    <a:pt x="1202064" y="1125109"/>
                  </a:cubicBezTo>
                  <a:lnTo>
                    <a:pt x="34028" y="1125109"/>
                  </a:lnTo>
                  <a:cubicBezTo>
                    <a:pt x="15235" y="1125109"/>
                    <a:pt x="0" y="1109874"/>
                    <a:pt x="0" y="1091081"/>
                  </a:cubicBezTo>
                  <a:lnTo>
                    <a:pt x="0" y="34028"/>
                  </a:lnTo>
                  <a:cubicBezTo>
                    <a:pt x="0" y="15235"/>
                    <a:pt x="15235" y="0"/>
                    <a:pt x="34028" y="0"/>
                  </a:cubicBezTo>
                  <a:close/>
                </a:path>
              </a:pathLst>
            </a:custGeom>
            <a:solidFill>
              <a:schemeClr val="lt1"/>
            </a:solidFill>
            <a:ln w="28575" cap="sq" cmpd="sng">
              <a:solidFill>
                <a:srgbClr val="FFFFFF">
                  <a:alpha val="80000"/>
                </a:srgbClr>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13"/>
            <p:cNvSpPr txBox="1"/>
            <p:nvPr/>
          </p:nvSpPr>
          <p:spPr>
            <a:xfrm>
              <a:off x="0" y="-38100"/>
              <a:ext cx="1236093" cy="1163209"/>
            </a:xfrm>
            <a:prstGeom prst="rect">
              <a:avLst/>
            </a:prstGeom>
            <a:solidFill>
              <a:schemeClr val="lt1"/>
            </a:solidFill>
            <a:ln>
              <a:noFill/>
            </a:ln>
          </p:spPr>
          <p:txBody>
            <a:bodyPr spcFirstLastPara="1" wrap="square" lIns="51275" tIns="51275" rIns="51275" bIns="51275" anchor="ctr" anchorCtr="0">
              <a:noAutofit/>
            </a:bodyPr>
            <a:lstStyle/>
            <a:p>
              <a:pPr marL="0" marR="0" lvl="0" indent="0" algn="ctr" rtl="0">
                <a:lnSpc>
                  <a:spcPct val="175357"/>
                </a:lnSpc>
                <a:spcBef>
                  <a:spcPts val="0"/>
                </a:spcBef>
                <a:spcAft>
                  <a:spcPts val="0"/>
                </a:spcAft>
                <a:buNone/>
              </a:pPr>
              <a:endParaRPr sz="1818">
                <a:solidFill>
                  <a:schemeClr val="dk1"/>
                </a:solidFill>
                <a:latin typeface="Calibri"/>
                <a:ea typeface="Calibri"/>
                <a:cs typeface="Calibri"/>
                <a:sym typeface="Calibri"/>
              </a:endParaRPr>
            </a:p>
          </p:txBody>
        </p:sp>
      </p:grpSp>
      <p:sp>
        <p:nvSpPr>
          <p:cNvPr id="604" name="Google Shape;604;p13"/>
          <p:cNvSpPr/>
          <p:nvPr/>
        </p:nvSpPr>
        <p:spPr>
          <a:xfrm>
            <a:off x="11942283" y="345167"/>
            <a:ext cx="3354349" cy="4155162"/>
          </a:xfrm>
          <a:custGeom>
            <a:avLst/>
            <a:gdLst/>
            <a:ahLst/>
            <a:cxnLst/>
            <a:rect l="l" t="t" r="r" b="b"/>
            <a:pathLst>
              <a:path w="3321766" h="4114800" extrusionOk="0">
                <a:moveTo>
                  <a:pt x="0" y="0"/>
                </a:moveTo>
                <a:lnTo>
                  <a:pt x="3321766" y="0"/>
                </a:lnTo>
                <a:lnTo>
                  <a:pt x="3321766" y="4114800"/>
                </a:lnTo>
                <a:lnTo>
                  <a:pt x="0" y="4114800"/>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605" name="Google Shape;605;p13"/>
          <p:cNvSpPr/>
          <p:nvPr/>
        </p:nvSpPr>
        <p:spPr>
          <a:xfrm>
            <a:off x="5962082" y="6111808"/>
            <a:ext cx="959385" cy="959385"/>
          </a:xfrm>
          <a:custGeom>
            <a:avLst/>
            <a:gdLst/>
            <a:ahLst/>
            <a:cxnLst/>
            <a:rect l="l" t="t" r="r" b="b"/>
            <a:pathLst>
              <a:path w="950066" h="950066" extrusionOk="0">
                <a:moveTo>
                  <a:pt x="0" y="0"/>
                </a:moveTo>
                <a:lnTo>
                  <a:pt x="950066" y="0"/>
                </a:lnTo>
                <a:lnTo>
                  <a:pt x="950066" y="950066"/>
                </a:lnTo>
                <a:lnTo>
                  <a:pt x="0" y="950066"/>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606" name="Google Shape;606;p13"/>
          <p:cNvSpPr/>
          <p:nvPr/>
        </p:nvSpPr>
        <p:spPr>
          <a:xfrm>
            <a:off x="10932138" y="6111808"/>
            <a:ext cx="959385" cy="959385"/>
          </a:xfrm>
          <a:custGeom>
            <a:avLst/>
            <a:gdLst/>
            <a:ahLst/>
            <a:cxnLst/>
            <a:rect l="l" t="t" r="r" b="b"/>
            <a:pathLst>
              <a:path w="950066" h="950066" extrusionOk="0">
                <a:moveTo>
                  <a:pt x="0" y="0"/>
                </a:moveTo>
                <a:lnTo>
                  <a:pt x="950066" y="0"/>
                </a:lnTo>
                <a:lnTo>
                  <a:pt x="950066" y="950066"/>
                </a:lnTo>
                <a:lnTo>
                  <a:pt x="0" y="950066"/>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607" name="Google Shape;607;p13"/>
          <p:cNvSpPr/>
          <p:nvPr/>
        </p:nvSpPr>
        <p:spPr>
          <a:xfrm>
            <a:off x="16784454" y="220607"/>
            <a:ext cx="1323628" cy="411398"/>
          </a:xfrm>
          <a:custGeom>
            <a:avLst/>
            <a:gdLst/>
            <a:ahLst/>
            <a:cxnLst/>
            <a:rect l="l" t="t" r="r" b="b"/>
            <a:pathLst>
              <a:path w="1747694" h="543202" extrusionOk="0">
                <a:moveTo>
                  <a:pt x="0" y="0"/>
                </a:moveTo>
                <a:lnTo>
                  <a:pt x="1747694" y="0"/>
                </a:lnTo>
                <a:lnTo>
                  <a:pt x="1747694" y="543202"/>
                </a:lnTo>
                <a:lnTo>
                  <a:pt x="0" y="543202"/>
                </a:lnTo>
                <a:lnTo>
                  <a:pt x="0" y="0"/>
                </a:lnTo>
                <a:close/>
              </a:path>
            </a:pathLst>
          </a:custGeom>
          <a:blipFill rotWithShape="1">
            <a:blip r:embed="rId6">
              <a:alphaModFix/>
            </a:blip>
            <a:stretch>
              <a:fillRect/>
            </a:stretch>
          </a:blipFill>
          <a:ln>
            <a:noFill/>
          </a:ln>
        </p:spPr>
      </p:sp>
      <p:sp>
        <p:nvSpPr>
          <p:cNvPr id="608" name="Google Shape;608;p13"/>
          <p:cNvSpPr txBox="1"/>
          <p:nvPr/>
        </p:nvSpPr>
        <p:spPr>
          <a:xfrm>
            <a:off x="2134545" y="1677224"/>
            <a:ext cx="8797592" cy="1179810"/>
          </a:xfrm>
          <a:prstGeom prst="rect">
            <a:avLst/>
          </a:prstGeom>
          <a:noFill/>
          <a:ln>
            <a:noFill/>
          </a:ln>
        </p:spPr>
        <p:txBody>
          <a:bodyPr spcFirstLastPara="1" wrap="square" lIns="0" tIns="0" rIns="0" bIns="0" anchor="t" anchorCtr="0">
            <a:spAutoFit/>
          </a:bodyPr>
          <a:lstStyle/>
          <a:p>
            <a:pPr marL="0" marR="0" lvl="0" indent="0" algn="l" rtl="0">
              <a:lnSpc>
                <a:spcPct val="114016"/>
              </a:lnSpc>
              <a:spcBef>
                <a:spcPts val="0"/>
              </a:spcBef>
              <a:spcAft>
                <a:spcPts val="0"/>
              </a:spcAft>
              <a:buNone/>
            </a:pPr>
            <a:r>
              <a:rPr lang="en-US" sz="4038">
                <a:solidFill>
                  <a:srgbClr val="012B1B"/>
                </a:solidFill>
                <a:latin typeface="Poppins"/>
                <a:ea typeface="Poppins"/>
                <a:cs typeface="Poppins"/>
                <a:sym typeface="Poppins"/>
              </a:rPr>
              <a:t>MAINTAINING SECURITY AWARENESS AND SAFETY MEASURES</a:t>
            </a:r>
            <a:endParaRPr/>
          </a:p>
        </p:txBody>
      </p:sp>
      <p:sp>
        <p:nvSpPr>
          <p:cNvPr id="609" name="Google Shape;609;p13"/>
          <p:cNvSpPr txBox="1"/>
          <p:nvPr/>
        </p:nvSpPr>
        <p:spPr>
          <a:xfrm>
            <a:off x="1903704" y="5848712"/>
            <a:ext cx="3827535" cy="1795691"/>
          </a:xfrm>
          <a:prstGeom prst="rect">
            <a:avLst/>
          </a:prstGeom>
          <a:noFill/>
          <a:ln>
            <a:noFill/>
          </a:ln>
        </p:spPr>
        <p:txBody>
          <a:bodyPr spcFirstLastPara="1" wrap="square" lIns="0" tIns="0" rIns="0" bIns="0" anchor="t" anchorCtr="0">
            <a:spAutoFit/>
          </a:bodyPr>
          <a:lstStyle/>
          <a:p>
            <a:pPr marL="0" marR="0" lvl="0" indent="0" algn="l" rtl="0">
              <a:lnSpc>
                <a:spcPct val="139950"/>
              </a:lnSpc>
              <a:spcBef>
                <a:spcPts val="0"/>
              </a:spcBef>
              <a:spcAft>
                <a:spcPts val="0"/>
              </a:spcAft>
              <a:buNone/>
            </a:pPr>
            <a:r>
              <a:rPr lang="en-US" sz="2020">
                <a:solidFill>
                  <a:schemeClr val="dk1"/>
                </a:solidFill>
                <a:latin typeface="Poppins ExtraLight"/>
                <a:ea typeface="Poppins ExtraLight"/>
                <a:cs typeface="Poppins ExtraLight"/>
                <a:sym typeface="Poppins ExtraLight"/>
              </a:rPr>
              <a:t>Visiting Primary Healthcare Centers (PHCs) in your assigned Local Government Area (LGA) is a key responsibility of a PFMO.</a:t>
            </a:r>
            <a:endParaRPr/>
          </a:p>
        </p:txBody>
      </p:sp>
      <p:sp>
        <p:nvSpPr>
          <p:cNvPr id="610" name="Google Shape;610;p13"/>
          <p:cNvSpPr txBox="1"/>
          <p:nvPr/>
        </p:nvSpPr>
        <p:spPr>
          <a:xfrm>
            <a:off x="12172643" y="5659991"/>
            <a:ext cx="3649611" cy="1795691"/>
          </a:xfrm>
          <a:prstGeom prst="rect">
            <a:avLst/>
          </a:prstGeom>
          <a:noFill/>
          <a:ln>
            <a:noFill/>
          </a:ln>
        </p:spPr>
        <p:txBody>
          <a:bodyPr spcFirstLastPara="1" wrap="square" lIns="0" tIns="0" rIns="0" bIns="0" anchor="t" anchorCtr="0">
            <a:spAutoFit/>
          </a:bodyPr>
          <a:lstStyle/>
          <a:p>
            <a:pPr marL="0" marR="0" lvl="0" indent="0" algn="l" rtl="0">
              <a:lnSpc>
                <a:spcPct val="139950"/>
              </a:lnSpc>
              <a:spcBef>
                <a:spcPts val="0"/>
              </a:spcBef>
              <a:spcAft>
                <a:spcPts val="0"/>
              </a:spcAft>
              <a:buNone/>
            </a:pPr>
            <a:r>
              <a:rPr lang="en-US" sz="2020">
                <a:solidFill>
                  <a:srgbClr val="FFFFFF"/>
                </a:solidFill>
                <a:latin typeface="Poppins ExtraLight"/>
                <a:ea typeface="Poppins ExtraLight"/>
                <a:cs typeface="Poppins ExtraLight"/>
                <a:sym typeface="Poppins ExtraLight"/>
              </a:rPr>
              <a:t>This training provides skills to enhance security awareness, de-escalate tense situations, and ensure personal safety.</a:t>
            </a:r>
            <a:endParaRPr/>
          </a:p>
        </p:txBody>
      </p:sp>
      <p:sp>
        <p:nvSpPr>
          <p:cNvPr id="611" name="Google Shape;611;p13"/>
          <p:cNvSpPr txBox="1"/>
          <p:nvPr/>
        </p:nvSpPr>
        <p:spPr>
          <a:xfrm>
            <a:off x="7152309" y="6161733"/>
            <a:ext cx="3649611" cy="1083827"/>
          </a:xfrm>
          <a:prstGeom prst="rect">
            <a:avLst/>
          </a:prstGeom>
          <a:noFill/>
          <a:ln>
            <a:noFill/>
          </a:ln>
        </p:spPr>
        <p:txBody>
          <a:bodyPr spcFirstLastPara="1" wrap="square" lIns="0" tIns="0" rIns="0" bIns="0" anchor="t" anchorCtr="0">
            <a:spAutoFit/>
          </a:bodyPr>
          <a:lstStyle/>
          <a:p>
            <a:pPr marL="0" marR="0" lvl="0" indent="0" algn="l" rtl="0">
              <a:lnSpc>
                <a:spcPct val="139950"/>
              </a:lnSpc>
              <a:spcBef>
                <a:spcPts val="0"/>
              </a:spcBef>
              <a:spcAft>
                <a:spcPts val="0"/>
              </a:spcAft>
              <a:buNone/>
            </a:pPr>
            <a:r>
              <a:rPr lang="en-US" sz="2020">
                <a:solidFill>
                  <a:schemeClr val="dk1"/>
                </a:solidFill>
                <a:latin typeface="Poppins ExtraLight"/>
                <a:ea typeface="Poppins ExtraLight"/>
                <a:cs typeface="Poppins ExtraLight"/>
                <a:sym typeface="Poppins ExtraLight"/>
              </a:rPr>
              <a:t>Some areas may pose security risks, including hostility and harassment.</a:t>
            </a:r>
            <a:endParaRPr/>
          </a:p>
        </p:txBody>
      </p:sp>
      <p:sp>
        <p:nvSpPr>
          <p:cNvPr id="612" name="Google Shape;612;p13"/>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151</a:t>
            </a:fld>
            <a:endParaRPr/>
          </a:p>
        </p:txBody>
      </p:sp>
      <p:pic>
        <p:nvPicPr>
          <p:cNvPr id="613" name="Google Shape;613;p13"/>
          <p:cNvPicPr preferRelativeResize="0"/>
          <p:nvPr/>
        </p:nvPicPr>
        <p:blipFill rotWithShape="1">
          <a:blip r:embed="rId7">
            <a:alphaModFix/>
          </a:blip>
          <a:srcRect/>
          <a:stretch/>
        </p:blipFill>
        <p:spPr>
          <a:xfrm>
            <a:off x="151067" y="96599"/>
            <a:ext cx="1601533" cy="641178"/>
          </a:xfrm>
          <a:prstGeom prst="rect">
            <a:avLst/>
          </a:prstGeom>
          <a:noFill/>
          <a:ln>
            <a:noFill/>
          </a:ln>
        </p:spPr>
      </p:pic>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Shape 617"/>
        <p:cNvGrpSpPr/>
        <p:nvPr/>
      </p:nvGrpSpPr>
      <p:grpSpPr>
        <a:xfrm>
          <a:off x="0" y="0"/>
          <a:ext cx="0" cy="0"/>
          <a:chOff x="0" y="0"/>
          <a:chExt cx="0" cy="0"/>
        </a:xfrm>
      </p:grpSpPr>
      <p:sp>
        <p:nvSpPr>
          <p:cNvPr id="618" name="Google Shape;618;p14"/>
          <p:cNvSpPr/>
          <p:nvPr/>
        </p:nvSpPr>
        <p:spPr>
          <a:xfrm>
            <a:off x="8238" y="80443"/>
            <a:ext cx="18271524" cy="10387905"/>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mt="93000"/>
            </a:blip>
            <a:stretch>
              <a:fillRect t="-13000" b="-5662"/>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619" name="Google Shape;619;p14"/>
          <p:cNvSpPr/>
          <p:nvPr/>
        </p:nvSpPr>
        <p:spPr>
          <a:xfrm>
            <a:off x="8239" y="17503"/>
            <a:ext cx="18279762" cy="10450845"/>
          </a:xfrm>
          <a:custGeom>
            <a:avLst/>
            <a:gdLst/>
            <a:ahLst/>
            <a:cxnLst/>
            <a:rect l="l" t="t" r="r" b="b"/>
            <a:pathLst>
              <a:path w="4816592" h="2709333" extrusionOk="0">
                <a:moveTo>
                  <a:pt x="0" y="0"/>
                </a:moveTo>
                <a:lnTo>
                  <a:pt x="4816592" y="0"/>
                </a:lnTo>
                <a:lnTo>
                  <a:pt x="4816592" y="2709333"/>
                </a:lnTo>
                <a:lnTo>
                  <a:pt x="0" y="2709333"/>
                </a:lnTo>
                <a:close/>
              </a:path>
            </a:pathLst>
          </a:custGeom>
          <a:solidFill>
            <a:schemeClr val="lt1">
              <a:alpha val="73725"/>
            </a:scheme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20" name="Google Shape;620;p14"/>
          <p:cNvSpPr txBox="1"/>
          <p:nvPr/>
        </p:nvSpPr>
        <p:spPr>
          <a:xfrm>
            <a:off x="769437" y="658881"/>
            <a:ext cx="11110326" cy="686089"/>
          </a:xfrm>
          <a:prstGeom prst="rect">
            <a:avLst/>
          </a:prstGeom>
          <a:noFill/>
          <a:ln>
            <a:noFill/>
          </a:ln>
        </p:spPr>
        <p:txBody>
          <a:bodyPr spcFirstLastPara="1" wrap="square" lIns="0" tIns="0" rIns="0" bIns="0" anchor="t" anchorCtr="0">
            <a:spAutoFit/>
          </a:bodyPr>
          <a:lstStyle/>
          <a:p>
            <a:pPr marL="0" marR="0" lvl="0" indent="0" algn="ctr" rtl="0">
              <a:lnSpc>
                <a:spcPct val="140019"/>
              </a:lnSpc>
              <a:spcBef>
                <a:spcPts val="0"/>
              </a:spcBef>
              <a:spcAft>
                <a:spcPts val="0"/>
              </a:spcAft>
              <a:buNone/>
            </a:pPr>
            <a:r>
              <a:rPr lang="en-US" sz="4038">
                <a:solidFill>
                  <a:schemeClr val="dk1"/>
                </a:solidFill>
                <a:latin typeface="Century Gothic"/>
                <a:ea typeface="Century Gothic"/>
                <a:cs typeface="Century Gothic"/>
                <a:sym typeface="Century Gothic"/>
              </a:rPr>
              <a:t>SECURITY AWARENESS DURING PHC VISITS</a:t>
            </a:r>
            <a:endParaRPr/>
          </a:p>
        </p:txBody>
      </p:sp>
      <p:sp>
        <p:nvSpPr>
          <p:cNvPr id="621" name="Google Shape;621;p14"/>
          <p:cNvSpPr txBox="1"/>
          <p:nvPr/>
        </p:nvSpPr>
        <p:spPr>
          <a:xfrm>
            <a:off x="1379556" y="2037499"/>
            <a:ext cx="7696013" cy="434663"/>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2580" b="1">
                <a:solidFill>
                  <a:schemeClr val="dk1"/>
                </a:solidFill>
                <a:latin typeface="Century Gothic"/>
                <a:ea typeface="Century Gothic"/>
                <a:cs typeface="Century Gothic"/>
                <a:sym typeface="Century Gothic"/>
              </a:rPr>
              <a:t>Pre-Visit Safety Preparation</a:t>
            </a:r>
            <a:endParaRPr/>
          </a:p>
        </p:txBody>
      </p:sp>
      <p:sp>
        <p:nvSpPr>
          <p:cNvPr id="622" name="Google Shape;622;p14"/>
          <p:cNvSpPr txBox="1"/>
          <p:nvPr/>
        </p:nvSpPr>
        <p:spPr>
          <a:xfrm>
            <a:off x="11606649" y="910308"/>
            <a:ext cx="1085476" cy="434663"/>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2580" b="1">
                <a:solidFill>
                  <a:schemeClr val="dk1"/>
                </a:solidFill>
                <a:latin typeface="Century Gothic"/>
                <a:ea typeface="Century Gothic"/>
                <a:cs typeface="Century Gothic"/>
                <a:sym typeface="Century Gothic"/>
              </a:rPr>
              <a:t>1/2</a:t>
            </a:r>
            <a:endParaRPr/>
          </a:p>
        </p:txBody>
      </p:sp>
      <p:sp>
        <p:nvSpPr>
          <p:cNvPr id="623" name="Google Shape;623;p14"/>
          <p:cNvSpPr/>
          <p:nvPr/>
        </p:nvSpPr>
        <p:spPr>
          <a:xfrm>
            <a:off x="16784454" y="220607"/>
            <a:ext cx="1323628" cy="411398"/>
          </a:xfrm>
          <a:custGeom>
            <a:avLst/>
            <a:gdLst/>
            <a:ahLst/>
            <a:cxnLst/>
            <a:rect l="l" t="t" r="r" b="b"/>
            <a:pathLst>
              <a:path w="1747694" h="543202" extrusionOk="0">
                <a:moveTo>
                  <a:pt x="0" y="0"/>
                </a:moveTo>
                <a:lnTo>
                  <a:pt x="1747694" y="0"/>
                </a:lnTo>
                <a:lnTo>
                  <a:pt x="1747694" y="543202"/>
                </a:lnTo>
                <a:lnTo>
                  <a:pt x="0" y="543202"/>
                </a:lnTo>
                <a:lnTo>
                  <a:pt x="0" y="0"/>
                </a:lnTo>
                <a:close/>
              </a:path>
            </a:pathLst>
          </a:custGeom>
          <a:blipFill rotWithShape="1">
            <a:blip r:embed="rId4">
              <a:alphaModFix/>
            </a:blip>
            <a:stretch>
              <a:fillRect/>
            </a:stretch>
          </a:blipFill>
          <a:ln>
            <a:noFill/>
          </a:ln>
        </p:spPr>
      </p:sp>
      <p:sp>
        <p:nvSpPr>
          <p:cNvPr id="624" name="Google Shape;624;p14"/>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152</a:t>
            </a:fld>
            <a:endParaRPr>
              <a:solidFill>
                <a:schemeClr val="lt1"/>
              </a:solidFill>
            </a:endParaRPr>
          </a:p>
        </p:txBody>
      </p:sp>
      <p:grpSp>
        <p:nvGrpSpPr>
          <p:cNvPr id="625" name="Google Shape;625;p14"/>
          <p:cNvGrpSpPr/>
          <p:nvPr/>
        </p:nvGrpSpPr>
        <p:grpSpPr>
          <a:xfrm>
            <a:off x="76200" y="2857500"/>
            <a:ext cx="3389876" cy="6704057"/>
            <a:chOff x="76200" y="2857500"/>
            <a:chExt cx="3389876" cy="6704057"/>
          </a:xfrm>
        </p:grpSpPr>
        <p:grpSp>
          <p:nvGrpSpPr>
            <p:cNvPr id="626" name="Google Shape;626;p14"/>
            <p:cNvGrpSpPr/>
            <p:nvPr/>
          </p:nvGrpSpPr>
          <p:grpSpPr>
            <a:xfrm>
              <a:off x="221313" y="3132229"/>
              <a:ext cx="3244763" cy="6429328"/>
              <a:chOff x="221313" y="3132229"/>
              <a:chExt cx="3244763" cy="6429328"/>
            </a:xfrm>
          </p:grpSpPr>
          <p:sp>
            <p:nvSpPr>
              <p:cNvPr id="627" name="Google Shape;627;p14"/>
              <p:cNvSpPr/>
              <p:nvPr/>
            </p:nvSpPr>
            <p:spPr>
              <a:xfrm>
                <a:off x="221313" y="3132229"/>
                <a:ext cx="3244763" cy="3038252"/>
              </a:xfrm>
              <a:custGeom>
                <a:avLst/>
                <a:gdLst/>
                <a:ahLst/>
                <a:cxnLst/>
                <a:rect l="l" t="t" r="r" b="b"/>
                <a:pathLst>
                  <a:path w="544871" h="510193" extrusionOk="0">
                    <a:moveTo>
                      <a:pt x="38550" y="0"/>
                    </a:moveTo>
                    <a:lnTo>
                      <a:pt x="506321" y="0"/>
                    </a:lnTo>
                    <a:cubicBezTo>
                      <a:pt x="527612" y="0"/>
                      <a:pt x="544871" y="17259"/>
                      <a:pt x="544871" y="38550"/>
                    </a:cubicBezTo>
                    <a:lnTo>
                      <a:pt x="544871" y="471643"/>
                    </a:lnTo>
                    <a:cubicBezTo>
                      <a:pt x="544871" y="492934"/>
                      <a:pt x="527612" y="510193"/>
                      <a:pt x="506321" y="510193"/>
                    </a:cubicBezTo>
                    <a:lnTo>
                      <a:pt x="38550" y="510193"/>
                    </a:lnTo>
                    <a:cubicBezTo>
                      <a:pt x="17259" y="510193"/>
                      <a:pt x="0" y="492934"/>
                      <a:pt x="0" y="471643"/>
                    </a:cubicBezTo>
                    <a:lnTo>
                      <a:pt x="0" y="38550"/>
                    </a:lnTo>
                    <a:cubicBezTo>
                      <a:pt x="0" y="17259"/>
                      <a:pt x="17259" y="0"/>
                      <a:pt x="38550" y="0"/>
                    </a:cubicBezTo>
                    <a:close/>
                  </a:path>
                </a:pathLst>
              </a:custGeom>
              <a:blipFill rotWithShape="1">
                <a:blip r:embed="rId5">
                  <a:alphaModFix/>
                </a:blip>
                <a:stretch>
                  <a:fillRect l="-15563" r="-15561"/>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28" name="Google Shape;628;p14"/>
              <p:cNvGrpSpPr/>
              <p:nvPr/>
            </p:nvGrpSpPr>
            <p:grpSpPr>
              <a:xfrm>
                <a:off x="221313" y="5757443"/>
                <a:ext cx="3244763" cy="3804114"/>
                <a:chOff x="0" y="-57150"/>
                <a:chExt cx="926281" cy="1085959"/>
              </a:xfrm>
            </p:grpSpPr>
            <p:sp>
              <p:nvSpPr>
                <p:cNvPr id="629" name="Google Shape;629;p14"/>
                <p:cNvSpPr/>
                <p:nvPr/>
              </p:nvSpPr>
              <p:spPr>
                <a:xfrm>
                  <a:off x="0" y="0"/>
                  <a:ext cx="926281" cy="1028809"/>
                </a:xfrm>
                <a:custGeom>
                  <a:avLst/>
                  <a:gdLst/>
                  <a:ahLst/>
                  <a:cxnLst/>
                  <a:rect l="l" t="t" r="r" b="b"/>
                  <a:pathLst>
                    <a:path w="926281" h="1028809" extrusionOk="0">
                      <a:moveTo>
                        <a:pt x="38550" y="0"/>
                      </a:moveTo>
                      <a:lnTo>
                        <a:pt x="887731" y="0"/>
                      </a:lnTo>
                      <a:cubicBezTo>
                        <a:pt x="909022" y="0"/>
                        <a:pt x="926281" y="17259"/>
                        <a:pt x="926281" y="38550"/>
                      </a:cubicBezTo>
                      <a:lnTo>
                        <a:pt x="926281" y="990259"/>
                      </a:lnTo>
                      <a:cubicBezTo>
                        <a:pt x="926281" y="1011549"/>
                        <a:pt x="909022" y="1028809"/>
                        <a:pt x="887731" y="1028809"/>
                      </a:cubicBezTo>
                      <a:lnTo>
                        <a:pt x="38550" y="1028809"/>
                      </a:lnTo>
                      <a:cubicBezTo>
                        <a:pt x="17259" y="1028809"/>
                        <a:pt x="0" y="1011549"/>
                        <a:pt x="0" y="990259"/>
                      </a:cubicBezTo>
                      <a:lnTo>
                        <a:pt x="0" y="38550"/>
                      </a:lnTo>
                      <a:cubicBezTo>
                        <a:pt x="0" y="17259"/>
                        <a:pt x="17259" y="0"/>
                        <a:pt x="38550" y="0"/>
                      </a:cubicBezTo>
                      <a:close/>
                    </a:path>
                  </a:pathLst>
                </a:custGeom>
                <a:solidFill>
                  <a:srgbClr val="1869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14"/>
                <p:cNvSpPr txBox="1"/>
                <p:nvPr/>
              </p:nvSpPr>
              <p:spPr>
                <a:xfrm>
                  <a:off x="0" y="-57150"/>
                  <a:ext cx="926281" cy="1085959"/>
                </a:xfrm>
                <a:prstGeom prst="rect">
                  <a:avLst/>
                </a:prstGeom>
                <a:noFill/>
                <a:ln>
                  <a:noFill/>
                </a:ln>
              </p:spPr>
              <p:txBody>
                <a:bodyPr spcFirstLastPara="1" wrap="square" lIns="0" tIns="0" rIns="0" bIns="0" anchor="ctr" anchorCtr="0">
                  <a:noAutofit/>
                </a:bodyPr>
                <a:lstStyle/>
                <a:p>
                  <a:pPr marL="0" marR="0" lvl="0" indent="0" algn="ctr" rtl="0">
                    <a:lnSpc>
                      <a:spcPct val="172772"/>
                    </a:lnSpc>
                    <a:spcBef>
                      <a:spcPts val="0"/>
                    </a:spcBef>
                    <a:spcAft>
                      <a:spcPts val="0"/>
                    </a:spcAft>
                    <a:buNone/>
                  </a:pPr>
                  <a:endParaRPr sz="1818">
                    <a:solidFill>
                      <a:schemeClr val="dk1"/>
                    </a:solidFill>
                    <a:latin typeface="Calibri"/>
                    <a:ea typeface="Calibri"/>
                    <a:cs typeface="Calibri"/>
                    <a:sym typeface="Calibri"/>
                  </a:endParaRPr>
                </a:p>
              </p:txBody>
            </p:sp>
          </p:grpSp>
        </p:grpSp>
        <p:sp>
          <p:nvSpPr>
            <p:cNvPr id="631" name="Google Shape;631;p14"/>
            <p:cNvSpPr txBox="1"/>
            <p:nvPr/>
          </p:nvSpPr>
          <p:spPr>
            <a:xfrm>
              <a:off x="330132" y="6935698"/>
              <a:ext cx="2831459" cy="2381471"/>
            </a:xfrm>
            <a:prstGeom prst="rect">
              <a:avLst/>
            </a:prstGeom>
            <a:noFill/>
            <a:ln>
              <a:noFill/>
            </a:ln>
          </p:spPr>
          <p:txBody>
            <a:bodyPr spcFirstLastPara="1" wrap="square" lIns="0" tIns="0" rIns="0" bIns="0" anchor="t" anchorCtr="0">
              <a:spAutoFit/>
            </a:bodyPr>
            <a:lstStyle/>
            <a:p>
              <a:pPr marL="0" marR="0" lvl="0" indent="0" algn="ctr" rtl="0">
                <a:lnSpc>
                  <a:spcPct val="140054"/>
                </a:lnSpc>
                <a:spcBef>
                  <a:spcPts val="0"/>
                </a:spcBef>
                <a:spcAft>
                  <a:spcPts val="0"/>
                </a:spcAft>
                <a:buNone/>
              </a:pPr>
              <a:r>
                <a:rPr lang="en-US" sz="2192">
                  <a:solidFill>
                    <a:srgbClr val="FFFFFF"/>
                  </a:solidFill>
                  <a:latin typeface="Century Gothic"/>
                  <a:ea typeface="Century Gothic"/>
                  <a:cs typeface="Century Gothic"/>
                  <a:sym typeface="Century Gothic"/>
                </a:rPr>
                <a:t> Research the LGA's security conditions before visiting. Check recent security alerts or incidents.</a:t>
              </a:r>
              <a:endParaRPr/>
            </a:p>
          </p:txBody>
        </p:sp>
        <p:sp>
          <p:nvSpPr>
            <p:cNvPr id="632" name="Google Shape;632;p14"/>
            <p:cNvSpPr txBox="1"/>
            <p:nvPr/>
          </p:nvSpPr>
          <p:spPr>
            <a:xfrm>
              <a:off x="733973" y="5993793"/>
              <a:ext cx="1794540" cy="711398"/>
            </a:xfrm>
            <a:prstGeom prst="rect">
              <a:avLst/>
            </a:prstGeom>
            <a:noFill/>
            <a:ln>
              <a:noFill/>
            </a:ln>
          </p:spPr>
          <p:txBody>
            <a:bodyPr spcFirstLastPara="1" wrap="square" lIns="0" tIns="0" rIns="0" bIns="0" anchor="t" anchorCtr="0">
              <a:spAutoFit/>
            </a:bodyPr>
            <a:lstStyle/>
            <a:p>
              <a:pPr marL="0" marR="0" lvl="0" indent="0" algn="ctr" rtl="0">
                <a:lnSpc>
                  <a:spcPct val="120026"/>
                </a:lnSpc>
                <a:spcBef>
                  <a:spcPts val="0"/>
                </a:spcBef>
                <a:spcAft>
                  <a:spcPts val="0"/>
                </a:spcAft>
                <a:buNone/>
              </a:pPr>
              <a:r>
                <a:rPr lang="en-US" sz="2302" b="1">
                  <a:solidFill>
                    <a:srgbClr val="FFFFFF"/>
                  </a:solidFill>
                  <a:latin typeface="Century Gothic"/>
                  <a:ea typeface="Century Gothic"/>
                  <a:cs typeface="Century Gothic"/>
                  <a:sym typeface="Century Gothic"/>
                </a:rPr>
                <a:t>Know the Area</a:t>
              </a:r>
              <a:endParaRPr/>
            </a:p>
          </p:txBody>
        </p:sp>
        <p:sp>
          <p:nvSpPr>
            <p:cNvPr id="633" name="Google Shape;633;p14"/>
            <p:cNvSpPr/>
            <p:nvPr/>
          </p:nvSpPr>
          <p:spPr>
            <a:xfrm>
              <a:off x="76200" y="2857500"/>
              <a:ext cx="708848" cy="629385"/>
            </a:xfrm>
            <a:prstGeom prst="ellipse">
              <a:avLst/>
            </a:prstGeom>
            <a:solidFill>
              <a:srgbClr val="F2F2F2"/>
            </a:solidFill>
            <a:ln w="28575" cap="flat" cmpd="sng">
              <a:solidFill>
                <a:srgbClr val="24406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020" b="1">
                  <a:solidFill>
                    <a:srgbClr val="000000"/>
                  </a:solidFill>
                  <a:latin typeface="Century Gothic"/>
                  <a:ea typeface="Century Gothic"/>
                  <a:cs typeface="Century Gothic"/>
                  <a:sym typeface="Century Gothic"/>
                </a:rPr>
                <a:t>1</a:t>
              </a:r>
              <a:endParaRPr sz="2020" b="1">
                <a:solidFill>
                  <a:srgbClr val="000000"/>
                </a:solidFill>
                <a:latin typeface="Arial"/>
                <a:ea typeface="Arial"/>
                <a:cs typeface="Arial"/>
                <a:sym typeface="Arial"/>
              </a:endParaRPr>
            </a:p>
          </p:txBody>
        </p:sp>
      </p:grpSp>
      <p:grpSp>
        <p:nvGrpSpPr>
          <p:cNvPr id="634" name="Google Shape;634;p14"/>
          <p:cNvGrpSpPr/>
          <p:nvPr/>
        </p:nvGrpSpPr>
        <p:grpSpPr>
          <a:xfrm>
            <a:off x="3744578" y="2857500"/>
            <a:ext cx="3393144" cy="6704057"/>
            <a:chOff x="3713039" y="2857500"/>
            <a:chExt cx="3393144" cy="6704057"/>
          </a:xfrm>
        </p:grpSpPr>
        <p:sp>
          <p:nvSpPr>
            <p:cNvPr id="635" name="Google Shape;635;p14"/>
            <p:cNvSpPr/>
            <p:nvPr/>
          </p:nvSpPr>
          <p:spPr>
            <a:xfrm>
              <a:off x="3861420" y="3132229"/>
              <a:ext cx="3244763" cy="3038252"/>
            </a:xfrm>
            <a:custGeom>
              <a:avLst/>
              <a:gdLst/>
              <a:ahLst/>
              <a:cxnLst/>
              <a:rect l="l" t="t" r="r" b="b"/>
              <a:pathLst>
                <a:path w="544871" h="510193" extrusionOk="0">
                  <a:moveTo>
                    <a:pt x="38550" y="0"/>
                  </a:moveTo>
                  <a:lnTo>
                    <a:pt x="506321" y="0"/>
                  </a:lnTo>
                  <a:cubicBezTo>
                    <a:pt x="527612" y="0"/>
                    <a:pt x="544871" y="17259"/>
                    <a:pt x="544871" y="38550"/>
                  </a:cubicBezTo>
                  <a:lnTo>
                    <a:pt x="544871" y="471643"/>
                  </a:lnTo>
                  <a:cubicBezTo>
                    <a:pt x="544871" y="492934"/>
                    <a:pt x="527612" y="510193"/>
                    <a:pt x="506321" y="510193"/>
                  </a:cubicBezTo>
                  <a:lnTo>
                    <a:pt x="38550" y="510193"/>
                  </a:lnTo>
                  <a:cubicBezTo>
                    <a:pt x="17259" y="510193"/>
                    <a:pt x="0" y="492934"/>
                    <a:pt x="0" y="471643"/>
                  </a:cubicBezTo>
                  <a:lnTo>
                    <a:pt x="0" y="38550"/>
                  </a:lnTo>
                  <a:cubicBezTo>
                    <a:pt x="0" y="17259"/>
                    <a:pt x="17259" y="0"/>
                    <a:pt x="38550" y="0"/>
                  </a:cubicBezTo>
                  <a:close/>
                </a:path>
              </a:pathLst>
            </a:custGeom>
            <a:blipFill rotWithShape="1">
              <a:blip r:embed="rId6">
                <a:alphaModFix/>
              </a:blip>
              <a:stretch>
                <a:fillRect l="-20266" r="-20266"/>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36" name="Google Shape;636;p14"/>
            <p:cNvGrpSpPr/>
            <p:nvPr/>
          </p:nvGrpSpPr>
          <p:grpSpPr>
            <a:xfrm>
              <a:off x="3861420" y="5757443"/>
              <a:ext cx="3244763" cy="3804114"/>
              <a:chOff x="0" y="-57150"/>
              <a:chExt cx="926281" cy="1085959"/>
            </a:xfrm>
          </p:grpSpPr>
          <p:sp>
            <p:nvSpPr>
              <p:cNvPr id="637" name="Google Shape;637;p14"/>
              <p:cNvSpPr/>
              <p:nvPr/>
            </p:nvSpPr>
            <p:spPr>
              <a:xfrm>
                <a:off x="0" y="0"/>
                <a:ext cx="926281" cy="1028809"/>
              </a:xfrm>
              <a:custGeom>
                <a:avLst/>
                <a:gdLst/>
                <a:ahLst/>
                <a:cxnLst/>
                <a:rect l="l" t="t" r="r" b="b"/>
                <a:pathLst>
                  <a:path w="926281" h="1028809" extrusionOk="0">
                    <a:moveTo>
                      <a:pt x="38550" y="0"/>
                    </a:moveTo>
                    <a:lnTo>
                      <a:pt x="887731" y="0"/>
                    </a:lnTo>
                    <a:cubicBezTo>
                      <a:pt x="909022" y="0"/>
                      <a:pt x="926281" y="17259"/>
                      <a:pt x="926281" y="38550"/>
                    </a:cubicBezTo>
                    <a:lnTo>
                      <a:pt x="926281" y="990259"/>
                    </a:lnTo>
                    <a:cubicBezTo>
                      <a:pt x="926281" y="1011549"/>
                      <a:pt x="909022" y="1028809"/>
                      <a:pt x="887731" y="1028809"/>
                    </a:cubicBezTo>
                    <a:lnTo>
                      <a:pt x="38550" y="1028809"/>
                    </a:lnTo>
                    <a:cubicBezTo>
                      <a:pt x="17259" y="1028809"/>
                      <a:pt x="0" y="1011549"/>
                      <a:pt x="0" y="990259"/>
                    </a:cubicBezTo>
                    <a:lnTo>
                      <a:pt x="0" y="38550"/>
                    </a:lnTo>
                    <a:cubicBezTo>
                      <a:pt x="0" y="17259"/>
                      <a:pt x="17259" y="0"/>
                      <a:pt x="38550" y="0"/>
                    </a:cubicBezTo>
                    <a:close/>
                  </a:path>
                </a:pathLst>
              </a:custGeom>
              <a:solidFill>
                <a:srgbClr val="1869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14"/>
              <p:cNvSpPr txBox="1"/>
              <p:nvPr/>
            </p:nvSpPr>
            <p:spPr>
              <a:xfrm>
                <a:off x="0" y="-57150"/>
                <a:ext cx="926281" cy="1085959"/>
              </a:xfrm>
              <a:prstGeom prst="rect">
                <a:avLst/>
              </a:prstGeom>
              <a:noFill/>
              <a:ln>
                <a:noFill/>
              </a:ln>
            </p:spPr>
            <p:txBody>
              <a:bodyPr spcFirstLastPara="1" wrap="square" lIns="0" tIns="0" rIns="0" bIns="0" anchor="ctr" anchorCtr="0">
                <a:noAutofit/>
              </a:bodyPr>
              <a:lstStyle/>
              <a:p>
                <a:pPr marL="0" marR="0" lvl="0" indent="0" algn="ctr" rtl="0">
                  <a:lnSpc>
                    <a:spcPct val="172772"/>
                  </a:lnSpc>
                  <a:spcBef>
                    <a:spcPts val="0"/>
                  </a:spcBef>
                  <a:spcAft>
                    <a:spcPts val="0"/>
                  </a:spcAft>
                  <a:buNone/>
                </a:pPr>
                <a:endParaRPr sz="1818">
                  <a:solidFill>
                    <a:schemeClr val="dk1"/>
                  </a:solidFill>
                  <a:latin typeface="Calibri"/>
                  <a:ea typeface="Calibri"/>
                  <a:cs typeface="Calibri"/>
                  <a:sym typeface="Calibri"/>
                </a:endParaRPr>
              </a:p>
            </p:txBody>
          </p:sp>
        </p:grpSp>
        <p:sp>
          <p:nvSpPr>
            <p:cNvPr id="639" name="Google Shape;639;p14"/>
            <p:cNvSpPr txBox="1"/>
            <p:nvPr/>
          </p:nvSpPr>
          <p:spPr>
            <a:xfrm>
              <a:off x="4116915" y="6935698"/>
              <a:ext cx="2637278" cy="1980026"/>
            </a:xfrm>
            <a:prstGeom prst="rect">
              <a:avLst/>
            </a:prstGeom>
            <a:noFill/>
            <a:ln>
              <a:noFill/>
            </a:ln>
          </p:spPr>
          <p:txBody>
            <a:bodyPr spcFirstLastPara="1" wrap="square" lIns="0" tIns="0" rIns="0" bIns="0" anchor="t" anchorCtr="0">
              <a:spAutoFit/>
            </a:bodyPr>
            <a:lstStyle/>
            <a:p>
              <a:pPr marL="0" marR="0" lvl="0" indent="0" algn="ctr" rtl="0">
                <a:lnSpc>
                  <a:spcPct val="140054"/>
                </a:lnSpc>
                <a:spcBef>
                  <a:spcPts val="0"/>
                </a:spcBef>
                <a:spcAft>
                  <a:spcPts val="0"/>
                </a:spcAft>
                <a:buNone/>
              </a:pPr>
              <a:r>
                <a:rPr lang="en-US" sz="2192">
                  <a:solidFill>
                    <a:srgbClr val="FFFFFF"/>
                  </a:solidFill>
                  <a:latin typeface="Century Gothic"/>
                  <a:ea typeface="Century Gothic"/>
                  <a:cs typeface="Century Gothic"/>
                  <a:sym typeface="Century Gothic"/>
                </a:rPr>
                <a:t>Use safe and well-traveled routes. Avoid isolated areas.</a:t>
              </a:r>
              <a:endParaRPr/>
            </a:p>
            <a:p>
              <a:pPr marL="0" marR="0" lvl="0" indent="0" algn="ctr" rtl="0">
                <a:lnSpc>
                  <a:spcPct val="140054"/>
                </a:lnSpc>
                <a:spcBef>
                  <a:spcPts val="0"/>
                </a:spcBef>
                <a:spcAft>
                  <a:spcPts val="0"/>
                </a:spcAft>
                <a:buNone/>
              </a:pPr>
              <a:endParaRPr sz="2192">
                <a:solidFill>
                  <a:srgbClr val="FFFFFF"/>
                </a:solidFill>
                <a:latin typeface="Century Gothic"/>
                <a:ea typeface="Century Gothic"/>
                <a:cs typeface="Century Gothic"/>
                <a:sym typeface="Century Gothic"/>
              </a:endParaRPr>
            </a:p>
          </p:txBody>
        </p:sp>
        <p:sp>
          <p:nvSpPr>
            <p:cNvPr id="640" name="Google Shape;640;p14"/>
            <p:cNvSpPr txBox="1"/>
            <p:nvPr/>
          </p:nvSpPr>
          <p:spPr>
            <a:xfrm>
              <a:off x="4356158" y="5993793"/>
              <a:ext cx="1958031" cy="711398"/>
            </a:xfrm>
            <a:prstGeom prst="rect">
              <a:avLst/>
            </a:prstGeom>
            <a:noFill/>
            <a:ln>
              <a:noFill/>
            </a:ln>
          </p:spPr>
          <p:txBody>
            <a:bodyPr spcFirstLastPara="1" wrap="square" lIns="0" tIns="0" rIns="0" bIns="0" anchor="t" anchorCtr="0">
              <a:spAutoFit/>
            </a:bodyPr>
            <a:lstStyle/>
            <a:p>
              <a:pPr marL="0" marR="0" lvl="0" indent="0" algn="ctr" rtl="0">
                <a:lnSpc>
                  <a:spcPct val="120026"/>
                </a:lnSpc>
                <a:spcBef>
                  <a:spcPts val="0"/>
                </a:spcBef>
                <a:spcAft>
                  <a:spcPts val="0"/>
                </a:spcAft>
                <a:buNone/>
              </a:pPr>
              <a:r>
                <a:rPr lang="en-US" sz="2302" b="1">
                  <a:solidFill>
                    <a:srgbClr val="FFFFFF"/>
                  </a:solidFill>
                  <a:latin typeface="Century Gothic"/>
                  <a:ea typeface="Century Gothic"/>
                  <a:cs typeface="Century Gothic"/>
                  <a:sym typeface="Century Gothic"/>
                </a:rPr>
                <a:t>Plan Your Route: </a:t>
              </a:r>
              <a:endParaRPr/>
            </a:p>
          </p:txBody>
        </p:sp>
        <p:sp>
          <p:nvSpPr>
            <p:cNvPr id="641" name="Google Shape;641;p14"/>
            <p:cNvSpPr/>
            <p:nvPr/>
          </p:nvSpPr>
          <p:spPr>
            <a:xfrm>
              <a:off x="3713039" y="2857500"/>
              <a:ext cx="708848" cy="629385"/>
            </a:xfrm>
            <a:prstGeom prst="ellipse">
              <a:avLst/>
            </a:prstGeom>
            <a:solidFill>
              <a:srgbClr val="F2F2F2"/>
            </a:solidFill>
            <a:ln w="28575" cap="flat" cmpd="sng">
              <a:solidFill>
                <a:srgbClr val="24406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020" b="1">
                  <a:solidFill>
                    <a:srgbClr val="000000"/>
                  </a:solidFill>
                  <a:latin typeface="Arial"/>
                  <a:ea typeface="Arial"/>
                  <a:cs typeface="Arial"/>
                  <a:sym typeface="Arial"/>
                </a:rPr>
                <a:t>2</a:t>
              </a:r>
              <a:endParaRPr/>
            </a:p>
          </p:txBody>
        </p:sp>
      </p:grpSp>
      <p:grpSp>
        <p:nvGrpSpPr>
          <p:cNvPr id="642" name="Google Shape;642;p14"/>
          <p:cNvGrpSpPr/>
          <p:nvPr/>
        </p:nvGrpSpPr>
        <p:grpSpPr>
          <a:xfrm>
            <a:off x="7416223" y="2857500"/>
            <a:ext cx="3311391" cy="6704057"/>
            <a:chOff x="7431631" y="2857500"/>
            <a:chExt cx="3311391" cy="6704057"/>
          </a:xfrm>
        </p:grpSpPr>
        <p:sp>
          <p:nvSpPr>
            <p:cNvPr id="643" name="Google Shape;643;p14"/>
            <p:cNvSpPr/>
            <p:nvPr/>
          </p:nvSpPr>
          <p:spPr>
            <a:xfrm>
              <a:off x="7498259" y="3132229"/>
              <a:ext cx="3244763" cy="3038252"/>
            </a:xfrm>
            <a:custGeom>
              <a:avLst/>
              <a:gdLst/>
              <a:ahLst/>
              <a:cxnLst/>
              <a:rect l="l" t="t" r="r" b="b"/>
              <a:pathLst>
                <a:path w="544871" h="510193" extrusionOk="0">
                  <a:moveTo>
                    <a:pt x="38550" y="0"/>
                  </a:moveTo>
                  <a:lnTo>
                    <a:pt x="506321" y="0"/>
                  </a:lnTo>
                  <a:cubicBezTo>
                    <a:pt x="527612" y="0"/>
                    <a:pt x="544871" y="17259"/>
                    <a:pt x="544871" y="38550"/>
                  </a:cubicBezTo>
                  <a:lnTo>
                    <a:pt x="544871" y="471643"/>
                  </a:lnTo>
                  <a:cubicBezTo>
                    <a:pt x="544871" y="492934"/>
                    <a:pt x="527612" y="510193"/>
                    <a:pt x="506321" y="510193"/>
                  </a:cubicBezTo>
                  <a:lnTo>
                    <a:pt x="38550" y="510193"/>
                  </a:lnTo>
                  <a:cubicBezTo>
                    <a:pt x="17259" y="510193"/>
                    <a:pt x="0" y="492934"/>
                    <a:pt x="0" y="471643"/>
                  </a:cubicBezTo>
                  <a:lnTo>
                    <a:pt x="0" y="38550"/>
                  </a:lnTo>
                  <a:cubicBezTo>
                    <a:pt x="0" y="17259"/>
                    <a:pt x="17259" y="0"/>
                    <a:pt x="38550" y="0"/>
                  </a:cubicBezTo>
                  <a:close/>
                </a:path>
              </a:pathLst>
            </a:custGeom>
            <a:blipFill rotWithShape="1">
              <a:blip r:embed="rId7">
                <a:alphaModFix/>
              </a:blip>
              <a:stretch>
                <a:fillRect t="-18654" b="-18654"/>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44" name="Google Shape;644;p14"/>
            <p:cNvGrpSpPr/>
            <p:nvPr/>
          </p:nvGrpSpPr>
          <p:grpSpPr>
            <a:xfrm>
              <a:off x="7498259" y="5757443"/>
              <a:ext cx="3244763" cy="3804114"/>
              <a:chOff x="0" y="-57150"/>
              <a:chExt cx="926281" cy="1085959"/>
            </a:xfrm>
          </p:grpSpPr>
          <p:sp>
            <p:nvSpPr>
              <p:cNvPr id="645" name="Google Shape;645;p14"/>
              <p:cNvSpPr/>
              <p:nvPr/>
            </p:nvSpPr>
            <p:spPr>
              <a:xfrm>
                <a:off x="0" y="0"/>
                <a:ext cx="926281" cy="1028809"/>
              </a:xfrm>
              <a:custGeom>
                <a:avLst/>
                <a:gdLst/>
                <a:ahLst/>
                <a:cxnLst/>
                <a:rect l="l" t="t" r="r" b="b"/>
                <a:pathLst>
                  <a:path w="926281" h="1028809" extrusionOk="0">
                    <a:moveTo>
                      <a:pt x="38550" y="0"/>
                    </a:moveTo>
                    <a:lnTo>
                      <a:pt x="887731" y="0"/>
                    </a:lnTo>
                    <a:cubicBezTo>
                      <a:pt x="909022" y="0"/>
                      <a:pt x="926281" y="17259"/>
                      <a:pt x="926281" y="38550"/>
                    </a:cubicBezTo>
                    <a:lnTo>
                      <a:pt x="926281" y="990259"/>
                    </a:lnTo>
                    <a:cubicBezTo>
                      <a:pt x="926281" y="1011549"/>
                      <a:pt x="909022" y="1028809"/>
                      <a:pt x="887731" y="1028809"/>
                    </a:cubicBezTo>
                    <a:lnTo>
                      <a:pt x="38550" y="1028809"/>
                    </a:lnTo>
                    <a:cubicBezTo>
                      <a:pt x="17259" y="1028809"/>
                      <a:pt x="0" y="1011549"/>
                      <a:pt x="0" y="990259"/>
                    </a:cubicBezTo>
                    <a:lnTo>
                      <a:pt x="0" y="38550"/>
                    </a:lnTo>
                    <a:cubicBezTo>
                      <a:pt x="0" y="17259"/>
                      <a:pt x="17259" y="0"/>
                      <a:pt x="38550" y="0"/>
                    </a:cubicBezTo>
                    <a:close/>
                  </a:path>
                </a:pathLst>
              </a:custGeom>
              <a:solidFill>
                <a:srgbClr val="1869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14"/>
              <p:cNvSpPr txBox="1"/>
              <p:nvPr/>
            </p:nvSpPr>
            <p:spPr>
              <a:xfrm>
                <a:off x="0" y="-57150"/>
                <a:ext cx="926281" cy="1085959"/>
              </a:xfrm>
              <a:prstGeom prst="rect">
                <a:avLst/>
              </a:prstGeom>
              <a:noFill/>
              <a:ln>
                <a:noFill/>
              </a:ln>
            </p:spPr>
            <p:txBody>
              <a:bodyPr spcFirstLastPara="1" wrap="square" lIns="0" tIns="0" rIns="0" bIns="0" anchor="ctr" anchorCtr="0">
                <a:noAutofit/>
              </a:bodyPr>
              <a:lstStyle/>
              <a:p>
                <a:pPr marL="0" marR="0" lvl="0" indent="0" algn="ctr" rtl="0">
                  <a:lnSpc>
                    <a:spcPct val="172772"/>
                  </a:lnSpc>
                  <a:spcBef>
                    <a:spcPts val="0"/>
                  </a:spcBef>
                  <a:spcAft>
                    <a:spcPts val="0"/>
                  </a:spcAft>
                  <a:buNone/>
                </a:pPr>
                <a:endParaRPr sz="1818">
                  <a:solidFill>
                    <a:schemeClr val="dk1"/>
                  </a:solidFill>
                  <a:latin typeface="Calibri"/>
                  <a:ea typeface="Calibri"/>
                  <a:cs typeface="Calibri"/>
                  <a:sym typeface="Calibri"/>
                </a:endParaRPr>
              </a:p>
            </p:txBody>
          </p:sp>
        </p:grpSp>
        <p:sp>
          <p:nvSpPr>
            <p:cNvPr id="647" name="Google Shape;647;p14"/>
            <p:cNvSpPr txBox="1"/>
            <p:nvPr/>
          </p:nvSpPr>
          <p:spPr>
            <a:xfrm>
              <a:off x="7653373" y="6935698"/>
              <a:ext cx="2785907" cy="1980026"/>
            </a:xfrm>
            <a:prstGeom prst="rect">
              <a:avLst/>
            </a:prstGeom>
            <a:noFill/>
            <a:ln>
              <a:noFill/>
            </a:ln>
          </p:spPr>
          <p:txBody>
            <a:bodyPr spcFirstLastPara="1" wrap="square" lIns="0" tIns="0" rIns="0" bIns="0" anchor="t" anchorCtr="0">
              <a:spAutoFit/>
            </a:bodyPr>
            <a:lstStyle/>
            <a:p>
              <a:pPr marL="0" marR="0" lvl="0" indent="0" algn="ctr" rtl="0">
                <a:lnSpc>
                  <a:spcPct val="140054"/>
                </a:lnSpc>
                <a:spcBef>
                  <a:spcPts val="0"/>
                </a:spcBef>
                <a:spcAft>
                  <a:spcPts val="0"/>
                </a:spcAft>
                <a:buNone/>
              </a:pPr>
              <a:r>
                <a:rPr lang="en-US" sz="2192">
                  <a:solidFill>
                    <a:srgbClr val="FFFFFF"/>
                  </a:solidFill>
                  <a:latin typeface="Century Gothic"/>
                  <a:ea typeface="Century Gothic"/>
                  <a:cs typeface="Century Gothic"/>
                  <a:sym typeface="Century Gothic"/>
                </a:rPr>
                <a:t>Share your itinerary, the expected duration of the visit, and contact information.</a:t>
              </a:r>
              <a:endParaRPr/>
            </a:p>
          </p:txBody>
        </p:sp>
        <p:sp>
          <p:nvSpPr>
            <p:cNvPr id="648" name="Google Shape;648;p14"/>
            <p:cNvSpPr txBox="1"/>
            <p:nvPr/>
          </p:nvSpPr>
          <p:spPr>
            <a:xfrm>
              <a:off x="7767828" y="5993793"/>
              <a:ext cx="2671450" cy="711398"/>
            </a:xfrm>
            <a:prstGeom prst="rect">
              <a:avLst/>
            </a:prstGeom>
            <a:noFill/>
            <a:ln>
              <a:noFill/>
            </a:ln>
          </p:spPr>
          <p:txBody>
            <a:bodyPr spcFirstLastPara="1" wrap="square" lIns="0" tIns="0" rIns="0" bIns="0" anchor="t" anchorCtr="0">
              <a:spAutoFit/>
            </a:bodyPr>
            <a:lstStyle/>
            <a:p>
              <a:pPr marL="0" marR="0" lvl="0" indent="0" algn="ctr" rtl="0">
                <a:lnSpc>
                  <a:spcPct val="120026"/>
                </a:lnSpc>
                <a:spcBef>
                  <a:spcPts val="0"/>
                </a:spcBef>
                <a:spcAft>
                  <a:spcPts val="0"/>
                </a:spcAft>
                <a:buNone/>
              </a:pPr>
              <a:r>
                <a:rPr lang="en-US" sz="2302" b="1">
                  <a:solidFill>
                    <a:srgbClr val="FFFFFF"/>
                  </a:solidFill>
                  <a:latin typeface="Century Gothic"/>
                  <a:ea typeface="Century Gothic"/>
                  <a:cs typeface="Century Gothic"/>
                  <a:sym typeface="Century Gothic"/>
                </a:rPr>
                <a:t>Inform Your Supervisor</a:t>
              </a:r>
              <a:endParaRPr/>
            </a:p>
          </p:txBody>
        </p:sp>
        <p:sp>
          <p:nvSpPr>
            <p:cNvPr id="649" name="Google Shape;649;p14"/>
            <p:cNvSpPr/>
            <p:nvPr/>
          </p:nvSpPr>
          <p:spPr>
            <a:xfrm>
              <a:off x="7431631" y="2857500"/>
              <a:ext cx="708848" cy="629385"/>
            </a:xfrm>
            <a:prstGeom prst="ellipse">
              <a:avLst/>
            </a:prstGeom>
            <a:solidFill>
              <a:srgbClr val="F2F2F2"/>
            </a:solidFill>
            <a:ln w="28575" cap="flat" cmpd="sng">
              <a:solidFill>
                <a:srgbClr val="24406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020" b="1">
                  <a:solidFill>
                    <a:srgbClr val="000000"/>
                  </a:solidFill>
                  <a:latin typeface="Arial"/>
                  <a:ea typeface="Arial"/>
                  <a:cs typeface="Arial"/>
                  <a:sym typeface="Arial"/>
                </a:rPr>
                <a:t>3</a:t>
              </a:r>
              <a:endParaRPr/>
            </a:p>
          </p:txBody>
        </p:sp>
      </p:grpSp>
      <p:grpSp>
        <p:nvGrpSpPr>
          <p:cNvPr id="650" name="Google Shape;650;p14"/>
          <p:cNvGrpSpPr/>
          <p:nvPr/>
        </p:nvGrpSpPr>
        <p:grpSpPr>
          <a:xfrm>
            <a:off x="11006115" y="2857500"/>
            <a:ext cx="3376124" cy="6704057"/>
            <a:chOff x="11007005" y="2857500"/>
            <a:chExt cx="3376124" cy="6704057"/>
          </a:xfrm>
        </p:grpSpPr>
        <p:grpSp>
          <p:nvGrpSpPr>
            <p:cNvPr id="651" name="Google Shape;651;p14"/>
            <p:cNvGrpSpPr/>
            <p:nvPr/>
          </p:nvGrpSpPr>
          <p:grpSpPr>
            <a:xfrm>
              <a:off x="11138366" y="3132229"/>
              <a:ext cx="3244763" cy="6429328"/>
              <a:chOff x="11138366" y="3132229"/>
              <a:chExt cx="3244763" cy="6429328"/>
            </a:xfrm>
          </p:grpSpPr>
          <p:sp>
            <p:nvSpPr>
              <p:cNvPr id="652" name="Google Shape;652;p14"/>
              <p:cNvSpPr/>
              <p:nvPr/>
            </p:nvSpPr>
            <p:spPr>
              <a:xfrm>
                <a:off x="11138366" y="3132229"/>
                <a:ext cx="3244763" cy="3038252"/>
              </a:xfrm>
              <a:custGeom>
                <a:avLst/>
                <a:gdLst/>
                <a:ahLst/>
                <a:cxnLst/>
                <a:rect l="l" t="t" r="r" b="b"/>
                <a:pathLst>
                  <a:path w="544871" h="510193" extrusionOk="0">
                    <a:moveTo>
                      <a:pt x="38550" y="0"/>
                    </a:moveTo>
                    <a:lnTo>
                      <a:pt x="506321" y="0"/>
                    </a:lnTo>
                    <a:cubicBezTo>
                      <a:pt x="527612" y="0"/>
                      <a:pt x="544871" y="17259"/>
                      <a:pt x="544871" y="38550"/>
                    </a:cubicBezTo>
                    <a:lnTo>
                      <a:pt x="544871" y="471643"/>
                    </a:lnTo>
                    <a:cubicBezTo>
                      <a:pt x="544871" y="492934"/>
                      <a:pt x="527612" y="510193"/>
                      <a:pt x="506321" y="510193"/>
                    </a:cubicBezTo>
                    <a:lnTo>
                      <a:pt x="38550" y="510193"/>
                    </a:lnTo>
                    <a:cubicBezTo>
                      <a:pt x="17259" y="510193"/>
                      <a:pt x="0" y="492934"/>
                      <a:pt x="0" y="471643"/>
                    </a:cubicBezTo>
                    <a:lnTo>
                      <a:pt x="0" y="38550"/>
                    </a:lnTo>
                    <a:cubicBezTo>
                      <a:pt x="0" y="17259"/>
                      <a:pt x="17259" y="0"/>
                      <a:pt x="38550" y="0"/>
                    </a:cubicBezTo>
                    <a:close/>
                  </a:path>
                </a:pathLst>
              </a:custGeom>
              <a:blipFill rotWithShape="1">
                <a:blip r:embed="rId8">
                  <a:alphaModFix/>
                </a:blip>
                <a:stretch>
                  <a:fillRect t="-3397" b="-3397"/>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53" name="Google Shape;653;p14"/>
              <p:cNvGrpSpPr/>
              <p:nvPr/>
            </p:nvGrpSpPr>
            <p:grpSpPr>
              <a:xfrm>
                <a:off x="11138366" y="5757443"/>
                <a:ext cx="3244763" cy="3804114"/>
                <a:chOff x="0" y="-57150"/>
                <a:chExt cx="926281" cy="1085959"/>
              </a:xfrm>
            </p:grpSpPr>
            <p:sp>
              <p:nvSpPr>
                <p:cNvPr id="654" name="Google Shape;654;p14"/>
                <p:cNvSpPr/>
                <p:nvPr/>
              </p:nvSpPr>
              <p:spPr>
                <a:xfrm>
                  <a:off x="0" y="0"/>
                  <a:ext cx="926281" cy="1028809"/>
                </a:xfrm>
                <a:custGeom>
                  <a:avLst/>
                  <a:gdLst/>
                  <a:ahLst/>
                  <a:cxnLst/>
                  <a:rect l="l" t="t" r="r" b="b"/>
                  <a:pathLst>
                    <a:path w="926281" h="1028809" extrusionOk="0">
                      <a:moveTo>
                        <a:pt x="38550" y="0"/>
                      </a:moveTo>
                      <a:lnTo>
                        <a:pt x="887731" y="0"/>
                      </a:lnTo>
                      <a:cubicBezTo>
                        <a:pt x="909022" y="0"/>
                        <a:pt x="926281" y="17259"/>
                        <a:pt x="926281" y="38550"/>
                      </a:cubicBezTo>
                      <a:lnTo>
                        <a:pt x="926281" y="990259"/>
                      </a:lnTo>
                      <a:cubicBezTo>
                        <a:pt x="926281" y="1011549"/>
                        <a:pt x="909022" y="1028809"/>
                        <a:pt x="887731" y="1028809"/>
                      </a:cubicBezTo>
                      <a:lnTo>
                        <a:pt x="38550" y="1028809"/>
                      </a:lnTo>
                      <a:cubicBezTo>
                        <a:pt x="17259" y="1028809"/>
                        <a:pt x="0" y="1011549"/>
                        <a:pt x="0" y="990259"/>
                      </a:cubicBezTo>
                      <a:lnTo>
                        <a:pt x="0" y="38550"/>
                      </a:lnTo>
                      <a:cubicBezTo>
                        <a:pt x="0" y="17259"/>
                        <a:pt x="17259" y="0"/>
                        <a:pt x="38550" y="0"/>
                      </a:cubicBezTo>
                      <a:close/>
                    </a:path>
                  </a:pathLst>
                </a:custGeom>
                <a:solidFill>
                  <a:srgbClr val="1869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14"/>
                <p:cNvSpPr txBox="1"/>
                <p:nvPr/>
              </p:nvSpPr>
              <p:spPr>
                <a:xfrm>
                  <a:off x="0" y="-57150"/>
                  <a:ext cx="926281" cy="1085959"/>
                </a:xfrm>
                <a:prstGeom prst="rect">
                  <a:avLst/>
                </a:prstGeom>
                <a:noFill/>
                <a:ln>
                  <a:noFill/>
                </a:ln>
              </p:spPr>
              <p:txBody>
                <a:bodyPr spcFirstLastPara="1" wrap="square" lIns="0" tIns="0" rIns="0" bIns="0" anchor="ctr" anchorCtr="0">
                  <a:noAutofit/>
                </a:bodyPr>
                <a:lstStyle/>
                <a:p>
                  <a:pPr marL="0" marR="0" lvl="0" indent="0" algn="ctr" rtl="0">
                    <a:lnSpc>
                      <a:spcPct val="172772"/>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656" name="Google Shape;656;p14"/>
              <p:cNvGrpSpPr/>
              <p:nvPr/>
            </p:nvGrpSpPr>
            <p:grpSpPr>
              <a:xfrm>
                <a:off x="11425022" y="5993793"/>
                <a:ext cx="2671450" cy="2520486"/>
                <a:chOff x="11416365" y="5993793"/>
                <a:chExt cx="2671450" cy="2520486"/>
              </a:xfrm>
            </p:grpSpPr>
            <p:sp>
              <p:nvSpPr>
                <p:cNvPr id="657" name="Google Shape;657;p14"/>
                <p:cNvSpPr txBox="1"/>
                <p:nvPr/>
              </p:nvSpPr>
              <p:spPr>
                <a:xfrm>
                  <a:off x="11433451" y="6935697"/>
                  <a:ext cx="2637278" cy="1578582"/>
                </a:xfrm>
                <a:prstGeom prst="rect">
                  <a:avLst/>
                </a:prstGeom>
                <a:noFill/>
                <a:ln>
                  <a:noFill/>
                </a:ln>
              </p:spPr>
              <p:txBody>
                <a:bodyPr spcFirstLastPara="1" wrap="square" lIns="0" tIns="0" rIns="0" bIns="0" anchor="t" anchorCtr="0">
                  <a:spAutoFit/>
                </a:bodyPr>
                <a:lstStyle/>
                <a:p>
                  <a:pPr marL="0" marR="0" lvl="0" indent="0" algn="ctr" rtl="0">
                    <a:lnSpc>
                      <a:spcPct val="140054"/>
                    </a:lnSpc>
                    <a:spcBef>
                      <a:spcPts val="0"/>
                    </a:spcBef>
                    <a:spcAft>
                      <a:spcPts val="0"/>
                    </a:spcAft>
                    <a:buNone/>
                  </a:pPr>
                  <a:r>
                    <a:rPr lang="en-US" sz="2192">
                      <a:solidFill>
                        <a:srgbClr val="FFFFFF"/>
                      </a:solidFill>
                      <a:latin typeface="Century Gothic"/>
                      <a:ea typeface="Century Gothic"/>
                      <a:cs typeface="Century Gothic"/>
                      <a:sym typeface="Century Gothic"/>
                    </a:rPr>
                    <a:t>Always carry your official ID and any authorization letters.</a:t>
                  </a:r>
                  <a:endParaRPr/>
                </a:p>
              </p:txBody>
            </p:sp>
            <p:sp>
              <p:nvSpPr>
                <p:cNvPr id="658" name="Google Shape;658;p14"/>
                <p:cNvSpPr txBox="1"/>
                <p:nvPr/>
              </p:nvSpPr>
              <p:spPr>
                <a:xfrm>
                  <a:off x="11416365" y="5993793"/>
                  <a:ext cx="2671450" cy="711398"/>
                </a:xfrm>
                <a:prstGeom prst="rect">
                  <a:avLst/>
                </a:prstGeom>
                <a:noFill/>
                <a:ln>
                  <a:noFill/>
                </a:ln>
              </p:spPr>
              <p:txBody>
                <a:bodyPr spcFirstLastPara="1" wrap="square" lIns="0" tIns="0" rIns="0" bIns="0" anchor="t" anchorCtr="0">
                  <a:spAutoFit/>
                </a:bodyPr>
                <a:lstStyle/>
                <a:p>
                  <a:pPr marL="0" marR="0" lvl="0" indent="0" algn="ctr" rtl="0">
                    <a:lnSpc>
                      <a:spcPct val="120026"/>
                    </a:lnSpc>
                    <a:spcBef>
                      <a:spcPts val="0"/>
                    </a:spcBef>
                    <a:spcAft>
                      <a:spcPts val="0"/>
                    </a:spcAft>
                    <a:buNone/>
                  </a:pPr>
                  <a:r>
                    <a:rPr lang="en-US" sz="2302" b="1">
                      <a:solidFill>
                        <a:srgbClr val="FFFFFF"/>
                      </a:solidFill>
                      <a:latin typeface="Century Gothic"/>
                      <a:ea typeface="Century Gothic"/>
                      <a:cs typeface="Century Gothic"/>
                      <a:sym typeface="Century Gothic"/>
                    </a:rPr>
                    <a:t>Carry Identification:</a:t>
                  </a:r>
                  <a:endParaRPr/>
                </a:p>
              </p:txBody>
            </p:sp>
          </p:grpSp>
        </p:grpSp>
        <p:sp>
          <p:nvSpPr>
            <p:cNvPr id="659" name="Google Shape;659;p14"/>
            <p:cNvSpPr/>
            <p:nvPr/>
          </p:nvSpPr>
          <p:spPr>
            <a:xfrm>
              <a:off x="11007005" y="2857500"/>
              <a:ext cx="708848" cy="629385"/>
            </a:xfrm>
            <a:prstGeom prst="ellipse">
              <a:avLst/>
            </a:prstGeom>
            <a:solidFill>
              <a:srgbClr val="F2F2F2"/>
            </a:solidFill>
            <a:ln w="28575" cap="flat" cmpd="sng">
              <a:solidFill>
                <a:srgbClr val="24406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020" b="1">
                  <a:solidFill>
                    <a:srgbClr val="000000"/>
                  </a:solidFill>
                  <a:latin typeface="Arial"/>
                  <a:ea typeface="Arial"/>
                  <a:cs typeface="Arial"/>
                  <a:sym typeface="Arial"/>
                </a:rPr>
                <a:t>4</a:t>
              </a:r>
              <a:endParaRPr/>
            </a:p>
          </p:txBody>
        </p:sp>
      </p:grpSp>
      <p:grpSp>
        <p:nvGrpSpPr>
          <p:cNvPr id="660" name="Google Shape;660;p14"/>
          <p:cNvGrpSpPr/>
          <p:nvPr/>
        </p:nvGrpSpPr>
        <p:grpSpPr>
          <a:xfrm>
            <a:off x="14660741" y="2857500"/>
            <a:ext cx="3359226" cy="6704057"/>
            <a:chOff x="14660741" y="2857500"/>
            <a:chExt cx="3359226" cy="6704057"/>
          </a:xfrm>
        </p:grpSpPr>
        <p:sp>
          <p:nvSpPr>
            <p:cNvPr id="661" name="Google Shape;661;p14"/>
            <p:cNvSpPr/>
            <p:nvPr/>
          </p:nvSpPr>
          <p:spPr>
            <a:xfrm>
              <a:off x="14775204" y="3132229"/>
              <a:ext cx="3244763" cy="3038252"/>
            </a:xfrm>
            <a:custGeom>
              <a:avLst/>
              <a:gdLst/>
              <a:ahLst/>
              <a:cxnLst/>
              <a:rect l="l" t="t" r="r" b="b"/>
              <a:pathLst>
                <a:path w="544871" h="510193" extrusionOk="0">
                  <a:moveTo>
                    <a:pt x="38550" y="0"/>
                  </a:moveTo>
                  <a:lnTo>
                    <a:pt x="506321" y="0"/>
                  </a:lnTo>
                  <a:cubicBezTo>
                    <a:pt x="527612" y="0"/>
                    <a:pt x="544871" y="17259"/>
                    <a:pt x="544871" y="38550"/>
                  </a:cubicBezTo>
                  <a:lnTo>
                    <a:pt x="544871" y="471643"/>
                  </a:lnTo>
                  <a:cubicBezTo>
                    <a:pt x="544871" y="492934"/>
                    <a:pt x="527612" y="510193"/>
                    <a:pt x="506321" y="510193"/>
                  </a:cubicBezTo>
                  <a:lnTo>
                    <a:pt x="38550" y="510193"/>
                  </a:lnTo>
                  <a:cubicBezTo>
                    <a:pt x="17259" y="510193"/>
                    <a:pt x="0" y="492934"/>
                    <a:pt x="0" y="471643"/>
                  </a:cubicBezTo>
                  <a:lnTo>
                    <a:pt x="0" y="38550"/>
                  </a:lnTo>
                  <a:cubicBezTo>
                    <a:pt x="0" y="17259"/>
                    <a:pt x="17259" y="0"/>
                    <a:pt x="38550" y="0"/>
                  </a:cubicBezTo>
                  <a:close/>
                </a:path>
              </a:pathLst>
            </a:custGeom>
            <a:blipFill rotWithShape="1">
              <a:blip r:embed="rId9">
                <a:alphaModFix/>
              </a:blip>
              <a:stretch>
                <a:fillRect t="-3397" b="-3397"/>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62" name="Google Shape;662;p14"/>
            <p:cNvGrpSpPr/>
            <p:nvPr/>
          </p:nvGrpSpPr>
          <p:grpSpPr>
            <a:xfrm>
              <a:off x="14775204" y="5757443"/>
              <a:ext cx="3244763" cy="3804114"/>
              <a:chOff x="14775204" y="5757443"/>
              <a:chExt cx="3244763" cy="3804114"/>
            </a:xfrm>
          </p:grpSpPr>
          <p:grpSp>
            <p:nvGrpSpPr>
              <p:cNvPr id="663" name="Google Shape;663;p14"/>
              <p:cNvGrpSpPr/>
              <p:nvPr/>
            </p:nvGrpSpPr>
            <p:grpSpPr>
              <a:xfrm>
                <a:off x="14775204" y="5757443"/>
                <a:ext cx="3244763" cy="3804114"/>
                <a:chOff x="0" y="-57150"/>
                <a:chExt cx="926281" cy="1085959"/>
              </a:xfrm>
            </p:grpSpPr>
            <p:sp>
              <p:nvSpPr>
                <p:cNvPr id="664" name="Google Shape;664;p14"/>
                <p:cNvSpPr/>
                <p:nvPr/>
              </p:nvSpPr>
              <p:spPr>
                <a:xfrm>
                  <a:off x="0" y="0"/>
                  <a:ext cx="926281" cy="1028809"/>
                </a:xfrm>
                <a:custGeom>
                  <a:avLst/>
                  <a:gdLst/>
                  <a:ahLst/>
                  <a:cxnLst/>
                  <a:rect l="l" t="t" r="r" b="b"/>
                  <a:pathLst>
                    <a:path w="926281" h="1028809" extrusionOk="0">
                      <a:moveTo>
                        <a:pt x="38550" y="0"/>
                      </a:moveTo>
                      <a:lnTo>
                        <a:pt x="887731" y="0"/>
                      </a:lnTo>
                      <a:cubicBezTo>
                        <a:pt x="909022" y="0"/>
                        <a:pt x="926281" y="17259"/>
                        <a:pt x="926281" y="38550"/>
                      </a:cubicBezTo>
                      <a:lnTo>
                        <a:pt x="926281" y="990259"/>
                      </a:lnTo>
                      <a:cubicBezTo>
                        <a:pt x="926281" y="1011549"/>
                        <a:pt x="909022" y="1028809"/>
                        <a:pt x="887731" y="1028809"/>
                      </a:cubicBezTo>
                      <a:lnTo>
                        <a:pt x="38550" y="1028809"/>
                      </a:lnTo>
                      <a:cubicBezTo>
                        <a:pt x="17259" y="1028809"/>
                        <a:pt x="0" y="1011549"/>
                        <a:pt x="0" y="990259"/>
                      </a:cubicBezTo>
                      <a:lnTo>
                        <a:pt x="0" y="38550"/>
                      </a:lnTo>
                      <a:cubicBezTo>
                        <a:pt x="0" y="17259"/>
                        <a:pt x="17259" y="0"/>
                        <a:pt x="38550" y="0"/>
                      </a:cubicBezTo>
                      <a:close/>
                    </a:path>
                  </a:pathLst>
                </a:custGeom>
                <a:solidFill>
                  <a:srgbClr val="1869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14"/>
                <p:cNvSpPr txBox="1"/>
                <p:nvPr/>
              </p:nvSpPr>
              <p:spPr>
                <a:xfrm>
                  <a:off x="0" y="-57150"/>
                  <a:ext cx="926281" cy="1085959"/>
                </a:xfrm>
                <a:prstGeom prst="rect">
                  <a:avLst/>
                </a:prstGeom>
                <a:noFill/>
                <a:ln>
                  <a:noFill/>
                </a:ln>
              </p:spPr>
              <p:txBody>
                <a:bodyPr spcFirstLastPara="1" wrap="square" lIns="0" tIns="0" rIns="0" bIns="0" anchor="ctr" anchorCtr="0">
                  <a:noAutofit/>
                </a:bodyPr>
                <a:lstStyle/>
                <a:p>
                  <a:pPr marL="0" marR="0" lvl="0" indent="0" algn="ctr" rtl="0">
                    <a:lnSpc>
                      <a:spcPct val="172772"/>
                    </a:lnSpc>
                    <a:spcBef>
                      <a:spcPts val="0"/>
                    </a:spcBef>
                    <a:spcAft>
                      <a:spcPts val="0"/>
                    </a:spcAft>
                    <a:buNone/>
                  </a:pPr>
                  <a:endParaRPr sz="1818">
                    <a:solidFill>
                      <a:schemeClr val="dk1"/>
                    </a:solidFill>
                    <a:latin typeface="Calibri"/>
                    <a:ea typeface="Calibri"/>
                    <a:cs typeface="Calibri"/>
                    <a:sym typeface="Calibri"/>
                  </a:endParaRPr>
                </a:p>
              </p:txBody>
            </p:sp>
          </p:grpSp>
          <p:sp>
            <p:nvSpPr>
              <p:cNvPr id="666" name="Google Shape;666;p14"/>
              <p:cNvSpPr txBox="1"/>
              <p:nvPr/>
            </p:nvSpPr>
            <p:spPr>
              <a:xfrm>
                <a:off x="14900592" y="6935697"/>
                <a:ext cx="2993987" cy="2358338"/>
              </a:xfrm>
              <a:prstGeom prst="rect">
                <a:avLst/>
              </a:prstGeom>
              <a:noFill/>
              <a:ln>
                <a:noFill/>
              </a:ln>
            </p:spPr>
            <p:txBody>
              <a:bodyPr spcFirstLastPara="1" wrap="square" lIns="0" tIns="0" rIns="0" bIns="0" anchor="t" anchorCtr="0">
                <a:spAutoFit/>
              </a:bodyPr>
              <a:lstStyle/>
              <a:p>
                <a:pPr marL="0" marR="0" lvl="0" indent="0" algn="ctr" rtl="0">
                  <a:lnSpc>
                    <a:spcPct val="140054"/>
                  </a:lnSpc>
                  <a:spcBef>
                    <a:spcPts val="0"/>
                  </a:spcBef>
                  <a:spcAft>
                    <a:spcPts val="0"/>
                  </a:spcAft>
                  <a:buNone/>
                </a:pPr>
                <a:r>
                  <a:rPr lang="en-US" sz="2192">
                    <a:solidFill>
                      <a:srgbClr val="FFFFFF"/>
                    </a:solidFill>
                    <a:latin typeface="Century Gothic"/>
                    <a:ea typeface="Century Gothic"/>
                    <a:cs typeface="Century Gothic"/>
                    <a:sym typeface="Century Gothic"/>
                  </a:rPr>
                  <a:t>Keep a list of emergency contacts, including local security agencies and your organization’s security unit.</a:t>
                </a:r>
                <a:endParaRPr/>
              </a:p>
            </p:txBody>
          </p:sp>
          <p:sp>
            <p:nvSpPr>
              <p:cNvPr id="667" name="Google Shape;667;p14"/>
              <p:cNvSpPr txBox="1"/>
              <p:nvPr/>
            </p:nvSpPr>
            <p:spPr>
              <a:xfrm>
                <a:off x="15061860" y="5993793"/>
                <a:ext cx="2671450" cy="711398"/>
              </a:xfrm>
              <a:prstGeom prst="rect">
                <a:avLst/>
              </a:prstGeom>
              <a:noFill/>
              <a:ln>
                <a:noFill/>
              </a:ln>
            </p:spPr>
            <p:txBody>
              <a:bodyPr spcFirstLastPara="1" wrap="square" lIns="0" tIns="0" rIns="0" bIns="0" anchor="t" anchorCtr="0">
                <a:spAutoFit/>
              </a:bodyPr>
              <a:lstStyle/>
              <a:p>
                <a:pPr marL="0" marR="0" lvl="0" indent="0" algn="ctr" rtl="0">
                  <a:lnSpc>
                    <a:spcPct val="120026"/>
                  </a:lnSpc>
                  <a:spcBef>
                    <a:spcPts val="0"/>
                  </a:spcBef>
                  <a:spcAft>
                    <a:spcPts val="0"/>
                  </a:spcAft>
                  <a:buNone/>
                </a:pPr>
                <a:r>
                  <a:rPr lang="en-US" sz="2302" b="1">
                    <a:solidFill>
                      <a:srgbClr val="FFFFFF"/>
                    </a:solidFill>
                    <a:latin typeface="Century Gothic"/>
                    <a:ea typeface="Century Gothic"/>
                    <a:cs typeface="Century Gothic"/>
                    <a:sym typeface="Century Gothic"/>
                  </a:rPr>
                  <a:t>Emergency Contacts</a:t>
                </a:r>
                <a:endParaRPr/>
              </a:p>
            </p:txBody>
          </p:sp>
        </p:grpSp>
        <p:sp>
          <p:nvSpPr>
            <p:cNvPr id="668" name="Google Shape;668;p14"/>
            <p:cNvSpPr/>
            <p:nvPr/>
          </p:nvSpPr>
          <p:spPr>
            <a:xfrm>
              <a:off x="14660741" y="2857500"/>
              <a:ext cx="708848" cy="629385"/>
            </a:xfrm>
            <a:prstGeom prst="ellipse">
              <a:avLst/>
            </a:prstGeom>
            <a:solidFill>
              <a:srgbClr val="F2F2F2"/>
            </a:solidFill>
            <a:ln w="28575" cap="flat" cmpd="sng">
              <a:solidFill>
                <a:srgbClr val="24406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020" b="1">
                  <a:solidFill>
                    <a:srgbClr val="000000"/>
                  </a:solidFill>
                  <a:latin typeface="Arial"/>
                  <a:ea typeface="Arial"/>
                  <a:cs typeface="Arial"/>
                  <a:sym typeface="Arial"/>
                </a:rPr>
                <a:t>5</a:t>
              </a:r>
              <a:endParaRPr/>
            </a:p>
          </p:txBody>
        </p:sp>
      </p:grpSp>
      <p:pic>
        <p:nvPicPr>
          <p:cNvPr id="669" name="Google Shape;669;p14"/>
          <p:cNvPicPr preferRelativeResize="0"/>
          <p:nvPr/>
        </p:nvPicPr>
        <p:blipFill rotWithShape="1">
          <a:blip r:embed="rId10">
            <a:alphaModFix/>
          </a:blip>
          <a:srcRect/>
          <a:stretch/>
        </p:blipFill>
        <p:spPr>
          <a:xfrm>
            <a:off x="151067" y="96599"/>
            <a:ext cx="1601533" cy="641178"/>
          </a:xfrm>
          <a:prstGeom prst="rect">
            <a:avLst/>
          </a:prstGeom>
          <a:noFill/>
          <a:ln>
            <a:noFill/>
          </a:ln>
        </p:spPr>
      </p:pic>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Shape 673"/>
        <p:cNvGrpSpPr/>
        <p:nvPr/>
      </p:nvGrpSpPr>
      <p:grpSpPr>
        <a:xfrm>
          <a:off x="0" y="0"/>
          <a:ext cx="0" cy="0"/>
          <a:chOff x="0" y="0"/>
          <a:chExt cx="0" cy="0"/>
        </a:xfrm>
      </p:grpSpPr>
      <p:sp>
        <p:nvSpPr>
          <p:cNvPr id="674" name="Google Shape;674;p15"/>
          <p:cNvSpPr/>
          <p:nvPr/>
        </p:nvSpPr>
        <p:spPr>
          <a:xfrm>
            <a:off x="-89694" y="-50453"/>
            <a:ext cx="18467388" cy="10387905"/>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blip>
            <a:stretch>
              <a:fillRect t="-5554" b="-5553"/>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675" name="Google Shape;675;p15"/>
          <p:cNvSpPr/>
          <p:nvPr/>
        </p:nvSpPr>
        <p:spPr>
          <a:xfrm>
            <a:off x="-130141" y="-50453"/>
            <a:ext cx="18467388" cy="10387905"/>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4">
              <a:alphaModFix/>
            </a:blip>
            <a:stretch>
              <a:fillRect t="-13000" b="-5662"/>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676" name="Google Shape;676;p15"/>
          <p:cNvSpPr/>
          <p:nvPr/>
        </p:nvSpPr>
        <p:spPr>
          <a:xfrm>
            <a:off x="-89694" y="-50453"/>
            <a:ext cx="18467384" cy="10387905"/>
          </a:xfrm>
          <a:custGeom>
            <a:avLst/>
            <a:gdLst/>
            <a:ahLst/>
            <a:cxnLst/>
            <a:rect l="l" t="t" r="r" b="b"/>
            <a:pathLst>
              <a:path w="4816592" h="2709333" extrusionOk="0">
                <a:moveTo>
                  <a:pt x="0" y="0"/>
                </a:moveTo>
                <a:lnTo>
                  <a:pt x="4816592" y="0"/>
                </a:lnTo>
                <a:lnTo>
                  <a:pt x="4816592" y="2709333"/>
                </a:lnTo>
                <a:lnTo>
                  <a:pt x="0" y="2709333"/>
                </a:lnTo>
                <a:close/>
              </a:path>
            </a:pathLst>
          </a:custGeom>
          <a:solidFill>
            <a:schemeClr val="lt1">
              <a:alpha val="73725"/>
            </a:scheme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77" name="Google Shape;677;p15"/>
          <p:cNvSpPr/>
          <p:nvPr/>
        </p:nvSpPr>
        <p:spPr>
          <a:xfrm>
            <a:off x="13772594" y="5542746"/>
            <a:ext cx="4743514" cy="4961448"/>
          </a:xfrm>
          <a:custGeom>
            <a:avLst/>
            <a:gdLst/>
            <a:ahLst/>
            <a:cxnLst/>
            <a:rect l="l" t="t" r="r" b="b"/>
            <a:pathLst>
              <a:path w="4697437" h="4913254" extrusionOk="0">
                <a:moveTo>
                  <a:pt x="0" y="0"/>
                </a:moveTo>
                <a:lnTo>
                  <a:pt x="4697437" y="0"/>
                </a:lnTo>
                <a:lnTo>
                  <a:pt x="4697437" y="4913253"/>
                </a:lnTo>
                <a:lnTo>
                  <a:pt x="0" y="4913253"/>
                </a:lnTo>
                <a:lnTo>
                  <a:pt x="0" y="0"/>
                </a:lnTo>
                <a:close/>
              </a:path>
            </a:pathLst>
          </a:custGeom>
          <a:blipFill rotWithShape="1">
            <a:blip r:embed="rId5">
              <a:alphaModFix amt="74000"/>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678" name="Google Shape;678;p15"/>
          <p:cNvSpPr/>
          <p:nvPr/>
        </p:nvSpPr>
        <p:spPr>
          <a:xfrm>
            <a:off x="949098" y="3378246"/>
            <a:ext cx="2987925" cy="2797760"/>
          </a:xfrm>
          <a:custGeom>
            <a:avLst/>
            <a:gdLst/>
            <a:ahLst/>
            <a:cxnLst/>
            <a:rect l="l" t="t" r="r" b="b"/>
            <a:pathLst>
              <a:path w="544871" h="510193" extrusionOk="0">
                <a:moveTo>
                  <a:pt x="41864" y="0"/>
                </a:moveTo>
                <a:lnTo>
                  <a:pt x="503007" y="0"/>
                </a:lnTo>
                <a:cubicBezTo>
                  <a:pt x="514110" y="0"/>
                  <a:pt x="524759" y="4411"/>
                  <a:pt x="532610" y="12262"/>
                </a:cubicBezTo>
                <a:cubicBezTo>
                  <a:pt x="540461" y="20113"/>
                  <a:pt x="544871" y="30761"/>
                  <a:pt x="544871" y="41864"/>
                </a:cubicBezTo>
                <a:lnTo>
                  <a:pt x="544871" y="468329"/>
                </a:lnTo>
                <a:cubicBezTo>
                  <a:pt x="544871" y="479432"/>
                  <a:pt x="540461" y="490081"/>
                  <a:pt x="532610" y="497931"/>
                </a:cubicBezTo>
                <a:cubicBezTo>
                  <a:pt x="524759" y="505782"/>
                  <a:pt x="514110" y="510193"/>
                  <a:pt x="503007" y="510193"/>
                </a:cubicBezTo>
                <a:lnTo>
                  <a:pt x="41864" y="510193"/>
                </a:lnTo>
                <a:cubicBezTo>
                  <a:pt x="30761" y="510193"/>
                  <a:pt x="20113" y="505782"/>
                  <a:pt x="12262" y="497931"/>
                </a:cubicBezTo>
                <a:cubicBezTo>
                  <a:pt x="4411" y="490081"/>
                  <a:pt x="0" y="479432"/>
                  <a:pt x="0" y="468329"/>
                </a:cubicBezTo>
                <a:lnTo>
                  <a:pt x="0" y="41864"/>
                </a:lnTo>
                <a:cubicBezTo>
                  <a:pt x="0" y="30761"/>
                  <a:pt x="4411" y="20113"/>
                  <a:pt x="12262" y="12262"/>
                </a:cubicBezTo>
                <a:cubicBezTo>
                  <a:pt x="20113" y="4411"/>
                  <a:pt x="30761" y="0"/>
                  <a:pt x="41864" y="0"/>
                </a:cubicBezTo>
                <a:close/>
              </a:path>
            </a:pathLst>
          </a:custGeom>
          <a:blipFill rotWithShape="1">
            <a:blip r:embed="rId6">
              <a:alphaModFix/>
            </a:blip>
            <a:stretch>
              <a:fillRect t="-3397" b="-3397"/>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15"/>
          <p:cNvSpPr/>
          <p:nvPr/>
        </p:nvSpPr>
        <p:spPr>
          <a:xfrm>
            <a:off x="7650040" y="3378246"/>
            <a:ext cx="2987925" cy="2797760"/>
          </a:xfrm>
          <a:custGeom>
            <a:avLst/>
            <a:gdLst/>
            <a:ahLst/>
            <a:cxnLst/>
            <a:rect l="l" t="t" r="r" b="b"/>
            <a:pathLst>
              <a:path w="544871" h="510193" extrusionOk="0">
                <a:moveTo>
                  <a:pt x="41864" y="0"/>
                </a:moveTo>
                <a:lnTo>
                  <a:pt x="503007" y="0"/>
                </a:lnTo>
                <a:cubicBezTo>
                  <a:pt x="514110" y="0"/>
                  <a:pt x="524759" y="4411"/>
                  <a:pt x="532610" y="12262"/>
                </a:cubicBezTo>
                <a:cubicBezTo>
                  <a:pt x="540461" y="20113"/>
                  <a:pt x="544871" y="30761"/>
                  <a:pt x="544871" y="41864"/>
                </a:cubicBezTo>
                <a:lnTo>
                  <a:pt x="544871" y="468329"/>
                </a:lnTo>
                <a:cubicBezTo>
                  <a:pt x="544871" y="479432"/>
                  <a:pt x="540461" y="490081"/>
                  <a:pt x="532610" y="497931"/>
                </a:cubicBezTo>
                <a:cubicBezTo>
                  <a:pt x="524759" y="505782"/>
                  <a:pt x="514110" y="510193"/>
                  <a:pt x="503007" y="510193"/>
                </a:cubicBezTo>
                <a:lnTo>
                  <a:pt x="41864" y="510193"/>
                </a:lnTo>
                <a:cubicBezTo>
                  <a:pt x="30761" y="510193"/>
                  <a:pt x="20113" y="505782"/>
                  <a:pt x="12262" y="497931"/>
                </a:cubicBezTo>
                <a:cubicBezTo>
                  <a:pt x="4411" y="490081"/>
                  <a:pt x="0" y="479432"/>
                  <a:pt x="0" y="468329"/>
                </a:cubicBezTo>
                <a:lnTo>
                  <a:pt x="0" y="41864"/>
                </a:lnTo>
                <a:cubicBezTo>
                  <a:pt x="0" y="30761"/>
                  <a:pt x="4411" y="20113"/>
                  <a:pt x="12262" y="12262"/>
                </a:cubicBezTo>
                <a:cubicBezTo>
                  <a:pt x="20113" y="4411"/>
                  <a:pt x="30761" y="0"/>
                  <a:pt x="41864" y="0"/>
                </a:cubicBezTo>
                <a:close/>
              </a:path>
            </a:pathLst>
          </a:custGeom>
          <a:blipFill rotWithShape="1">
            <a:blip r:embed="rId7">
              <a:alphaModFix/>
            </a:blip>
            <a:stretch>
              <a:fillRect t="-3397" b="-3397"/>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15"/>
          <p:cNvSpPr/>
          <p:nvPr/>
        </p:nvSpPr>
        <p:spPr>
          <a:xfrm>
            <a:off x="4301074" y="3378246"/>
            <a:ext cx="2987925" cy="2797760"/>
          </a:xfrm>
          <a:custGeom>
            <a:avLst/>
            <a:gdLst/>
            <a:ahLst/>
            <a:cxnLst/>
            <a:rect l="l" t="t" r="r" b="b"/>
            <a:pathLst>
              <a:path w="544871" h="510193" extrusionOk="0">
                <a:moveTo>
                  <a:pt x="41864" y="0"/>
                </a:moveTo>
                <a:lnTo>
                  <a:pt x="503007" y="0"/>
                </a:lnTo>
                <a:cubicBezTo>
                  <a:pt x="514110" y="0"/>
                  <a:pt x="524759" y="4411"/>
                  <a:pt x="532610" y="12262"/>
                </a:cubicBezTo>
                <a:cubicBezTo>
                  <a:pt x="540461" y="20113"/>
                  <a:pt x="544871" y="30761"/>
                  <a:pt x="544871" y="41864"/>
                </a:cubicBezTo>
                <a:lnTo>
                  <a:pt x="544871" y="468329"/>
                </a:lnTo>
                <a:cubicBezTo>
                  <a:pt x="544871" y="479432"/>
                  <a:pt x="540461" y="490081"/>
                  <a:pt x="532610" y="497931"/>
                </a:cubicBezTo>
                <a:cubicBezTo>
                  <a:pt x="524759" y="505782"/>
                  <a:pt x="514110" y="510193"/>
                  <a:pt x="503007" y="510193"/>
                </a:cubicBezTo>
                <a:lnTo>
                  <a:pt x="41864" y="510193"/>
                </a:lnTo>
                <a:cubicBezTo>
                  <a:pt x="30761" y="510193"/>
                  <a:pt x="20113" y="505782"/>
                  <a:pt x="12262" y="497931"/>
                </a:cubicBezTo>
                <a:cubicBezTo>
                  <a:pt x="4411" y="490081"/>
                  <a:pt x="0" y="479432"/>
                  <a:pt x="0" y="468329"/>
                </a:cubicBezTo>
                <a:lnTo>
                  <a:pt x="0" y="41864"/>
                </a:lnTo>
                <a:cubicBezTo>
                  <a:pt x="0" y="30761"/>
                  <a:pt x="4411" y="20113"/>
                  <a:pt x="12262" y="12262"/>
                </a:cubicBezTo>
                <a:cubicBezTo>
                  <a:pt x="20113" y="4411"/>
                  <a:pt x="30761" y="0"/>
                  <a:pt x="41864" y="0"/>
                </a:cubicBezTo>
                <a:close/>
              </a:path>
            </a:pathLst>
          </a:custGeom>
          <a:blipFill rotWithShape="1">
            <a:blip r:embed="rId8">
              <a:alphaModFix/>
            </a:blip>
            <a:stretch>
              <a:fillRect t="-3397" b="-3397"/>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15"/>
          <p:cNvSpPr/>
          <p:nvPr/>
        </p:nvSpPr>
        <p:spPr>
          <a:xfrm>
            <a:off x="11002015" y="3378246"/>
            <a:ext cx="2987925" cy="2797760"/>
          </a:xfrm>
          <a:custGeom>
            <a:avLst/>
            <a:gdLst/>
            <a:ahLst/>
            <a:cxnLst/>
            <a:rect l="l" t="t" r="r" b="b"/>
            <a:pathLst>
              <a:path w="544871" h="510193" extrusionOk="0">
                <a:moveTo>
                  <a:pt x="41864" y="0"/>
                </a:moveTo>
                <a:lnTo>
                  <a:pt x="503007" y="0"/>
                </a:lnTo>
                <a:cubicBezTo>
                  <a:pt x="514110" y="0"/>
                  <a:pt x="524759" y="4411"/>
                  <a:pt x="532610" y="12262"/>
                </a:cubicBezTo>
                <a:cubicBezTo>
                  <a:pt x="540461" y="20113"/>
                  <a:pt x="544871" y="30761"/>
                  <a:pt x="544871" y="41864"/>
                </a:cubicBezTo>
                <a:lnTo>
                  <a:pt x="544871" y="468329"/>
                </a:lnTo>
                <a:cubicBezTo>
                  <a:pt x="544871" y="479432"/>
                  <a:pt x="540461" y="490081"/>
                  <a:pt x="532610" y="497931"/>
                </a:cubicBezTo>
                <a:cubicBezTo>
                  <a:pt x="524759" y="505782"/>
                  <a:pt x="514110" y="510193"/>
                  <a:pt x="503007" y="510193"/>
                </a:cubicBezTo>
                <a:lnTo>
                  <a:pt x="41864" y="510193"/>
                </a:lnTo>
                <a:cubicBezTo>
                  <a:pt x="30761" y="510193"/>
                  <a:pt x="20113" y="505782"/>
                  <a:pt x="12262" y="497931"/>
                </a:cubicBezTo>
                <a:cubicBezTo>
                  <a:pt x="4411" y="490081"/>
                  <a:pt x="0" y="479432"/>
                  <a:pt x="0" y="468329"/>
                </a:cubicBezTo>
                <a:lnTo>
                  <a:pt x="0" y="41864"/>
                </a:lnTo>
                <a:cubicBezTo>
                  <a:pt x="0" y="30761"/>
                  <a:pt x="4411" y="20113"/>
                  <a:pt x="12262" y="12262"/>
                </a:cubicBezTo>
                <a:cubicBezTo>
                  <a:pt x="20113" y="4411"/>
                  <a:pt x="30761" y="0"/>
                  <a:pt x="41864" y="0"/>
                </a:cubicBezTo>
                <a:close/>
              </a:path>
            </a:pathLst>
          </a:custGeom>
          <a:blipFill rotWithShape="1">
            <a:blip r:embed="rId9">
              <a:alphaModFix/>
            </a:blip>
            <a:stretch>
              <a:fillRect t="-3397" b="-3397"/>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15"/>
          <p:cNvSpPr/>
          <p:nvPr/>
        </p:nvSpPr>
        <p:spPr>
          <a:xfrm>
            <a:off x="14350980" y="3378246"/>
            <a:ext cx="2987925" cy="2797760"/>
          </a:xfrm>
          <a:custGeom>
            <a:avLst/>
            <a:gdLst/>
            <a:ahLst/>
            <a:cxnLst/>
            <a:rect l="l" t="t" r="r" b="b"/>
            <a:pathLst>
              <a:path w="544871" h="510193" extrusionOk="0">
                <a:moveTo>
                  <a:pt x="41864" y="0"/>
                </a:moveTo>
                <a:lnTo>
                  <a:pt x="503007" y="0"/>
                </a:lnTo>
                <a:cubicBezTo>
                  <a:pt x="514110" y="0"/>
                  <a:pt x="524759" y="4411"/>
                  <a:pt x="532610" y="12262"/>
                </a:cubicBezTo>
                <a:cubicBezTo>
                  <a:pt x="540461" y="20113"/>
                  <a:pt x="544871" y="30761"/>
                  <a:pt x="544871" y="41864"/>
                </a:cubicBezTo>
                <a:lnTo>
                  <a:pt x="544871" y="468329"/>
                </a:lnTo>
                <a:cubicBezTo>
                  <a:pt x="544871" y="479432"/>
                  <a:pt x="540461" y="490081"/>
                  <a:pt x="532610" y="497931"/>
                </a:cubicBezTo>
                <a:cubicBezTo>
                  <a:pt x="524759" y="505782"/>
                  <a:pt x="514110" y="510193"/>
                  <a:pt x="503007" y="510193"/>
                </a:cubicBezTo>
                <a:lnTo>
                  <a:pt x="41864" y="510193"/>
                </a:lnTo>
                <a:cubicBezTo>
                  <a:pt x="30761" y="510193"/>
                  <a:pt x="20113" y="505782"/>
                  <a:pt x="12262" y="497931"/>
                </a:cubicBezTo>
                <a:cubicBezTo>
                  <a:pt x="4411" y="490081"/>
                  <a:pt x="0" y="479432"/>
                  <a:pt x="0" y="468329"/>
                </a:cubicBezTo>
                <a:lnTo>
                  <a:pt x="0" y="41864"/>
                </a:lnTo>
                <a:cubicBezTo>
                  <a:pt x="0" y="30761"/>
                  <a:pt x="4411" y="20113"/>
                  <a:pt x="12262" y="12262"/>
                </a:cubicBezTo>
                <a:cubicBezTo>
                  <a:pt x="20113" y="4411"/>
                  <a:pt x="30761" y="0"/>
                  <a:pt x="41864" y="0"/>
                </a:cubicBezTo>
                <a:close/>
              </a:path>
            </a:pathLst>
          </a:custGeom>
          <a:blipFill rotWithShape="1">
            <a:blip r:embed="rId10">
              <a:alphaModFix/>
            </a:blip>
            <a:stretch>
              <a:fillRect t="-3397" b="-3397"/>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83" name="Google Shape;683;p15"/>
          <p:cNvGrpSpPr/>
          <p:nvPr/>
        </p:nvGrpSpPr>
        <p:grpSpPr>
          <a:xfrm>
            <a:off x="949098" y="5795663"/>
            <a:ext cx="2987925" cy="3503000"/>
            <a:chOff x="0" y="-57150"/>
            <a:chExt cx="926281" cy="1085959"/>
          </a:xfrm>
        </p:grpSpPr>
        <p:sp>
          <p:nvSpPr>
            <p:cNvPr id="684" name="Google Shape;684;p15"/>
            <p:cNvSpPr/>
            <p:nvPr/>
          </p:nvSpPr>
          <p:spPr>
            <a:xfrm>
              <a:off x="0" y="0"/>
              <a:ext cx="926281" cy="1028809"/>
            </a:xfrm>
            <a:custGeom>
              <a:avLst/>
              <a:gdLst/>
              <a:ahLst/>
              <a:cxnLst/>
              <a:rect l="l" t="t" r="r" b="b"/>
              <a:pathLst>
                <a:path w="926281" h="1028809" extrusionOk="0">
                  <a:moveTo>
                    <a:pt x="41864" y="0"/>
                  </a:moveTo>
                  <a:lnTo>
                    <a:pt x="884417" y="0"/>
                  </a:lnTo>
                  <a:cubicBezTo>
                    <a:pt x="895520" y="0"/>
                    <a:pt x="906168" y="4411"/>
                    <a:pt x="914019" y="12262"/>
                  </a:cubicBezTo>
                  <a:cubicBezTo>
                    <a:pt x="921870" y="20113"/>
                    <a:pt x="926281" y="30761"/>
                    <a:pt x="926281" y="41864"/>
                  </a:cubicBezTo>
                  <a:lnTo>
                    <a:pt x="926281" y="986945"/>
                  </a:lnTo>
                  <a:cubicBezTo>
                    <a:pt x="926281" y="998048"/>
                    <a:pt x="921870" y="1008696"/>
                    <a:pt x="914019" y="1016547"/>
                  </a:cubicBezTo>
                  <a:cubicBezTo>
                    <a:pt x="906168" y="1024398"/>
                    <a:pt x="895520" y="1028809"/>
                    <a:pt x="884417" y="1028809"/>
                  </a:cubicBezTo>
                  <a:lnTo>
                    <a:pt x="41864" y="1028809"/>
                  </a:lnTo>
                  <a:cubicBezTo>
                    <a:pt x="30761" y="1028809"/>
                    <a:pt x="20113" y="1024398"/>
                    <a:pt x="12262" y="1016547"/>
                  </a:cubicBezTo>
                  <a:cubicBezTo>
                    <a:pt x="4411" y="1008696"/>
                    <a:pt x="0" y="998048"/>
                    <a:pt x="0" y="986945"/>
                  </a:cubicBezTo>
                  <a:lnTo>
                    <a:pt x="0" y="41864"/>
                  </a:lnTo>
                  <a:cubicBezTo>
                    <a:pt x="0" y="30761"/>
                    <a:pt x="4411" y="20113"/>
                    <a:pt x="12262" y="12262"/>
                  </a:cubicBezTo>
                  <a:cubicBezTo>
                    <a:pt x="20113" y="4411"/>
                    <a:pt x="30761" y="0"/>
                    <a:pt x="41864" y="0"/>
                  </a:cubicBezTo>
                  <a:close/>
                </a:path>
              </a:pathLst>
            </a:custGeom>
            <a:solidFill>
              <a:srgbClr val="1869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15"/>
            <p:cNvSpPr txBox="1"/>
            <p:nvPr/>
          </p:nvSpPr>
          <p:spPr>
            <a:xfrm>
              <a:off x="0" y="-57150"/>
              <a:ext cx="926281" cy="1085959"/>
            </a:xfrm>
            <a:prstGeom prst="rect">
              <a:avLst/>
            </a:prstGeom>
            <a:solidFill>
              <a:srgbClr val="186931"/>
            </a:solidFill>
            <a:ln>
              <a:noFill/>
            </a:ln>
          </p:spPr>
          <p:txBody>
            <a:bodyPr spcFirstLastPara="1" wrap="square" lIns="0" tIns="0" rIns="0" bIns="0" anchor="ctr" anchorCtr="0">
              <a:noAutofit/>
            </a:bodyPr>
            <a:lstStyle/>
            <a:p>
              <a:pPr marL="0" marR="0" lvl="0" indent="0" algn="ctr" rtl="0">
                <a:lnSpc>
                  <a:spcPct val="172772"/>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686" name="Google Shape;686;p15"/>
          <p:cNvGrpSpPr/>
          <p:nvPr/>
        </p:nvGrpSpPr>
        <p:grpSpPr>
          <a:xfrm>
            <a:off x="7650040" y="5795663"/>
            <a:ext cx="2987925" cy="3503000"/>
            <a:chOff x="0" y="-57150"/>
            <a:chExt cx="926281" cy="1085959"/>
          </a:xfrm>
        </p:grpSpPr>
        <p:sp>
          <p:nvSpPr>
            <p:cNvPr id="687" name="Google Shape;687;p15"/>
            <p:cNvSpPr/>
            <p:nvPr/>
          </p:nvSpPr>
          <p:spPr>
            <a:xfrm>
              <a:off x="0" y="0"/>
              <a:ext cx="926281" cy="1028809"/>
            </a:xfrm>
            <a:custGeom>
              <a:avLst/>
              <a:gdLst/>
              <a:ahLst/>
              <a:cxnLst/>
              <a:rect l="l" t="t" r="r" b="b"/>
              <a:pathLst>
                <a:path w="926281" h="1028809" extrusionOk="0">
                  <a:moveTo>
                    <a:pt x="41864" y="0"/>
                  </a:moveTo>
                  <a:lnTo>
                    <a:pt x="884417" y="0"/>
                  </a:lnTo>
                  <a:cubicBezTo>
                    <a:pt x="895520" y="0"/>
                    <a:pt x="906168" y="4411"/>
                    <a:pt x="914019" y="12262"/>
                  </a:cubicBezTo>
                  <a:cubicBezTo>
                    <a:pt x="921870" y="20113"/>
                    <a:pt x="926281" y="30761"/>
                    <a:pt x="926281" y="41864"/>
                  </a:cubicBezTo>
                  <a:lnTo>
                    <a:pt x="926281" y="986945"/>
                  </a:lnTo>
                  <a:cubicBezTo>
                    <a:pt x="926281" y="998048"/>
                    <a:pt x="921870" y="1008696"/>
                    <a:pt x="914019" y="1016547"/>
                  </a:cubicBezTo>
                  <a:cubicBezTo>
                    <a:pt x="906168" y="1024398"/>
                    <a:pt x="895520" y="1028809"/>
                    <a:pt x="884417" y="1028809"/>
                  </a:cubicBezTo>
                  <a:lnTo>
                    <a:pt x="41864" y="1028809"/>
                  </a:lnTo>
                  <a:cubicBezTo>
                    <a:pt x="30761" y="1028809"/>
                    <a:pt x="20113" y="1024398"/>
                    <a:pt x="12262" y="1016547"/>
                  </a:cubicBezTo>
                  <a:cubicBezTo>
                    <a:pt x="4411" y="1008696"/>
                    <a:pt x="0" y="998048"/>
                    <a:pt x="0" y="986945"/>
                  </a:cubicBezTo>
                  <a:lnTo>
                    <a:pt x="0" y="41864"/>
                  </a:lnTo>
                  <a:cubicBezTo>
                    <a:pt x="0" y="30761"/>
                    <a:pt x="4411" y="20113"/>
                    <a:pt x="12262" y="12262"/>
                  </a:cubicBezTo>
                  <a:cubicBezTo>
                    <a:pt x="20113" y="4411"/>
                    <a:pt x="30761" y="0"/>
                    <a:pt x="41864" y="0"/>
                  </a:cubicBezTo>
                  <a:close/>
                </a:path>
              </a:pathLst>
            </a:custGeom>
            <a:solidFill>
              <a:srgbClr val="1869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15"/>
            <p:cNvSpPr txBox="1"/>
            <p:nvPr/>
          </p:nvSpPr>
          <p:spPr>
            <a:xfrm>
              <a:off x="0" y="-57150"/>
              <a:ext cx="926281" cy="1085959"/>
            </a:xfrm>
            <a:prstGeom prst="rect">
              <a:avLst/>
            </a:prstGeom>
            <a:solidFill>
              <a:srgbClr val="186931"/>
            </a:solidFill>
            <a:ln>
              <a:noFill/>
            </a:ln>
          </p:spPr>
          <p:txBody>
            <a:bodyPr spcFirstLastPara="1" wrap="square" lIns="0" tIns="0" rIns="0" bIns="0" anchor="ctr" anchorCtr="0">
              <a:noAutofit/>
            </a:bodyPr>
            <a:lstStyle/>
            <a:p>
              <a:pPr marL="0" marR="0" lvl="0" indent="0" algn="ctr" rtl="0">
                <a:lnSpc>
                  <a:spcPct val="172772"/>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689" name="Google Shape;689;p15"/>
          <p:cNvGrpSpPr/>
          <p:nvPr/>
        </p:nvGrpSpPr>
        <p:grpSpPr>
          <a:xfrm>
            <a:off x="4301074" y="5795663"/>
            <a:ext cx="2987925" cy="3503000"/>
            <a:chOff x="0" y="-57150"/>
            <a:chExt cx="926281" cy="1085959"/>
          </a:xfrm>
        </p:grpSpPr>
        <p:sp>
          <p:nvSpPr>
            <p:cNvPr id="690" name="Google Shape;690;p15"/>
            <p:cNvSpPr/>
            <p:nvPr/>
          </p:nvSpPr>
          <p:spPr>
            <a:xfrm>
              <a:off x="0" y="0"/>
              <a:ext cx="926281" cy="1028809"/>
            </a:xfrm>
            <a:custGeom>
              <a:avLst/>
              <a:gdLst/>
              <a:ahLst/>
              <a:cxnLst/>
              <a:rect l="l" t="t" r="r" b="b"/>
              <a:pathLst>
                <a:path w="926281" h="1028809" extrusionOk="0">
                  <a:moveTo>
                    <a:pt x="41864" y="0"/>
                  </a:moveTo>
                  <a:lnTo>
                    <a:pt x="884417" y="0"/>
                  </a:lnTo>
                  <a:cubicBezTo>
                    <a:pt x="895520" y="0"/>
                    <a:pt x="906168" y="4411"/>
                    <a:pt x="914019" y="12262"/>
                  </a:cubicBezTo>
                  <a:cubicBezTo>
                    <a:pt x="921870" y="20113"/>
                    <a:pt x="926281" y="30761"/>
                    <a:pt x="926281" y="41864"/>
                  </a:cubicBezTo>
                  <a:lnTo>
                    <a:pt x="926281" y="986945"/>
                  </a:lnTo>
                  <a:cubicBezTo>
                    <a:pt x="926281" y="998048"/>
                    <a:pt x="921870" y="1008696"/>
                    <a:pt x="914019" y="1016547"/>
                  </a:cubicBezTo>
                  <a:cubicBezTo>
                    <a:pt x="906168" y="1024398"/>
                    <a:pt x="895520" y="1028809"/>
                    <a:pt x="884417" y="1028809"/>
                  </a:cubicBezTo>
                  <a:lnTo>
                    <a:pt x="41864" y="1028809"/>
                  </a:lnTo>
                  <a:cubicBezTo>
                    <a:pt x="30761" y="1028809"/>
                    <a:pt x="20113" y="1024398"/>
                    <a:pt x="12262" y="1016547"/>
                  </a:cubicBezTo>
                  <a:cubicBezTo>
                    <a:pt x="4411" y="1008696"/>
                    <a:pt x="0" y="998048"/>
                    <a:pt x="0" y="986945"/>
                  </a:cubicBezTo>
                  <a:lnTo>
                    <a:pt x="0" y="41864"/>
                  </a:lnTo>
                  <a:cubicBezTo>
                    <a:pt x="0" y="30761"/>
                    <a:pt x="4411" y="20113"/>
                    <a:pt x="12262" y="12262"/>
                  </a:cubicBezTo>
                  <a:cubicBezTo>
                    <a:pt x="20113" y="4411"/>
                    <a:pt x="30761" y="0"/>
                    <a:pt x="41864" y="0"/>
                  </a:cubicBezTo>
                  <a:close/>
                </a:path>
              </a:pathLst>
            </a:custGeom>
            <a:solidFill>
              <a:srgbClr val="1869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15"/>
            <p:cNvSpPr txBox="1"/>
            <p:nvPr/>
          </p:nvSpPr>
          <p:spPr>
            <a:xfrm>
              <a:off x="0" y="-57150"/>
              <a:ext cx="926281" cy="1085959"/>
            </a:xfrm>
            <a:prstGeom prst="rect">
              <a:avLst/>
            </a:prstGeom>
            <a:solidFill>
              <a:srgbClr val="186931"/>
            </a:solidFill>
            <a:ln>
              <a:noFill/>
            </a:ln>
          </p:spPr>
          <p:txBody>
            <a:bodyPr spcFirstLastPara="1" wrap="square" lIns="0" tIns="0" rIns="0" bIns="0" anchor="ctr" anchorCtr="0">
              <a:noAutofit/>
            </a:bodyPr>
            <a:lstStyle/>
            <a:p>
              <a:pPr marL="0" marR="0" lvl="0" indent="0" algn="ctr" rtl="0">
                <a:lnSpc>
                  <a:spcPct val="172772"/>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692" name="Google Shape;692;p15"/>
          <p:cNvGrpSpPr/>
          <p:nvPr/>
        </p:nvGrpSpPr>
        <p:grpSpPr>
          <a:xfrm>
            <a:off x="11002015" y="5795663"/>
            <a:ext cx="2987925" cy="3503000"/>
            <a:chOff x="0" y="-57150"/>
            <a:chExt cx="926281" cy="1085959"/>
          </a:xfrm>
        </p:grpSpPr>
        <p:sp>
          <p:nvSpPr>
            <p:cNvPr id="693" name="Google Shape;693;p15"/>
            <p:cNvSpPr/>
            <p:nvPr/>
          </p:nvSpPr>
          <p:spPr>
            <a:xfrm>
              <a:off x="0" y="0"/>
              <a:ext cx="926281" cy="1028809"/>
            </a:xfrm>
            <a:custGeom>
              <a:avLst/>
              <a:gdLst/>
              <a:ahLst/>
              <a:cxnLst/>
              <a:rect l="l" t="t" r="r" b="b"/>
              <a:pathLst>
                <a:path w="926281" h="1028809" extrusionOk="0">
                  <a:moveTo>
                    <a:pt x="41864" y="0"/>
                  </a:moveTo>
                  <a:lnTo>
                    <a:pt x="884417" y="0"/>
                  </a:lnTo>
                  <a:cubicBezTo>
                    <a:pt x="895520" y="0"/>
                    <a:pt x="906168" y="4411"/>
                    <a:pt x="914019" y="12262"/>
                  </a:cubicBezTo>
                  <a:cubicBezTo>
                    <a:pt x="921870" y="20113"/>
                    <a:pt x="926281" y="30761"/>
                    <a:pt x="926281" y="41864"/>
                  </a:cubicBezTo>
                  <a:lnTo>
                    <a:pt x="926281" y="986945"/>
                  </a:lnTo>
                  <a:cubicBezTo>
                    <a:pt x="926281" y="998048"/>
                    <a:pt x="921870" y="1008696"/>
                    <a:pt x="914019" y="1016547"/>
                  </a:cubicBezTo>
                  <a:cubicBezTo>
                    <a:pt x="906168" y="1024398"/>
                    <a:pt x="895520" y="1028809"/>
                    <a:pt x="884417" y="1028809"/>
                  </a:cubicBezTo>
                  <a:lnTo>
                    <a:pt x="41864" y="1028809"/>
                  </a:lnTo>
                  <a:cubicBezTo>
                    <a:pt x="30761" y="1028809"/>
                    <a:pt x="20113" y="1024398"/>
                    <a:pt x="12262" y="1016547"/>
                  </a:cubicBezTo>
                  <a:cubicBezTo>
                    <a:pt x="4411" y="1008696"/>
                    <a:pt x="0" y="998048"/>
                    <a:pt x="0" y="986945"/>
                  </a:cubicBezTo>
                  <a:lnTo>
                    <a:pt x="0" y="41864"/>
                  </a:lnTo>
                  <a:cubicBezTo>
                    <a:pt x="0" y="30761"/>
                    <a:pt x="4411" y="20113"/>
                    <a:pt x="12262" y="12262"/>
                  </a:cubicBezTo>
                  <a:cubicBezTo>
                    <a:pt x="20113" y="4411"/>
                    <a:pt x="30761" y="0"/>
                    <a:pt x="41864" y="0"/>
                  </a:cubicBezTo>
                  <a:close/>
                </a:path>
              </a:pathLst>
            </a:custGeom>
            <a:solidFill>
              <a:srgbClr val="1869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15"/>
            <p:cNvSpPr txBox="1"/>
            <p:nvPr/>
          </p:nvSpPr>
          <p:spPr>
            <a:xfrm>
              <a:off x="0" y="-57150"/>
              <a:ext cx="926281" cy="1085959"/>
            </a:xfrm>
            <a:prstGeom prst="rect">
              <a:avLst/>
            </a:prstGeom>
            <a:solidFill>
              <a:srgbClr val="186931"/>
            </a:solidFill>
            <a:ln>
              <a:noFill/>
            </a:ln>
          </p:spPr>
          <p:txBody>
            <a:bodyPr spcFirstLastPara="1" wrap="square" lIns="0" tIns="0" rIns="0" bIns="0" anchor="ctr" anchorCtr="0">
              <a:noAutofit/>
            </a:bodyPr>
            <a:lstStyle/>
            <a:p>
              <a:pPr marL="0" marR="0" lvl="0" indent="0" algn="ctr" rtl="0">
                <a:lnSpc>
                  <a:spcPct val="172772"/>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695" name="Google Shape;695;p15"/>
          <p:cNvGrpSpPr/>
          <p:nvPr/>
        </p:nvGrpSpPr>
        <p:grpSpPr>
          <a:xfrm>
            <a:off x="14350980" y="5795663"/>
            <a:ext cx="2987925" cy="3503000"/>
            <a:chOff x="0" y="-57150"/>
            <a:chExt cx="926281" cy="1085959"/>
          </a:xfrm>
        </p:grpSpPr>
        <p:sp>
          <p:nvSpPr>
            <p:cNvPr id="696" name="Google Shape;696;p15"/>
            <p:cNvSpPr/>
            <p:nvPr/>
          </p:nvSpPr>
          <p:spPr>
            <a:xfrm>
              <a:off x="0" y="0"/>
              <a:ext cx="926281" cy="1028809"/>
            </a:xfrm>
            <a:custGeom>
              <a:avLst/>
              <a:gdLst/>
              <a:ahLst/>
              <a:cxnLst/>
              <a:rect l="l" t="t" r="r" b="b"/>
              <a:pathLst>
                <a:path w="926281" h="1028809" extrusionOk="0">
                  <a:moveTo>
                    <a:pt x="41864" y="0"/>
                  </a:moveTo>
                  <a:lnTo>
                    <a:pt x="884417" y="0"/>
                  </a:lnTo>
                  <a:cubicBezTo>
                    <a:pt x="895520" y="0"/>
                    <a:pt x="906168" y="4411"/>
                    <a:pt x="914019" y="12262"/>
                  </a:cubicBezTo>
                  <a:cubicBezTo>
                    <a:pt x="921870" y="20113"/>
                    <a:pt x="926281" y="30761"/>
                    <a:pt x="926281" y="41864"/>
                  </a:cubicBezTo>
                  <a:lnTo>
                    <a:pt x="926281" y="986945"/>
                  </a:lnTo>
                  <a:cubicBezTo>
                    <a:pt x="926281" y="998048"/>
                    <a:pt x="921870" y="1008696"/>
                    <a:pt x="914019" y="1016547"/>
                  </a:cubicBezTo>
                  <a:cubicBezTo>
                    <a:pt x="906168" y="1024398"/>
                    <a:pt x="895520" y="1028809"/>
                    <a:pt x="884417" y="1028809"/>
                  </a:cubicBezTo>
                  <a:lnTo>
                    <a:pt x="41864" y="1028809"/>
                  </a:lnTo>
                  <a:cubicBezTo>
                    <a:pt x="30761" y="1028809"/>
                    <a:pt x="20113" y="1024398"/>
                    <a:pt x="12262" y="1016547"/>
                  </a:cubicBezTo>
                  <a:cubicBezTo>
                    <a:pt x="4411" y="1008696"/>
                    <a:pt x="0" y="998048"/>
                    <a:pt x="0" y="986945"/>
                  </a:cubicBezTo>
                  <a:lnTo>
                    <a:pt x="0" y="41864"/>
                  </a:lnTo>
                  <a:cubicBezTo>
                    <a:pt x="0" y="30761"/>
                    <a:pt x="4411" y="20113"/>
                    <a:pt x="12262" y="12262"/>
                  </a:cubicBezTo>
                  <a:cubicBezTo>
                    <a:pt x="20113" y="4411"/>
                    <a:pt x="30761" y="0"/>
                    <a:pt x="41864" y="0"/>
                  </a:cubicBezTo>
                  <a:close/>
                </a:path>
              </a:pathLst>
            </a:custGeom>
            <a:solidFill>
              <a:srgbClr val="1869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15"/>
            <p:cNvSpPr txBox="1"/>
            <p:nvPr/>
          </p:nvSpPr>
          <p:spPr>
            <a:xfrm>
              <a:off x="0" y="-57150"/>
              <a:ext cx="926281" cy="1085959"/>
            </a:xfrm>
            <a:prstGeom prst="rect">
              <a:avLst/>
            </a:prstGeom>
            <a:solidFill>
              <a:srgbClr val="186931"/>
            </a:solidFill>
            <a:ln>
              <a:noFill/>
            </a:ln>
          </p:spPr>
          <p:txBody>
            <a:bodyPr spcFirstLastPara="1" wrap="square" lIns="0" tIns="0" rIns="0" bIns="0" anchor="ctr" anchorCtr="0">
              <a:noAutofit/>
            </a:bodyPr>
            <a:lstStyle/>
            <a:p>
              <a:pPr marL="0" marR="0" lvl="0" indent="0" algn="ctr" rtl="0">
                <a:lnSpc>
                  <a:spcPct val="172772"/>
                </a:lnSpc>
                <a:spcBef>
                  <a:spcPts val="0"/>
                </a:spcBef>
                <a:spcAft>
                  <a:spcPts val="0"/>
                </a:spcAft>
                <a:buNone/>
              </a:pPr>
              <a:endParaRPr sz="1818">
                <a:solidFill>
                  <a:schemeClr val="dk1"/>
                </a:solidFill>
                <a:latin typeface="Calibri"/>
                <a:ea typeface="Calibri"/>
                <a:cs typeface="Calibri"/>
                <a:sym typeface="Calibri"/>
              </a:endParaRPr>
            </a:p>
          </p:txBody>
        </p:sp>
      </p:grpSp>
      <p:sp>
        <p:nvSpPr>
          <p:cNvPr id="698" name="Google Shape;698;p15"/>
          <p:cNvSpPr txBox="1"/>
          <p:nvPr/>
        </p:nvSpPr>
        <p:spPr>
          <a:xfrm>
            <a:off x="769437" y="658881"/>
            <a:ext cx="11110326" cy="686089"/>
          </a:xfrm>
          <a:prstGeom prst="rect">
            <a:avLst/>
          </a:prstGeom>
          <a:noFill/>
          <a:ln>
            <a:noFill/>
          </a:ln>
        </p:spPr>
        <p:txBody>
          <a:bodyPr spcFirstLastPara="1" wrap="square" lIns="0" tIns="0" rIns="0" bIns="0" anchor="t" anchorCtr="0">
            <a:spAutoFit/>
          </a:bodyPr>
          <a:lstStyle/>
          <a:p>
            <a:pPr marL="0" marR="0" lvl="0" indent="0" algn="ctr" rtl="0">
              <a:lnSpc>
                <a:spcPct val="140019"/>
              </a:lnSpc>
              <a:spcBef>
                <a:spcPts val="0"/>
              </a:spcBef>
              <a:spcAft>
                <a:spcPts val="0"/>
              </a:spcAft>
              <a:buNone/>
            </a:pPr>
            <a:r>
              <a:rPr lang="en-US" sz="4038">
                <a:solidFill>
                  <a:schemeClr val="dk1"/>
                </a:solidFill>
                <a:latin typeface="Century Gothic"/>
                <a:ea typeface="Century Gothic"/>
                <a:cs typeface="Century Gothic"/>
                <a:sym typeface="Century Gothic"/>
              </a:rPr>
              <a:t>SECURITY AWARENESS DURING PHC VISITS</a:t>
            </a:r>
            <a:endParaRPr/>
          </a:p>
        </p:txBody>
      </p:sp>
      <p:sp>
        <p:nvSpPr>
          <p:cNvPr id="699" name="Google Shape;699;p15"/>
          <p:cNvSpPr txBox="1"/>
          <p:nvPr/>
        </p:nvSpPr>
        <p:spPr>
          <a:xfrm>
            <a:off x="1049302" y="6887226"/>
            <a:ext cx="2607336" cy="1427135"/>
          </a:xfrm>
          <a:prstGeom prst="rect">
            <a:avLst/>
          </a:prstGeom>
          <a:noFill/>
          <a:ln>
            <a:noFill/>
          </a:ln>
        </p:spPr>
        <p:txBody>
          <a:bodyPr spcFirstLastPara="1" wrap="square" lIns="0" tIns="0" rIns="0" bIns="0" anchor="t" anchorCtr="0">
            <a:spAutoFit/>
          </a:bodyPr>
          <a:lstStyle/>
          <a:p>
            <a:pPr marL="0" marR="0" lvl="0" indent="0" algn="ctr" rtl="0">
              <a:lnSpc>
                <a:spcPct val="139970"/>
              </a:lnSpc>
              <a:spcBef>
                <a:spcPts val="0"/>
              </a:spcBef>
              <a:spcAft>
                <a:spcPts val="0"/>
              </a:spcAft>
              <a:buNone/>
            </a:pPr>
            <a:r>
              <a:rPr lang="en-US" sz="2019">
                <a:solidFill>
                  <a:srgbClr val="FFFFFF"/>
                </a:solidFill>
                <a:latin typeface="Century Gothic"/>
                <a:ea typeface="Century Gothic"/>
                <a:cs typeface="Century Gothic"/>
                <a:sym typeface="Century Gothic"/>
              </a:rPr>
              <a:t>Be aware of your surroundings and identify potential exit routes.</a:t>
            </a:r>
            <a:endParaRPr/>
          </a:p>
        </p:txBody>
      </p:sp>
      <p:sp>
        <p:nvSpPr>
          <p:cNvPr id="700" name="Google Shape;700;p15"/>
          <p:cNvSpPr txBox="1"/>
          <p:nvPr/>
        </p:nvSpPr>
        <p:spPr>
          <a:xfrm>
            <a:off x="7792875" y="6887226"/>
            <a:ext cx="2565389" cy="1427135"/>
          </a:xfrm>
          <a:prstGeom prst="rect">
            <a:avLst/>
          </a:prstGeom>
          <a:noFill/>
          <a:ln>
            <a:noFill/>
          </a:ln>
        </p:spPr>
        <p:txBody>
          <a:bodyPr spcFirstLastPara="1" wrap="square" lIns="0" tIns="0" rIns="0" bIns="0" anchor="t" anchorCtr="0">
            <a:spAutoFit/>
          </a:bodyPr>
          <a:lstStyle/>
          <a:p>
            <a:pPr marL="0" marR="0" lvl="0" indent="0" algn="ctr" rtl="0">
              <a:lnSpc>
                <a:spcPct val="139970"/>
              </a:lnSpc>
              <a:spcBef>
                <a:spcPts val="0"/>
              </a:spcBef>
              <a:spcAft>
                <a:spcPts val="0"/>
              </a:spcAft>
              <a:buNone/>
            </a:pPr>
            <a:r>
              <a:rPr lang="en-US" sz="2019">
                <a:solidFill>
                  <a:srgbClr val="FFFFFF"/>
                </a:solidFill>
                <a:latin typeface="Century Gothic"/>
                <a:ea typeface="Century Gothic"/>
                <a:cs typeface="Century Gothic"/>
                <a:sym typeface="Century Gothic"/>
              </a:rPr>
              <a:t>Spend only the necessary amount of time at the PHC.</a:t>
            </a:r>
            <a:endParaRPr/>
          </a:p>
          <a:p>
            <a:pPr marL="0" marR="0" lvl="0" indent="0" algn="ctr" rtl="0">
              <a:lnSpc>
                <a:spcPct val="139970"/>
              </a:lnSpc>
              <a:spcBef>
                <a:spcPts val="0"/>
              </a:spcBef>
              <a:spcAft>
                <a:spcPts val="0"/>
              </a:spcAft>
              <a:buNone/>
            </a:pPr>
            <a:endParaRPr sz="2019">
              <a:solidFill>
                <a:srgbClr val="FFFFFF"/>
              </a:solidFill>
              <a:latin typeface="Century Gothic"/>
              <a:ea typeface="Century Gothic"/>
              <a:cs typeface="Century Gothic"/>
              <a:sym typeface="Century Gothic"/>
            </a:endParaRPr>
          </a:p>
        </p:txBody>
      </p:sp>
      <p:sp>
        <p:nvSpPr>
          <p:cNvPr id="701" name="Google Shape;701;p15"/>
          <p:cNvSpPr txBox="1"/>
          <p:nvPr/>
        </p:nvSpPr>
        <p:spPr>
          <a:xfrm>
            <a:off x="4528986" y="7039542"/>
            <a:ext cx="2428524" cy="1789730"/>
          </a:xfrm>
          <a:prstGeom prst="rect">
            <a:avLst/>
          </a:prstGeom>
          <a:noFill/>
          <a:ln>
            <a:noFill/>
          </a:ln>
        </p:spPr>
        <p:txBody>
          <a:bodyPr spcFirstLastPara="1" wrap="square" lIns="0" tIns="0" rIns="0" bIns="0" anchor="t" anchorCtr="0">
            <a:spAutoFit/>
          </a:bodyPr>
          <a:lstStyle/>
          <a:p>
            <a:pPr marL="0" marR="0" lvl="0" indent="0" algn="ctr" rtl="0">
              <a:lnSpc>
                <a:spcPct val="139970"/>
              </a:lnSpc>
              <a:spcBef>
                <a:spcPts val="0"/>
              </a:spcBef>
              <a:spcAft>
                <a:spcPts val="0"/>
              </a:spcAft>
              <a:buNone/>
            </a:pPr>
            <a:r>
              <a:rPr lang="en-US" sz="2019">
                <a:solidFill>
                  <a:srgbClr val="FFFFFF"/>
                </a:solidFill>
                <a:latin typeface="Century Gothic"/>
                <a:ea typeface="Century Gothic"/>
                <a:cs typeface="Century Gothic"/>
                <a:sym typeface="Century Gothic"/>
              </a:rPr>
              <a:t>Approach everyone respectfully, but remain cautious.</a:t>
            </a:r>
            <a:endParaRPr/>
          </a:p>
          <a:p>
            <a:pPr marL="0" marR="0" lvl="0" indent="0" algn="ctr" rtl="0">
              <a:lnSpc>
                <a:spcPct val="139970"/>
              </a:lnSpc>
              <a:spcBef>
                <a:spcPts val="0"/>
              </a:spcBef>
              <a:spcAft>
                <a:spcPts val="0"/>
              </a:spcAft>
              <a:buNone/>
            </a:pPr>
            <a:endParaRPr sz="2019">
              <a:solidFill>
                <a:srgbClr val="FFFFFF"/>
              </a:solidFill>
              <a:latin typeface="Century Gothic"/>
              <a:ea typeface="Century Gothic"/>
              <a:cs typeface="Century Gothic"/>
              <a:sym typeface="Century Gothic"/>
            </a:endParaRPr>
          </a:p>
        </p:txBody>
      </p:sp>
      <p:sp>
        <p:nvSpPr>
          <p:cNvPr id="702" name="Google Shape;702;p15"/>
          <p:cNvSpPr txBox="1"/>
          <p:nvPr/>
        </p:nvSpPr>
        <p:spPr>
          <a:xfrm>
            <a:off x="11234305" y="6887225"/>
            <a:ext cx="2428524" cy="1064540"/>
          </a:xfrm>
          <a:prstGeom prst="rect">
            <a:avLst/>
          </a:prstGeom>
          <a:noFill/>
          <a:ln>
            <a:noFill/>
          </a:ln>
        </p:spPr>
        <p:txBody>
          <a:bodyPr spcFirstLastPara="1" wrap="square" lIns="0" tIns="0" rIns="0" bIns="0" anchor="t" anchorCtr="0">
            <a:spAutoFit/>
          </a:bodyPr>
          <a:lstStyle/>
          <a:p>
            <a:pPr marL="0" marR="0" lvl="0" indent="0" algn="ctr" rtl="0">
              <a:lnSpc>
                <a:spcPct val="139970"/>
              </a:lnSpc>
              <a:spcBef>
                <a:spcPts val="0"/>
              </a:spcBef>
              <a:spcAft>
                <a:spcPts val="0"/>
              </a:spcAft>
              <a:buNone/>
            </a:pPr>
            <a:r>
              <a:rPr lang="en-US" sz="2019">
                <a:solidFill>
                  <a:srgbClr val="FFFFFF"/>
                </a:solidFill>
                <a:latin typeface="Century Gothic"/>
                <a:ea typeface="Century Gothic"/>
                <a:cs typeface="Century Gothic"/>
                <a:sym typeface="Century Gothic"/>
              </a:rPr>
              <a:t> If tensions arise, remain calm and professional.</a:t>
            </a:r>
            <a:endParaRPr/>
          </a:p>
        </p:txBody>
      </p:sp>
      <p:sp>
        <p:nvSpPr>
          <p:cNvPr id="703" name="Google Shape;703;p15"/>
          <p:cNvSpPr txBox="1"/>
          <p:nvPr/>
        </p:nvSpPr>
        <p:spPr>
          <a:xfrm>
            <a:off x="14510499" y="6887226"/>
            <a:ext cx="2592761" cy="2152324"/>
          </a:xfrm>
          <a:prstGeom prst="rect">
            <a:avLst/>
          </a:prstGeom>
          <a:noFill/>
          <a:ln>
            <a:noFill/>
          </a:ln>
        </p:spPr>
        <p:txBody>
          <a:bodyPr spcFirstLastPara="1" wrap="square" lIns="0" tIns="0" rIns="0" bIns="0" anchor="t" anchorCtr="0">
            <a:spAutoFit/>
          </a:bodyPr>
          <a:lstStyle/>
          <a:p>
            <a:pPr marL="0" marR="0" lvl="0" indent="0" algn="ctr" rtl="0">
              <a:lnSpc>
                <a:spcPct val="139970"/>
              </a:lnSpc>
              <a:spcBef>
                <a:spcPts val="0"/>
              </a:spcBef>
              <a:spcAft>
                <a:spcPts val="0"/>
              </a:spcAft>
              <a:buNone/>
            </a:pPr>
            <a:r>
              <a:rPr lang="en-US" sz="2019">
                <a:solidFill>
                  <a:srgbClr val="FFFFFF"/>
                </a:solidFill>
                <a:latin typeface="Century Gothic"/>
                <a:ea typeface="Century Gothic"/>
                <a:cs typeface="Century Gothic"/>
                <a:sym typeface="Century Gothic"/>
              </a:rPr>
              <a:t>If a situation becomes unsafe, leave immediately and report the incident.</a:t>
            </a:r>
            <a:endParaRPr/>
          </a:p>
          <a:p>
            <a:pPr marL="0" marR="0" lvl="0" indent="0" algn="ctr" rtl="0">
              <a:lnSpc>
                <a:spcPct val="139970"/>
              </a:lnSpc>
              <a:spcBef>
                <a:spcPts val="0"/>
              </a:spcBef>
              <a:spcAft>
                <a:spcPts val="0"/>
              </a:spcAft>
              <a:buNone/>
            </a:pPr>
            <a:endParaRPr sz="2019">
              <a:solidFill>
                <a:srgbClr val="FFFFFF"/>
              </a:solidFill>
              <a:latin typeface="Century Gothic"/>
              <a:ea typeface="Century Gothic"/>
              <a:cs typeface="Century Gothic"/>
              <a:sym typeface="Century Gothic"/>
            </a:endParaRPr>
          </a:p>
        </p:txBody>
      </p:sp>
      <p:sp>
        <p:nvSpPr>
          <p:cNvPr id="704" name="Google Shape;704;p15"/>
          <p:cNvSpPr txBox="1"/>
          <p:nvPr/>
        </p:nvSpPr>
        <p:spPr>
          <a:xfrm>
            <a:off x="4690924" y="6176007"/>
            <a:ext cx="2208220" cy="647491"/>
          </a:xfrm>
          <a:prstGeom prst="rect">
            <a:avLst/>
          </a:prstGeom>
          <a:noFill/>
          <a:ln>
            <a:noFill/>
          </a:ln>
        </p:spPr>
        <p:txBody>
          <a:bodyPr spcFirstLastPara="1" wrap="square" lIns="0" tIns="0" rIns="0" bIns="0" anchor="t" anchorCtr="0">
            <a:spAutoFit/>
          </a:bodyPr>
          <a:lstStyle/>
          <a:p>
            <a:pPr marL="0" marR="0" lvl="0" indent="0" algn="ctr" rtl="0">
              <a:lnSpc>
                <a:spcPct val="119990"/>
              </a:lnSpc>
              <a:spcBef>
                <a:spcPts val="0"/>
              </a:spcBef>
              <a:spcAft>
                <a:spcPts val="0"/>
              </a:spcAft>
              <a:buNone/>
            </a:pPr>
            <a:r>
              <a:rPr lang="en-US" sz="2121" b="1">
                <a:solidFill>
                  <a:srgbClr val="FFFFFF"/>
                </a:solidFill>
                <a:latin typeface="Century Gothic"/>
                <a:ea typeface="Century Gothic"/>
                <a:cs typeface="Century Gothic"/>
                <a:sym typeface="Century Gothic"/>
              </a:rPr>
              <a:t>Maintain Professionalism</a:t>
            </a:r>
            <a:endParaRPr/>
          </a:p>
        </p:txBody>
      </p:sp>
      <p:sp>
        <p:nvSpPr>
          <p:cNvPr id="705" name="Google Shape;705;p15"/>
          <p:cNvSpPr txBox="1"/>
          <p:nvPr/>
        </p:nvSpPr>
        <p:spPr>
          <a:xfrm>
            <a:off x="8158515" y="6176007"/>
            <a:ext cx="1834109" cy="647491"/>
          </a:xfrm>
          <a:prstGeom prst="rect">
            <a:avLst/>
          </a:prstGeom>
          <a:noFill/>
          <a:ln>
            <a:noFill/>
          </a:ln>
        </p:spPr>
        <p:txBody>
          <a:bodyPr spcFirstLastPara="1" wrap="square" lIns="0" tIns="0" rIns="0" bIns="0" anchor="t" anchorCtr="0">
            <a:spAutoFit/>
          </a:bodyPr>
          <a:lstStyle/>
          <a:p>
            <a:pPr marL="0" marR="0" lvl="0" indent="0" algn="ctr" rtl="0">
              <a:lnSpc>
                <a:spcPct val="119990"/>
              </a:lnSpc>
              <a:spcBef>
                <a:spcPts val="0"/>
              </a:spcBef>
              <a:spcAft>
                <a:spcPts val="0"/>
              </a:spcAft>
              <a:buNone/>
            </a:pPr>
            <a:r>
              <a:rPr lang="en-US" sz="2121" b="1">
                <a:solidFill>
                  <a:srgbClr val="FFFFFF"/>
                </a:solidFill>
                <a:latin typeface="Century Gothic"/>
                <a:ea typeface="Century Gothic"/>
                <a:cs typeface="Century Gothic"/>
                <a:sym typeface="Century Gothic"/>
              </a:rPr>
              <a:t>Limit Exposure</a:t>
            </a:r>
            <a:endParaRPr/>
          </a:p>
        </p:txBody>
      </p:sp>
      <p:sp>
        <p:nvSpPr>
          <p:cNvPr id="706" name="Google Shape;706;p15"/>
          <p:cNvSpPr txBox="1"/>
          <p:nvPr/>
        </p:nvSpPr>
        <p:spPr>
          <a:xfrm>
            <a:off x="11265979" y="6176007"/>
            <a:ext cx="2459992" cy="647491"/>
          </a:xfrm>
          <a:prstGeom prst="rect">
            <a:avLst/>
          </a:prstGeom>
          <a:noFill/>
          <a:ln>
            <a:noFill/>
          </a:ln>
        </p:spPr>
        <p:txBody>
          <a:bodyPr spcFirstLastPara="1" wrap="square" lIns="0" tIns="0" rIns="0" bIns="0" anchor="t" anchorCtr="0">
            <a:spAutoFit/>
          </a:bodyPr>
          <a:lstStyle/>
          <a:p>
            <a:pPr marL="0" marR="0" lvl="0" indent="0" algn="ctr" rtl="0">
              <a:lnSpc>
                <a:spcPct val="119990"/>
              </a:lnSpc>
              <a:spcBef>
                <a:spcPts val="0"/>
              </a:spcBef>
              <a:spcAft>
                <a:spcPts val="0"/>
              </a:spcAft>
              <a:buNone/>
            </a:pPr>
            <a:r>
              <a:rPr lang="en-US" sz="2121" b="1">
                <a:solidFill>
                  <a:srgbClr val="FFFFFF"/>
                </a:solidFill>
                <a:latin typeface="Century Gothic"/>
                <a:ea typeface="Century Gothic"/>
                <a:cs typeface="Century Gothic"/>
                <a:sym typeface="Century Gothic"/>
              </a:rPr>
              <a:t>Avoid Heated Arguments</a:t>
            </a:r>
            <a:endParaRPr/>
          </a:p>
        </p:txBody>
      </p:sp>
      <p:sp>
        <p:nvSpPr>
          <p:cNvPr id="707" name="Google Shape;707;p15"/>
          <p:cNvSpPr txBox="1"/>
          <p:nvPr/>
        </p:nvSpPr>
        <p:spPr>
          <a:xfrm>
            <a:off x="15008005" y="6176007"/>
            <a:ext cx="1761984" cy="647491"/>
          </a:xfrm>
          <a:prstGeom prst="rect">
            <a:avLst/>
          </a:prstGeom>
          <a:noFill/>
          <a:ln>
            <a:noFill/>
          </a:ln>
        </p:spPr>
        <p:txBody>
          <a:bodyPr spcFirstLastPara="1" wrap="square" lIns="0" tIns="0" rIns="0" bIns="0" anchor="t" anchorCtr="0">
            <a:spAutoFit/>
          </a:bodyPr>
          <a:lstStyle/>
          <a:p>
            <a:pPr marL="0" marR="0" lvl="0" indent="0" algn="ctr" rtl="0">
              <a:lnSpc>
                <a:spcPct val="119990"/>
              </a:lnSpc>
              <a:spcBef>
                <a:spcPts val="0"/>
              </a:spcBef>
              <a:spcAft>
                <a:spcPts val="0"/>
              </a:spcAft>
              <a:buNone/>
            </a:pPr>
            <a:r>
              <a:rPr lang="en-US" sz="2121" b="1">
                <a:solidFill>
                  <a:srgbClr val="FFFFFF"/>
                </a:solidFill>
                <a:latin typeface="Century Gothic"/>
                <a:ea typeface="Century Gothic"/>
                <a:cs typeface="Century Gothic"/>
                <a:sym typeface="Century Gothic"/>
              </a:rPr>
              <a:t>Stay in Control</a:t>
            </a:r>
            <a:endParaRPr/>
          </a:p>
        </p:txBody>
      </p:sp>
      <p:sp>
        <p:nvSpPr>
          <p:cNvPr id="708" name="Google Shape;708;p15"/>
          <p:cNvSpPr txBox="1"/>
          <p:nvPr/>
        </p:nvSpPr>
        <p:spPr>
          <a:xfrm>
            <a:off x="1379556" y="2037499"/>
            <a:ext cx="7696013" cy="434663"/>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2580" b="1">
                <a:solidFill>
                  <a:schemeClr val="dk1"/>
                </a:solidFill>
                <a:latin typeface="Century Gothic"/>
                <a:ea typeface="Century Gothic"/>
                <a:cs typeface="Century Gothic"/>
                <a:sym typeface="Century Gothic"/>
              </a:rPr>
              <a:t>On-Site Safety Measures</a:t>
            </a:r>
            <a:endParaRPr/>
          </a:p>
        </p:txBody>
      </p:sp>
      <p:sp>
        <p:nvSpPr>
          <p:cNvPr id="709" name="Google Shape;709;p15"/>
          <p:cNvSpPr txBox="1"/>
          <p:nvPr/>
        </p:nvSpPr>
        <p:spPr>
          <a:xfrm>
            <a:off x="1842030" y="6176007"/>
            <a:ext cx="1021880" cy="647491"/>
          </a:xfrm>
          <a:prstGeom prst="rect">
            <a:avLst/>
          </a:prstGeom>
          <a:noFill/>
          <a:ln>
            <a:noFill/>
          </a:ln>
        </p:spPr>
        <p:txBody>
          <a:bodyPr spcFirstLastPara="1" wrap="square" lIns="0" tIns="0" rIns="0" bIns="0" anchor="t" anchorCtr="0">
            <a:spAutoFit/>
          </a:bodyPr>
          <a:lstStyle/>
          <a:p>
            <a:pPr marL="0" marR="0" lvl="0" indent="0" algn="ctr" rtl="0">
              <a:lnSpc>
                <a:spcPct val="119990"/>
              </a:lnSpc>
              <a:spcBef>
                <a:spcPts val="0"/>
              </a:spcBef>
              <a:spcAft>
                <a:spcPts val="0"/>
              </a:spcAft>
              <a:buNone/>
            </a:pPr>
            <a:r>
              <a:rPr lang="en-US" sz="2121" b="1">
                <a:solidFill>
                  <a:srgbClr val="FFFFFF"/>
                </a:solidFill>
                <a:latin typeface="Century Gothic"/>
                <a:ea typeface="Century Gothic"/>
                <a:cs typeface="Century Gothic"/>
                <a:sym typeface="Century Gothic"/>
              </a:rPr>
              <a:t>Stay Alert</a:t>
            </a:r>
            <a:endParaRPr/>
          </a:p>
        </p:txBody>
      </p:sp>
      <p:sp>
        <p:nvSpPr>
          <p:cNvPr id="710" name="Google Shape;710;p15"/>
          <p:cNvSpPr txBox="1"/>
          <p:nvPr/>
        </p:nvSpPr>
        <p:spPr>
          <a:xfrm>
            <a:off x="11606649" y="910308"/>
            <a:ext cx="1085476" cy="434663"/>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2580" b="1">
                <a:solidFill>
                  <a:schemeClr val="dk1"/>
                </a:solidFill>
                <a:latin typeface="Century Gothic"/>
                <a:ea typeface="Century Gothic"/>
                <a:cs typeface="Century Gothic"/>
                <a:sym typeface="Century Gothic"/>
              </a:rPr>
              <a:t>2/2</a:t>
            </a:r>
            <a:endParaRPr/>
          </a:p>
        </p:txBody>
      </p:sp>
      <p:sp>
        <p:nvSpPr>
          <p:cNvPr id="711" name="Google Shape;711;p15"/>
          <p:cNvSpPr/>
          <p:nvPr/>
        </p:nvSpPr>
        <p:spPr>
          <a:xfrm>
            <a:off x="16784454" y="220607"/>
            <a:ext cx="1323628" cy="411398"/>
          </a:xfrm>
          <a:custGeom>
            <a:avLst/>
            <a:gdLst/>
            <a:ahLst/>
            <a:cxnLst/>
            <a:rect l="l" t="t" r="r" b="b"/>
            <a:pathLst>
              <a:path w="1747694" h="543202" extrusionOk="0">
                <a:moveTo>
                  <a:pt x="0" y="0"/>
                </a:moveTo>
                <a:lnTo>
                  <a:pt x="1747694" y="0"/>
                </a:lnTo>
                <a:lnTo>
                  <a:pt x="1747694" y="543202"/>
                </a:lnTo>
                <a:lnTo>
                  <a:pt x="0" y="543202"/>
                </a:lnTo>
                <a:lnTo>
                  <a:pt x="0" y="0"/>
                </a:lnTo>
                <a:close/>
              </a:path>
            </a:pathLst>
          </a:custGeom>
          <a:blipFill rotWithShape="1">
            <a:blip r:embed="rId11">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12" name="Google Shape;712;p15"/>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153</a:t>
            </a:fld>
            <a:endParaRPr>
              <a:solidFill>
                <a:schemeClr val="lt1"/>
              </a:solidFill>
            </a:endParaRPr>
          </a:p>
        </p:txBody>
      </p:sp>
      <p:sp>
        <p:nvSpPr>
          <p:cNvPr id="713" name="Google Shape;713;p15"/>
          <p:cNvSpPr/>
          <p:nvPr/>
        </p:nvSpPr>
        <p:spPr>
          <a:xfrm>
            <a:off x="930897" y="2990115"/>
            <a:ext cx="708848" cy="629385"/>
          </a:xfrm>
          <a:prstGeom prst="ellipse">
            <a:avLst/>
          </a:prstGeom>
          <a:solidFill>
            <a:srgbClr val="F2F2F2"/>
          </a:solidFill>
          <a:ln w="28575" cap="flat" cmpd="sng">
            <a:solidFill>
              <a:srgbClr val="24406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020" b="1">
                <a:solidFill>
                  <a:srgbClr val="000000"/>
                </a:solidFill>
                <a:latin typeface="Century Gothic"/>
                <a:ea typeface="Century Gothic"/>
                <a:cs typeface="Century Gothic"/>
                <a:sym typeface="Century Gothic"/>
              </a:rPr>
              <a:t>1</a:t>
            </a:r>
            <a:endParaRPr sz="2020" b="1">
              <a:solidFill>
                <a:srgbClr val="000000"/>
              </a:solidFill>
              <a:latin typeface="Arial"/>
              <a:ea typeface="Arial"/>
              <a:cs typeface="Arial"/>
              <a:sym typeface="Arial"/>
            </a:endParaRPr>
          </a:p>
        </p:txBody>
      </p:sp>
      <p:sp>
        <p:nvSpPr>
          <p:cNvPr id="714" name="Google Shape;714;p15"/>
          <p:cNvSpPr/>
          <p:nvPr/>
        </p:nvSpPr>
        <p:spPr>
          <a:xfrm>
            <a:off x="4124121" y="2990115"/>
            <a:ext cx="708848" cy="629385"/>
          </a:xfrm>
          <a:prstGeom prst="ellipse">
            <a:avLst/>
          </a:prstGeom>
          <a:solidFill>
            <a:srgbClr val="F2F2F2"/>
          </a:solidFill>
          <a:ln w="28575" cap="flat" cmpd="sng">
            <a:solidFill>
              <a:srgbClr val="24406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020" b="1">
                <a:solidFill>
                  <a:srgbClr val="000000"/>
                </a:solidFill>
                <a:latin typeface="Arial"/>
                <a:ea typeface="Arial"/>
                <a:cs typeface="Arial"/>
                <a:sym typeface="Arial"/>
              </a:rPr>
              <a:t>2</a:t>
            </a:r>
            <a:endParaRPr/>
          </a:p>
        </p:txBody>
      </p:sp>
      <p:sp>
        <p:nvSpPr>
          <p:cNvPr id="715" name="Google Shape;715;p15"/>
          <p:cNvSpPr/>
          <p:nvPr/>
        </p:nvSpPr>
        <p:spPr>
          <a:xfrm>
            <a:off x="7415372" y="2990115"/>
            <a:ext cx="708848" cy="629385"/>
          </a:xfrm>
          <a:prstGeom prst="ellipse">
            <a:avLst/>
          </a:prstGeom>
          <a:solidFill>
            <a:srgbClr val="F2F2F2"/>
          </a:solidFill>
          <a:ln w="28575" cap="flat" cmpd="sng">
            <a:solidFill>
              <a:srgbClr val="24406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020" b="1">
                <a:solidFill>
                  <a:srgbClr val="000000"/>
                </a:solidFill>
                <a:latin typeface="Arial"/>
                <a:ea typeface="Arial"/>
                <a:cs typeface="Arial"/>
                <a:sym typeface="Arial"/>
              </a:rPr>
              <a:t>3</a:t>
            </a:r>
            <a:endParaRPr/>
          </a:p>
        </p:txBody>
      </p:sp>
      <p:sp>
        <p:nvSpPr>
          <p:cNvPr id="716" name="Google Shape;716;p15"/>
          <p:cNvSpPr/>
          <p:nvPr/>
        </p:nvSpPr>
        <p:spPr>
          <a:xfrm>
            <a:off x="10835173" y="2990115"/>
            <a:ext cx="708848" cy="629385"/>
          </a:xfrm>
          <a:prstGeom prst="ellipse">
            <a:avLst/>
          </a:prstGeom>
          <a:solidFill>
            <a:srgbClr val="F2F2F2"/>
          </a:solidFill>
          <a:ln w="28575" cap="flat" cmpd="sng">
            <a:solidFill>
              <a:srgbClr val="24406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020" b="1">
                <a:solidFill>
                  <a:srgbClr val="000000"/>
                </a:solidFill>
                <a:latin typeface="Arial"/>
                <a:ea typeface="Arial"/>
                <a:cs typeface="Arial"/>
                <a:sym typeface="Arial"/>
              </a:rPr>
              <a:t>4</a:t>
            </a:r>
            <a:endParaRPr/>
          </a:p>
        </p:txBody>
      </p:sp>
      <p:sp>
        <p:nvSpPr>
          <p:cNvPr id="717" name="Google Shape;717;p15"/>
          <p:cNvSpPr/>
          <p:nvPr/>
        </p:nvSpPr>
        <p:spPr>
          <a:xfrm>
            <a:off x="14134687" y="2990115"/>
            <a:ext cx="708848" cy="629385"/>
          </a:xfrm>
          <a:prstGeom prst="ellipse">
            <a:avLst/>
          </a:prstGeom>
          <a:solidFill>
            <a:srgbClr val="F2F2F2"/>
          </a:solidFill>
          <a:ln w="28575" cap="flat" cmpd="sng">
            <a:solidFill>
              <a:srgbClr val="24406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020" b="1">
                <a:solidFill>
                  <a:srgbClr val="000000"/>
                </a:solidFill>
                <a:latin typeface="Arial"/>
                <a:ea typeface="Arial"/>
                <a:cs typeface="Arial"/>
                <a:sym typeface="Arial"/>
              </a:rPr>
              <a:t>5</a:t>
            </a:r>
            <a:endParaRPr/>
          </a:p>
        </p:txBody>
      </p:sp>
      <p:pic>
        <p:nvPicPr>
          <p:cNvPr id="718" name="Google Shape;718;p15"/>
          <p:cNvPicPr preferRelativeResize="0"/>
          <p:nvPr/>
        </p:nvPicPr>
        <p:blipFill rotWithShape="1">
          <a:blip r:embed="rId12">
            <a:alphaModFix/>
          </a:blip>
          <a:srcRect/>
          <a:stretch/>
        </p:blipFill>
        <p:spPr>
          <a:xfrm>
            <a:off x="151067" y="96599"/>
            <a:ext cx="1601533" cy="641178"/>
          </a:xfrm>
          <a:prstGeom prst="rect">
            <a:avLst/>
          </a:prstGeom>
          <a:noFill/>
          <a:ln>
            <a:noFill/>
          </a:ln>
        </p:spPr>
      </p:pic>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Shape 722"/>
        <p:cNvGrpSpPr/>
        <p:nvPr/>
      </p:nvGrpSpPr>
      <p:grpSpPr>
        <a:xfrm>
          <a:off x="0" y="0"/>
          <a:ext cx="0" cy="0"/>
          <a:chOff x="0" y="0"/>
          <a:chExt cx="0" cy="0"/>
        </a:xfrm>
      </p:grpSpPr>
      <p:sp>
        <p:nvSpPr>
          <p:cNvPr id="723" name="Google Shape;723;p16"/>
          <p:cNvSpPr/>
          <p:nvPr/>
        </p:nvSpPr>
        <p:spPr>
          <a:xfrm>
            <a:off x="-89694" y="18801"/>
            <a:ext cx="18467388" cy="10318653"/>
          </a:xfrm>
          <a:custGeom>
            <a:avLst/>
            <a:gdLst/>
            <a:ahLst/>
            <a:cxnLst/>
            <a:rect l="l" t="t" r="r" b="b"/>
            <a:pathLst>
              <a:path w="18288000" h="10218420" extrusionOk="0">
                <a:moveTo>
                  <a:pt x="0" y="0"/>
                </a:moveTo>
                <a:lnTo>
                  <a:pt x="18288000" y="0"/>
                </a:lnTo>
                <a:lnTo>
                  <a:pt x="18288000" y="10218420"/>
                </a:lnTo>
                <a:lnTo>
                  <a:pt x="0" y="10218420"/>
                </a:lnTo>
                <a:lnTo>
                  <a:pt x="0" y="0"/>
                </a:lnTo>
                <a:close/>
              </a:path>
            </a:pathLst>
          </a:custGeom>
          <a:blipFill rotWithShape="1">
            <a:blip r:embed="rId3">
              <a:alphaModFix amt="9999"/>
            </a:blip>
            <a:stretch>
              <a:fillRect t="-9729" b="-9728"/>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724" name="Google Shape;724;p16"/>
          <p:cNvSpPr/>
          <p:nvPr/>
        </p:nvSpPr>
        <p:spPr>
          <a:xfrm>
            <a:off x="-89693" y="-50453"/>
            <a:ext cx="8897049" cy="10387905"/>
          </a:xfrm>
          <a:custGeom>
            <a:avLst/>
            <a:gdLst/>
            <a:ahLst/>
            <a:cxnLst/>
            <a:rect l="l" t="t" r="r" b="b"/>
            <a:pathLst>
              <a:path w="1721376" h="2009822" extrusionOk="0">
                <a:moveTo>
                  <a:pt x="0" y="0"/>
                </a:moveTo>
                <a:lnTo>
                  <a:pt x="1721376" y="0"/>
                </a:lnTo>
                <a:lnTo>
                  <a:pt x="1721376" y="2009822"/>
                </a:lnTo>
                <a:lnTo>
                  <a:pt x="0" y="2009822"/>
                </a:lnTo>
                <a:close/>
              </a:path>
            </a:pathLst>
          </a:cu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25" name="Google Shape;725;p16"/>
          <p:cNvSpPr txBox="1"/>
          <p:nvPr/>
        </p:nvSpPr>
        <p:spPr>
          <a:xfrm>
            <a:off x="-89693" y="-296606"/>
            <a:ext cx="8897049" cy="10634058"/>
          </a:xfrm>
          <a:prstGeom prst="rect">
            <a:avLst/>
          </a:prstGeom>
          <a:noFill/>
          <a:ln>
            <a:noFill/>
          </a:ln>
        </p:spPr>
        <p:txBody>
          <a:bodyPr spcFirstLastPara="1" wrap="square" lIns="51275" tIns="51275" rIns="51275" bIns="51275" anchor="ctr" anchorCtr="0">
            <a:noAutofit/>
          </a:bodyPr>
          <a:lstStyle/>
          <a:p>
            <a:pPr marL="0" marR="0" lvl="0" indent="0" algn="ctr" rtl="0">
              <a:lnSpc>
                <a:spcPct val="194389"/>
              </a:lnSpc>
              <a:spcBef>
                <a:spcPts val="0"/>
              </a:spcBef>
              <a:spcAft>
                <a:spcPts val="0"/>
              </a:spcAft>
              <a:buNone/>
            </a:pPr>
            <a:endParaRPr sz="1818">
              <a:solidFill>
                <a:schemeClr val="dk1"/>
              </a:solidFill>
              <a:latin typeface="Calibri"/>
              <a:ea typeface="Calibri"/>
              <a:cs typeface="Calibri"/>
              <a:sym typeface="Calibri"/>
            </a:endParaRPr>
          </a:p>
        </p:txBody>
      </p:sp>
      <p:sp>
        <p:nvSpPr>
          <p:cNvPr id="726" name="Google Shape;726;p16"/>
          <p:cNvSpPr/>
          <p:nvPr/>
        </p:nvSpPr>
        <p:spPr>
          <a:xfrm>
            <a:off x="2078693" y="0"/>
            <a:ext cx="7191105" cy="2789815"/>
          </a:xfrm>
          <a:custGeom>
            <a:avLst/>
            <a:gdLst/>
            <a:ahLst/>
            <a:cxnLst/>
            <a:rect l="l" t="t" r="r" b="b"/>
            <a:pathLst>
              <a:path w="1391314" h="754731" extrusionOk="0">
                <a:moveTo>
                  <a:pt x="0" y="0"/>
                </a:moveTo>
                <a:lnTo>
                  <a:pt x="1391314" y="0"/>
                </a:lnTo>
                <a:lnTo>
                  <a:pt x="1391314" y="754731"/>
                </a:lnTo>
                <a:lnTo>
                  <a:pt x="0" y="754731"/>
                </a:lnTo>
                <a:close/>
              </a:path>
            </a:pathLst>
          </a:custGeom>
          <a:solidFill>
            <a:schemeClr val="l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27" name="Google Shape;727;p16"/>
          <p:cNvSpPr txBox="1"/>
          <p:nvPr/>
        </p:nvSpPr>
        <p:spPr>
          <a:xfrm>
            <a:off x="2078693" y="-1357215"/>
            <a:ext cx="7191105" cy="4147031"/>
          </a:xfrm>
          <a:prstGeom prst="rect">
            <a:avLst/>
          </a:prstGeom>
          <a:noFill/>
          <a:ln>
            <a:noFill/>
          </a:ln>
        </p:spPr>
        <p:txBody>
          <a:bodyPr spcFirstLastPara="1" wrap="square" lIns="51275" tIns="51275" rIns="51275" bIns="51275" anchor="ctr" anchorCtr="0">
            <a:noAutofit/>
          </a:bodyPr>
          <a:lstStyle/>
          <a:p>
            <a:pPr marL="0" marR="0" lvl="0" indent="0" algn="ctr" rtl="0">
              <a:lnSpc>
                <a:spcPct val="194389"/>
              </a:lnSpc>
              <a:spcBef>
                <a:spcPts val="0"/>
              </a:spcBef>
              <a:spcAft>
                <a:spcPts val="0"/>
              </a:spcAft>
              <a:buNone/>
            </a:pPr>
            <a:endParaRPr sz="1818">
              <a:solidFill>
                <a:schemeClr val="dk1"/>
              </a:solidFill>
              <a:latin typeface="Calibri"/>
              <a:ea typeface="Calibri"/>
              <a:cs typeface="Calibri"/>
              <a:sym typeface="Calibri"/>
            </a:endParaRPr>
          </a:p>
        </p:txBody>
      </p:sp>
      <p:sp>
        <p:nvSpPr>
          <p:cNvPr id="728" name="Google Shape;728;p16"/>
          <p:cNvSpPr/>
          <p:nvPr/>
        </p:nvSpPr>
        <p:spPr>
          <a:xfrm>
            <a:off x="536516" y="3001422"/>
            <a:ext cx="2612458" cy="2652242"/>
          </a:xfrm>
          <a:custGeom>
            <a:avLst/>
            <a:gdLst/>
            <a:ahLst/>
            <a:cxnLst/>
            <a:rect l="l" t="t" r="r" b="b"/>
            <a:pathLst>
              <a:path w="2587081" h="2626479" extrusionOk="0">
                <a:moveTo>
                  <a:pt x="0" y="0"/>
                </a:moveTo>
                <a:lnTo>
                  <a:pt x="2587081" y="0"/>
                </a:lnTo>
                <a:lnTo>
                  <a:pt x="2587081" y="2626478"/>
                </a:lnTo>
                <a:lnTo>
                  <a:pt x="0" y="262647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729" name="Google Shape;729;p16"/>
          <p:cNvSpPr/>
          <p:nvPr/>
        </p:nvSpPr>
        <p:spPr>
          <a:xfrm>
            <a:off x="10131534" y="681304"/>
            <a:ext cx="2484360" cy="1512355"/>
          </a:xfrm>
          <a:custGeom>
            <a:avLst/>
            <a:gdLst/>
            <a:ahLst/>
            <a:cxnLst/>
            <a:rect l="l" t="t" r="r" b="b"/>
            <a:pathLst>
              <a:path w="2460228" h="1497664" extrusionOk="0">
                <a:moveTo>
                  <a:pt x="0" y="0"/>
                </a:moveTo>
                <a:lnTo>
                  <a:pt x="2460228" y="0"/>
                </a:lnTo>
                <a:lnTo>
                  <a:pt x="2460228" y="1497663"/>
                </a:lnTo>
                <a:lnTo>
                  <a:pt x="0" y="1497663"/>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730" name="Google Shape;730;p16"/>
          <p:cNvSpPr txBox="1"/>
          <p:nvPr/>
        </p:nvSpPr>
        <p:spPr>
          <a:xfrm>
            <a:off x="2401955" y="1017935"/>
            <a:ext cx="6867842" cy="1417228"/>
          </a:xfrm>
          <a:prstGeom prst="rect">
            <a:avLst/>
          </a:prstGeom>
          <a:noFill/>
          <a:ln>
            <a:noFill/>
          </a:ln>
        </p:spPr>
        <p:txBody>
          <a:bodyPr spcFirstLastPara="1" wrap="square" lIns="0" tIns="0" rIns="0" bIns="0" anchor="t" anchorCtr="0">
            <a:spAutoFit/>
          </a:bodyPr>
          <a:lstStyle/>
          <a:p>
            <a:pPr marL="0" marR="0" lvl="0" indent="0" algn="l" rtl="0">
              <a:lnSpc>
                <a:spcPct val="140019"/>
              </a:lnSpc>
              <a:spcBef>
                <a:spcPts val="0"/>
              </a:spcBef>
              <a:spcAft>
                <a:spcPts val="0"/>
              </a:spcAft>
              <a:buNone/>
            </a:pPr>
            <a:r>
              <a:rPr lang="en-US" sz="4038">
                <a:solidFill>
                  <a:srgbClr val="1C5C2B"/>
                </a:solidFill>
                <a:latin typeface="Arial"/>
                <a:ea typeface="Arial"/>
                <a:cs typeface="Arial"/>
                <a:sym typeface="Arial"/>
              </a:rPr>
              <a:t>HANDLING HOSTILITY AND HARASSMENT</a:t>
            </a:r>
            <a:endParaRPr/>
          </a:p>
        </p:txBody>
      </p:sp>
      <p:sp>
        <p:nvSpPr>
          <p:cNvPr id="731" name="Google Shape;731;p16"/>
          <p:cNvSpPr txBox="1"/>
          <p:nvPr/>
        </p:nvSpPr>
        <p:spPr>
          <a:xfrm>
            <a:off x="2954343" y="4567790"/>
            <a:ext cx="4284248" cy="873354"/>
          </a:xfrm>
          <a:prstGeom prst="rect">
            <a:avLst/>
          </a:prstGeom>
          <a:noFill/>
          <a:ln>
            <a:noFill/>
          </a:ln>
        </p:spPr>
        <p:txBody>
          <a:bodyPr spcFirstLastPara="1" wrap="square" lIns="0" tIns="0" rIns="0" bIns="0" anchor="t" anchorCtr="0">
            <a:spAutoFit/>
          </a:bodyPr>
          <a:lstStyle/>
          <a:p>
            <a:pPr marL="0" marR="0" lvl="0" indent="0" algn="l" rtl="0">
              <a:lnSpc>
                <a:spcPct val="113007"/>
              </a:lnSpc>
              <a:spcBef>
                <a:spcPts val="0"/>
              </a:spcBef>
              <a:spcAft>
                <a:spcPts val="0"/>
              </a:spcAft>
              <a:buNone/>
            </a:pPr>
            <a:r>
              <a:rPr lang="en-US" sz="3029" b="1">
                <a:solidFill>
                  <a:srgbClr val="FFFFFF"/>
                </a:solidFill>
                <a:latin typeface="Montserrat"/>
                <a:ea typeface="Montserrat"/>
                <a:cs typeface="Montserrat"/>
                <a:sym typeface="Montserrat"/>
              </a:rPr>
              <a:t>Types of Hostility You May Encounter</a:t>
            </a:r>
            <a:endParaRPr/>
          </a:p>
        </p:txBody>
      </p:sp>
      <p:sp>
        <p:nvSpPr>
          <p:cNvPr id="732" name="Google Shape;732;p16"/>
          <p:cNvSpPr txBox="1"/>
          <p:nvPr/>
        </p:nvSpPr>
        <p:spPr>
          <a:xfrm>
            <a:off x="833277" y="5782459"/>
            <a:ext cx="7361741" cy="3854388"/>
          </a:xfrm>
          <a:prstGeom prst="rect">
            <a:avLst/>
          </a:prstGeom>
          <a:noFill/>
          <a:ln>
            <a:noFill/>
          </a:ln>
        </p:spPr>
        <p:txBody>
          <a:bodyPr spcFirstLastPara="1" wrap="square" lIns="0" tIns="0" rIns="0" bIns="0" anchor="t" anchorCtr="0">
            <a:spAutoFit/>
          </a:bodyPr>
          <a:lstStyle/>
          <a:p>
            <a:pPr marL="545054" marR="0" lvl="1" indent="-272527" algn="l" rtl="0">
              <a:lnSpc>
                <a:spcPct val="150970"/>
              </a:lnSpc>
              <a:spcBef>
                <a:spcPts val="0"/>
              </a:spcBef>
              <a:spcAft>
                <a:spcPts val="0"/>
              </a:spcAft>
              <a:buClr>
                <a:srgbClr val="FFFFFF"/>
              </a:buClr>
              <a:buSzPts val="2525"/>
              <a:buFont typeface="Arial"/>
              <a:buChar char="•"/>
            </a:pPr>
            <a:r>
              <a:rPr lang="en-US" sz="2525" b="1" i="0" u="none" strike="noStrike" cap="none">
                <a:solidFill>
                  <a:srgbClr val="FFFFFF"/>
                </a:solidFill>
                <a:latin typeface="Montserrat"/>
                <a:ea typeface="Montserrat"/>
                <a:cs typeface="Montserrat"/>
                <a:sym typeface="Montserrat"/>
              </a:rPr>
              <a:t>Verbal Abuse:</a:t>
            </a:r>
            <a:r>
              <a:rPr lang="en-US" sz="2525" b="0" i="0" u="none" strike="noStrike" cap="none">
                <a:solidFill>
                  <a:srgbClr val="FFFFFF"/>
                </a:solidFill>
                <a:latin typeface="Arial"/>
                <a:ea typeface="Arial"/>
                <a:cs typeface="Arial"/>
                <a:sym typeface="Arial"/>
              </a:rPr>
              <a:t> Insults, shouting, or threats.</a:t>
            </a:r>
            <a:endParaRPr/>
          </a:p>
          <a:p>
            <a:pPr marL="0" marR="0" lvl="0" indent="0" algn="l" rtl="0">
              <a:lnSpc>
                <a:spcPct val="150970"/>
              </a:lnSpc>
              <a:spcBef>
                <a:spcPts val="0"/>
              </a:spcBef>
              <a:spcAft>
                <a:spcPts val="0"/>
              </a:spcAft>
              <a:buNone/>
            </a:pPr>
            <a:endParaRPr sz="2525">
              <a:solidFill>
                <a:srgbClr val="FFFFFF"/>
              </a:solidFill>
              <a:latin typeface="Arial"/>
              <a:ea typeface="Arial"/>
              <a:cs typeface="Arial"/>
              <a:sym typeface="Arial"/>
            </a:endParaRPr>
          </a:p>
          <a:p>
            <a:pPr marL="545054" marR="0" lvl="1" indent="-272527" algn="l" rtl="0">
              <a:lnSpc>
                <a:spcPct val="150970"/>
              </a:lnSpc>
              <a:spcBef>
                <a:spcPts val="0"/>
              </a:spcBef>
              <a:spcAft>
                <a:spcPts val="0"/>
              </a:spcAft>
              <a:buClr>
                <a:srgbClr val="FFFFFF"/>
              </a:buClr>
              <a:buSzPts val="2525"/>
              <a:buFont typeface="Arial"/>
              <a:buChar char="•"/>
            </a:pPr>
            <a:r>
              <a:rPr lang="en-US" sz="2525" b="1" i="0" u="none" strike="noStrike" cap="none">
                <a:solidFill>
                  <a:srgbClr val="FFFFFF"/>
                </a:solidFill>
                <a:latin typeface="Montserrat"/>
                <a:ea typeface="Montserrat"/>
                <a:cs typeface="Montserrat"/>
                <a:sym typeface="Montserrat"/>
              </a:rPr>
              <a:t>Physical Threats:</a:t>
            </a:r>
            <a:r>
              <a:rPr lang="en-US" sz="2525" b="0" i="0" u="none" strike="noStrike" cap="none">
                <a:solidFill>
                  <a:srgbClr val="FFFFFF"/>
                </a:solidFill>
                <a:latin typeface="Arial"/>
                <a:ea typeface="Arial"/>
                <a:cs typeface="Arial"/>
                <a:sym typeface="Arial"/>
              </a:rPr>
              <a:t> Intimidating gestures or attempts to cause harm.</a:t>
            </a:r>
            <a:endParaRPr/>
          </a:p>
          <a:p>
            <a:pPr marL="0" marR="0" lvl="0" indent="0" algn="l" rtl="0">
              <a:lnSpc>
                <a:spcPct val="150970"/>
              </a:lnSpc>
              <a:spcBef>
                <a:spcPts val="0"/>
              </a:spcBef>
              <a:spcAft>
                <a:spcPts val="0"/>
              </a:spcAft>
              <a:buNone/>
            </a:pPr>
            <a:endParaRPr sz="2525">
              <a:solidFill>
                <a:srgbClr val="FFFFFF"/>
              </a:solidFill>
              <a:latin typeface="Arial"/>
              <a:ea typeface="Arial"/>
              <a:cs typeface="Arial"/>
              <a:sym typeface="Arial"/>
            </a:endParaRPr>
          </a:p>
          <a:p>
            <a:pPr marL="545054" marR="0" lvl="1" indent="-272527" algn="l" rtl="0">
              <a:lnSpc>
                <a:spcPct val="150970"/>
              </a:lnSpc>
              <a:spcBef>
                <a:spcPts val="0"/>
              </a:spcBef>
              <a:spcAft>
                <a:spcPts val="0"/>
              </a:spcAft>
              <a:buClr>
                <a:srgbClr val="FFFFFF"/>
              </a:buClr>
              <a:buSzPts val="2525"/>
              <a:buFont typeface="Arial"/>
              <a:buChar char="•"/>
            </a:pPr>
            <a:r>
              <a:rPr lang="en-US" sz="2525" b="1" i="0" u="none" strike="noStrike" cap="none">
                <a:solidFill>
                  <a:srgbClr val="FFFFFF"/>
                </a:solidFill>
                <a:latin typeface="Montserrat"/>
                <a:ea typeface="Montserrat"/>
                <a:cs typeface="Montserrat"/>
                <a:sym typeface="Montserrat"/>
              </a:rPr>
              <a:t>Group Hostility: </a:t>
            </a:r>
            <a:r>
              <a:rPr lang="en-US" sz="2525" b="0" i="0" u="none" strike="noStrike" cap="none">
                <a:solidFill>
                  <a:srgbClr val="FFFFFF"/>
                </a:solidFill>
                <a:latin typeface="Arial"/>
                <a:ea typeface="Arial"/>
                <a:cs typeface="Arial"/>
                <a:sym typeface="Arial"/>
              </a:rPr>
              <a:t>Collective resistance or aggressive behavior from multiple individuals</a:t>
            </a:r>
            <a:endParaRPr/>
          </a:p>
        </p:txBody>
      </p:sp>
      <p:sp>
        <p:nvSpPr>
          <p:cNvPr id="733" name="Google Shape;733;p16"/>
          <p:cNvSpPr txBox="1"/>
          <p:nvPr/>
        </p:nvSpPr>
        <p:spPr>
          <a:xfrm>
            <a:off x="9269799" y="2433364"/>
            <a:ext cx="8283151" cy="7371698"/>
          </a:xfrm>
          <a:prstGeom prst="rect">
            <a:avLst/>
          </a:prstGeom>
          <a:noFill/>
          <a:ln>
            <a:noFill/>
          </a:ln>
        </p:spPr>
        <p:txBody>
          <a:bodyPr spcFirstLastPara="1" wrap="square" lIns="0" tIns="0" rIns="0" bIns="0" anchor="t" anchorCtr="0">
            <a:spAutoFit/>
          </a:bodyPr>
          <a:lstStyle/>
          <a:p>
            <a:pPr marL="479651" marR="0" lvl="1" indent="-239825" algn="l" rtl="0">
              <a:lnSpc>
                <a:spcPct val="150990"/>
              </a:lnSpc>
              <a:spcBef>
                <a:spcPts val="0"/>
              </a:spcBef>
              <a:spcAft>
                <a:spcPts val="0"/>
              </a:spcAft>
              <a:buClr>
                <a:schemeClr val="dk1"/>
              </a:buClr>
              <a:buSzPts val="2222"/>
              <a:buFont typeface="Arial"/>
              <a:buChar char="•"/>
            </a:pPr>
            <a:r>
              <a:rPr lang="en-US" sz="2222" b="1" i="0" u="none" strike="noStrike" cap="none">
                <a:solidFill>
                  <a:schemeClr val="dk1"/>
                </a:solidFill>
                <a:latin typeface="Montserrat"/>
                <a:ea typeface="Montserrat"/>
                <a:cs typeface="Montserrat"/>
                <a:sym typeface="Montserrat"/>
              </a:rPr>
              <a:t>Stay Calm:</a:t>
            </a:r>
            <a:r>
              <a:rPr lang="en-US" sz="2222" b="0" i="0" u="none" strike="noStrike" cap="none">
                <a:solidFill>
                  <a:schemeClr val="dk1"/>
                </a:solidFill>
                <a:latin typeface="Arial"/>
                <a:ea typeface="Arial"/>
                <a:cs typeface="Arial"/>
                <a:sym typeface="Arial"/>
              </a:rPr>
              <a:t> Control your emotions and maintain a neutral tone.</a:t>
            </a:r>
            <a:endParaRPr/>
          </a:p>
          <a:p>
            <a:pPr marL="0" marR="0" lvl="0" indent="0" algn="l" rtl="0">
              <a:lnSpc>
                <a:spcPct val="150990"/>
              </a:lnSpc>
              <a:spcBef>
                <a:spcPts val="0"/>
              </a:spcBef>
              <a:spcAft>
                <a:spcPts val="0"/>
              </a:spcAft>
              <a:buNone/>
            </a:pPr>
            <a:endParaRPr sz="2222">
              <a:solidFill>
                <a:schemeClr val="dk1"/>
              </a:solidFill>
              <a:latin typeface="Arial"/>
              <a:ea typeface="Arial"/>
              <a:cs typeface="Arial"/>
              <a:sym typeface="Arial"/>
            </a:endParaRPr>
          </a:p>
          <a:p>
            <a:pPr marL="479651" marR="0" lvl="1" indent="-239825" algn="l" rtl="0">
              <a:lnSpc>
                <a:spcPct val="150990"/>
              </a:lnSpc>
              <a:spcBef>
                <a:spcPts val="0"/>
              </a:spcBef>
              <a:spcAft>
                <a:spcPts val="0"/>
              </a:spcAft>
              <a:buClr>
                <a:schemeClr val="dk1"/>
              </a:buClr>
              <a:buSzPts val="2222"/>
              <a:buFont typeface="Arial"/>
              <a:buChar char="•"/>
            </a:pPr>
            <a:r>
              <a:rPr lang="en-US" sz="2222" b="1" i="0" u="none" strike="noStrike" cap="none">
                <a:solidFill>
                  <a:schemeClr val="dk1"/>
                </a:solidFill>
                <a:latin typeface="Montserrat"/>
                <a:ea typeface="Montserrat"/>
                <a:cs typeface="Montserrat"/>
                <a:sym typeface="Montserrat"/>
              </a:rPr>
              <a:t>Maintain Space:</a:t>
            </a:r>
            <a:r>
              <a:rPr lang="en-US" sz="2222" b="0" i="0" u="none" strike="noStrike" cap="none">
                <a:solidFill>
                  <a:schemeClr val="dk1"/>
                </a:solidFill>
                <a:latin typeface="Arial"/>
                <a:ea typeface="Arial"/>
                <a:cs typeface="Arial"/>
                <a:sym typeface="Arial"/>
              </a:rPr>
              <a:t> Keep a safe distance from the person exhibiting hostility.</a:t>
            </a:r>
            <a:endParaRPr/>
          </a:p>
          <a:p>
            <a:pPr marL="0" marR="0" lvl="0" indent="0" algn="l" rtl="0">
              <a:lnSpc>
                <a:spcPct val="150990"/>
              </a:lnSpc>
              <a:spcBef>
                <a:spcPts val="0"/>
              </a:spcBef>
              <a:spcAft>
                <a:spcPts val="0"/>
              </a:spcAft>
              <a:buNone/>
            </a:pPr>
            <a:endParaRPr sz="2222">
              <a:solidFill>
                <a:schemeClr val="dk1"/>
              </a:solidFill>
              <a:latin typeface="Arial"/>
              <a:ea typeface="Arial"/>
              <a:cs typeface="Arial"/>
              <a:sym typeface="Arial"/>
            </a:endParaRPr>
          </a:p>
          <a:p>
            <a:pPr marL="479651" marR="0" lvl="1" indent="-239825" algn="l" rtl="0">
              <a:lnSpc>
                <a:spcPct val="150990"/>
              </a:lnSpc>
              <a:spcBef>
                <a:spcPts val="0"/>
              </a:spcBef>
              <a:spcAft>
                <a:spcPts val="0"/>
              </a:spcAft>
              <a:buClr>
                <a:schemeClr val="dk1"/>
              </a:buClr>
              <a:buSzPts val="2222"/>
              <a:buFont typeface="Arial"/>
              <a:buChar char="•"/>
            </a:pPr>
            <a:r>
              <a:rPr lang="en-US" sz="2222" b="1" i="0" u="none" strike="noStrike" cap="none">
                <a:solidFill>
                  <a:schemeClr val="dk1"/>
                </a:solidFill>
                <a:latin typeface="Montserrat"/>
                <a:ea typeface="Montserrat"/>
                <a:cs typeface="Montserrat"/>
                <a:sym typeface="Montserrat"/>
              </a:rPr>
              <a:t>Listen Actively:</a:t>
            </a:r>
            <a:r>
              <a:rPr lang="en-US" sz="2222" b="0" i="0" u="none" strike="noStrike" cap="none">
                <a:solidFill>
                  <a:schemeClr val="dk1"/>
                </a:solidFill>
                <a:latin typeface="Arial"/>
                <a:ea typeface="Arial"/>
                <a:cs typeface="Arial"/>
                <a:sym typeface="Arial"/>
              </a:rPr>
              <a:t> Let the individual express their concerns without interrupting.</a:t>
            </a:r>
            <a:endParaRPr/>
          </a:p>
          <a:p>
            <a:pPr marL="0" marR="0" lvl="0" indent="0" algn="l" rtl="0">
              <a:lnSpc>
                <a:spcPct val="150990"/>
              </a:lnSpc>
              <a:spcBef>
                <a:spcPts val="0"/>
              </a:spcBef>
              <a:spcAft>
                <a:spcPts val="0"/>
              </a:spcAft>
              <a:buNone/>
            </a:pPr>
            <a:endParaRPr sz="2222">
              <a:solidFill>
                <a:schemeClr val="dk1"/>
              </a:solidFill>
              <a:latin typeface="Arial"/>
              <a:ea typeface="Arial"/>
              <a:cs typeface="Arial"/>
              <a:sym typeface="Arial"/>
            </a:endParaRPr>
          </a:p>
          <a:p>
            <a:pPr marL="479651" marR="0" lvl="1" indent="-239825" algn="l" rtl="0">
              <a:lnSpc>
                <a:spcPct val="150990"/>
              </a:lnSpc>
              <a:spcBef>
                <a:spcPts val="0"/>
              </a:spcBef>
              <a:spcAft>
                <a:spcPts val="0"/>
              </a:spcAft>
              <a:buClr>
                <a:schemeClr val="dk1"/>
              </a:buClr>
              <a:buSzPts val="2222"/>
              <a:buFont typeface="Arial"/>
              <a:buChar char="•"/>
            </a:pPr>
            <a:r>
              <a:rPr lang="en-US" sz="2222" b="1" i="0" u="none" strike="noStrike" cap="none">
                <a:solidFill>
                  <a:schemeClr val="dk1"/>
                </a:solidFill>
                <a:latin typeface="Montserrat"/>
                <a:ea typeface="Montserrat"/>
                <a:cs typeface="Montserrat"/>
                <a:sym typeface="Montserrat"/>
              </a:rPr>
              <a:t>Acknowledge Concerns:</a:t>
            </a:r>
            <a:r>
              <a:rPr lang="en-US" sz="2222" b="0" i="0" u="none" strike="noStrike" cap="none">
                <a:solidFill>
                  <a:schemeClr val="dk1"/>
                </a:solidFill>
                <a:latin typeface="Arial"/>
                <a:ea typeface="Arial"/>
                <a:cs typeface="Arial"/>
                <a:sym typeface="Arial"/>
              </a:rPr>
              <a:t> Use phrases like “I understand your frustration” or “Let’s find a solution together”.</a:t>
            </a:r>
            <a:endParaRPr/>
          </a:p>
          <a:p>
            <a:pPr marL="0" marR="0" lvl="0" indent="0" algn="l" rtl="0">
              <a:lnSpc>
                <a:spcPct val="150990"/>
              </a:lnSpc>
              <a:spcBef>
                <a:spcPts val="0"/>
              </a:spcBef>
              <a:spcAft>
                <a:spcPts val="0"/>
              </a:spcAft>
              <a:buNone/>
            </a:pPr>
            <a:endParaRPr sz="2222">
              <a:solidFill>
                <a:schemeClr val="dk1"/>
              </a:solidFill>
              <a:latin typeface="Arial"/>
              <a:ea typeface="Arial"/>
              <a:cs typeface="Arial"/>
              <a:sym typeface="Arial"/>
            </a:endParaRPr>
          </a:p>
          <a:p>
            <a:pPr marL="479651" marR="0" lvl="1" indent="-239825" algn="l" rtl="0">
              <a:lnSpc>
                <a:spcPct val="150990"/>
              </a:lnSpc>
              <a:spcBef>
                <a:spcPts val="0"/>
              </a:spcBef>
              <a:spcAft>
                <a:spcPts val="0"/>
              </a:spcAft>
              <a:buClr>
                <a:schemeClr val="dk1"/>
              </a:buClr>
              <a:buSzPts val="2222"/>
              <a:buFont typeface="Arial"/>
              <a:buChar char="•"/>
            </a:pPr>
            <a:r>
              <a:rPr lang="en-US" sz="2222" b="1" i="0" u="none" strike="noStrike" cap="none">
                <a:solidFill>
                  <a:schemeClr val="dk1"/>
                </a:solidFill>
                <a:latin typeface="Montserrat"/>
                <a:ea typeface="Montserrat"/>
                <a:cs typeface="Montserrat"/>
                <a:sym typeface="Montserrat"/>
              </a:rPr>
              <a:t>Set Boundaries:</a:t>
            </a:r>
            <a:r>
              <a:rPr lang="en-US" sz="2222" b="0" i="0" u="none" strike="noStrike" cap="none">
                <a:solidFill>
                  <a:schemeClr val="dk1"/>
                </a:solidFill>
                <a:latin typeface="Arial"/>
                <a:ea typeface="Arial"/>
                <a:cs typeface="Arial"/>
                <a:sym typeface="Arial"/>
              </a:rPr>
              <a:t> Firmly but respectfully state that threats and harassment are unacceptable.</a:t>
            </a:r>
            <a:endParaRPr/>
          </a:p>
          <a:p>
            <a:pPr marL="0" marR="0" lvl="0" indent="0" algn="l" rtl="0">
              <a:lnSpc>
                <a:spcPct val="150990"/>
              </a:lnSpc>
              <a:spcBef>
                <a:spcPts val="0"/>
              </a:spcBef>
              <a:spcAft>
                <a:spcPts val="0"/>
              </a:spcAft>
              <a:buNone/>
            </a:pPr>
            <a:endParaRPr sz="2222">
              <a:solidFill>
                <a:schemeClr val="dk1"/>
              </a:solidFill>
              <a:latin typeface="Arial"/>
              <a:ea typeface="Arial"/>
              <a:cs typeface="Arial"/>
              <a:sym typeface="Arial"/>
            </a:endParaRPr>
          </a:p>
          <a:p>
            <a:pPr marL="479651" marR="0" lvl="1" indent="-239825" algn="l" rtl="0">
              <a:lnSpc>
                <a:spcPct val="150990"/>
              </a:lnSpc>
              <a:spcBef>
                <a:spcPts val="0"/>
              </a:spcBef>
              <a:spcAft>
                <a:spcPts val="0"/>
              </a:spcAft>
              <a:buClr>
                <a:schemeClr val="dk1"/>
              </a:buClr>
              <a:buSzPts val="2222"/>
              <a:buFont typeface="Arial"/>
              <a:buChar char="•"/>
            </a:pPr>
            <a:r>
              <a:rPr lang="en-US" sz="2222" b="1" i="0" u="none" strike="noStrike" cap="none">
                <a:solidFill>
                  <a:schemeClr val="dk1"/>
                </a:solidFill>
                <a:latin typeface="Montserrat"/>
                <a:ea typeface="Montserrat"/>
                <a:cs typeface="Montserrat"/>
                <a:sym typeface="Montserrat"/>
              </a:rPr>
              <a:t>Know When to Exit:</a:t>
            </a:r>
            <a:r>
              <a:rPr lang="en-US" sz="2222" b="0" i="0" u="none" strike="noStrike" cap="none">
                <a:solidFill>
                  <a:schemeClr val="dk1"/>
                </a:solidFill>
                <a:latin typeface="Arial"/>
                <a:ea typeface="Arial"/>
                <a:cs typeface="Arial"/>
                <a:sym typeface="Arial"/>
              </a:rPr>
              <a:t> If the situation escalates, prioritize your safety by leaving the premises.</a:t>
            </a:r>
            <a:endParaRPr/>
          </a:p>
        </p:txBody>
      </p:sp>
      <p:sp>
        <p:nvSpPr>
          <p:cNvPr id="734" name="Google Shape;734;p16"/>
          <p:cNvSpPr txBox="1"/>
          <p:nvPr/>
        </p:nvSpPr>
        <p:spPr>
          <a:xfrm>
            <a:off x="12944368" y="1007576"/>
            <a:ext cx="6058520" cy="1210875"/>
          </a:xfrm>
          <a:prstGeom prst="rect">
            <a:avLst/>
          </a:prstGeom>
          <a:noFill/>
          <a:ln>
            <a:noFill/>
          </a:ln>
        </p:spPr>
        <p:txBody>
          <a:bodyPr spcFirstLastPara="1" wrap="square" lIns="0" tIns="0" rIns="0" bIns="0" anchor="t" anchorCtr="0">
            <a:spAutoFit/>
          </a:bodyPr>
          <a:lstStyle/>
          <a:p>
            <a:pPr marL="0" marR="0" lvl="0" indent="0" algn="l" rtl="0">
              <a:lnSpc>
                <a:spcPct val="113006"/>
              </a:lnSpc>
              <a:spcBef>
                <a:spcPts val="0"/>
              </a:spcBef>
              <a:spcAft>
                <a:spcPts val="0"/>
              </a:spcAft>
              <a:buNone/>
            </a:pPr>
            <a:r>
              <a:rPr lang="en-US" sz="4198" b="1">
                <a:solidFill>
                  <a:schemeClr val="dk1"/>
                </a:solidFill>
                <a:latin typeface="Montserrat"/>
                <a:ea typeface="Montserrat"/>
                <a:cs typeface="Montserrat"/>
                <a:sym typeface="Montserrat"/>
              </a:rPr>
              <a:t>De-escalation Techniques</a:t>
            </a:r>
            <a:endParaRPr/>
          </a:p>
        </p:txBody>
      </p:sp>
      <p:sp>
        <p:nvSpPr>
          <p:cNvPr id="735" name="Google Shape;735;p16"/>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154</a:t>
            </a:fld>
            <a:endParaRPr>
              <a:solidFill>
                <a:schemeClr val="lt1"/>
              </a:solidFill>
            </a:endParaRPr>
          </a:p>
        </p:txBody>
      </p:sp>
      <p:sp>
        <p:nvSpPr>
          <p:cNvPr id="736" name="Google Shape;736;p16"/>
          <p:cNvSpPr/>
          <p:nvPr/>
        </p:nvSpPr>
        <p:spPr>
          <a:xfrm>
            <a:off x="16784454" y="220607"/>
            <a:ext cx="1323628" cy="411398"/>
          </a:xfrm>
          <a:custGeom>
            <a:avLst/>
            <a:gdLst/>
            <a:ahLst/>
            <a:cxnLst/>
            <a:rect l="l" t="t" r="r" b="b"/>
            <a:pathLst>
              <a:path w="1747694" h="543202" extrusionOk="0">
                <a:moveTo>
                  <a:pt x="0" y="0"/>
                </a:moveTo>
                <a:lnTo>
                  <a:pt x="1747694" y="0"/>
                </a:lnTo>
                <a:lnTo>
                  <a:pt x="1747694" y="543202"/>
                </a:lnTo>
                <a:lnTo>
                  <a:pt x="0" y="54320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737" name="Google Shape;737;p16"/>
          <p:cNvGrpSpPr/>
          <p:nvPr/>
        </p:nvGrpSpPr>
        <p:grpSpPr>
          <a:xfrm>
            <a:off x="151059" y="96596"/>
            <a:ext cx="1982388" cy="708965"/>
            <a:chOff x="151066" y="96598"/>
            <a:chExt cx="4116254" cy="1524000"/>
          </a:xfrm>
        </p:grpSpPr>
        <p:sp>
          <p:nvSpPr>
            <p:cNvPr id="738" name="Google Shape;738;p16"/>
            <p:cNvSpPr/>
            <p:nvPr/>
          </p:nvSpPr>
          <p:spPr>
            <a:xfrm>
              <a:off x="1279920" y="427213"/>
              <a:ext cx="2987400" cy="826800"/>
            </a:xfrm>
            <a:prstGeom prst="rect">
              <a:avLst/>
            </a:prstGeom>
            <a:solidFill>
              <a:srgbClr val="FFFFFF"/>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pic>
          <p:nvPicPr>
            <p:cNvPr id="739" name="Google Shape;739;p16"/>
            <p:cNvPicPr preferRelativeResize="0"/>
            <p:nvPr/>
          </p:nvPicPr>
          <p:blipFill rotWithShape="1">
            <a:blip r:embed="rId7">
              <a:alphaModFix/>
            </a:blip>
            <a:srcRect/>
            <a:stretch/>
          </p:blipFill>
          <p:spPr>
            <a:xfrm>
              <a:off x="151066" y="96598"/>
              <a:ext cx="3883360" cy="1524000"/>
            </a:xfrm>
            <a:prstGeom prst="rect">
              <a:avLst/>
            </a:prstGeom>
            <a:noFill/>
            <a:ln>
              <a:noFill/>
            </a:ln>
          </p:spPr>
        </p:pic>
      </p:gr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Shape 743"/>
        <p:cNvGrpSpPr/>
        <p:nvPr/>
      </p:nvGrpSpPr>
      <p:grpSpPr>
        <a:xfrm>
          <a:off x="0" y="0"/>
          <a:ext cx="0" cy="0"/>
          <a:chOff x="0" y="0"/>
          <a:chExt cx="0" cy="0"/>
        </a:xfrm>
      </p:grpSpPr>
      <p:sp>
        <p:nvSpPr>
          <p:cNvPr id="744" name="Google Shape;744;p17"/>
          <p:cNvSpPr/>
          <p:nvPr/>
        </p:nvSpPr>
        <p:spPr>
          <a:xfrm>
            <a:off x="-89694" y="-50452"/>
            <a:ext cx="18362573" cy="10446278"/>
          </a:xfrm>
          <a:custGeom>
            <a:avLst/>
            <a:gdLst/>
            <a:ahLst/>
            <a:cxnLst/>
            <a:rect l="l" t="t" r="r" b="b"/>
            <a:pathLst>
              <a:path w="18184204" h="10344806" extrusionOk="0">
                <a:moveTo>
                  <a:pt x="0" y="0"/>
                </a:moveTo>
                <a:lnTo>
                  <a:pt x="18184204" y="0"/>
                </a:lnTo>
                <a:lnTo>
                  <a:pt x="18184204" y="10344806"/>
                </a:lnTo>
                <a:lnTo>
                  <a:pt x="0" y="10344806"/>
                </a:lnTo>
                <a:lnTo>
                  <a:pt x="0" y="0"/>
                </a:lnTo>
                <a:close/>
              </a:path>
            </a:pathLst>
          </a:custGeom>
          <a:blipFill rotWithShape="1">
            <a:blip r:embed="rId3">
              <a:alphaModFix amt="11000"/>
            </a:blip>
            <a:stretch>
              <a:fillRect t="-8556" b="-8556"/>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cxnSp>
        <p:nvCxnSpPr>
          <p:cNvPr id="745" name="Google Shape;745;p17"/>
          <p:cNvCxnSpPr/>
          <p:nvPr/>
        </p:nvCxnSpPr>
        <p:spPr>
          <a:xfrm rot="10800000">
            <a:off x="8822539" y="5418921"/>
            <a:ext cx="0" cy="4918532"/>
          </a:xfrm>
          <a:prstGeom prst="straightConnector1">
            <a:avLst/>
          </a:prstGeom>
          <a:noFill/>
          <a:ln w="47625" cap="flat" cmpd="sng">
            <a:solidFill>
              <a:srgbClr val="000000"/>
            </a:solidFill>
            <a:prstDash val="solid"/>
            <a:round/>
            <a:headEnd type="none" w="sm" len="sm"/>
            <a:tailEnd type="none" w="sm" len="sm"/>
          </a:ln>
        </p:spPr>
      </p:cxnSp>
      <p:sp>
        <p:nvSpPr>
          <p:cNvPr id="746" name="Google Shape;746;p17"/>
          <p:cNvSpPr/>
          <p:nvPr/>
        </p:nvSpPr>
        <p:spPr>
          <a:xfrm>
            <a:off x="4070510" y="3143176"/>
            <a:ext cx="2394557" cy="2319727"/>
          </a:xfrm>
          <a:custGeom>
            <a:avLst/>
            <a:gdLst/>
            <a:ahLst/>
            <a:cxnLst/>
            <a:rect l="l" t="t" r="r" b="b"/>
            <a:pathLst>
              <a:path w="2371297" h="2297194" extrusionOk="0">
                <a:moveTo>
                  <a:pt x="0" y="0"/>
                </a:moveTo>
                <a:lnTo>
                  <a:pt x="2371297" y="0"/>
                </a:lnTo>
                <a:lnTo>
                  <a:pt x="2371297" y="2297194"/>
                </a:lnTo>
                <a:lnTo>
                  <a:pt x="0" y="2297194"/>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747" name="Google Shape;747;p17"/>
          <p:cNvSpPr/>
          <p:nvPr/>
        </p:nvSpPr>
        <p:spPr>
          <a:xfrm>
            <a:off x="12885968" y="-8027"/>
            <a:ext cx="5402032" cy="3627527"/>
          </a:xfrm>
          <a:custGeom>
            <a:avLst/>
            <a:gdLst/>
            <a:ahLst/>
            <a:cxnLst/>
            <a:rect l="l" t="t" r="r" b="b"/>
            <a:pathLst>
              <a:path w="5755017" h="4827020" extrusionOk="0">
                <a:moveTo>
                  <a:pt x="0" y="0"/>
                </a:moveTo>
                <a:lnTo>
                  <a:pt x="5755017" y="0"/>
                </a:lnTo>
                <a:lnTo>
                  <a:pt x="5755017" y="4827021"/>
                </a:lnTo>
                <a:lnTo>
                  <a:pt x="0" y="4827021"/>
                </a:lnTo>
                <a:lnTo>
                  <a:pt x="0" y="0"/>
                </a:lnTo>
                <a:close/>
              </a:path>
            </a:pathLst>
          </a:custGeom>
          <a:blipFill rotWithShape="1">
            <a:blip r:embed="rId5">
              <a:alphaModFix/>
            </a:blip>
            <a:stretch>
              <a:fillRect t="-34368" r="-7577"/>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748" name="Google Shape;748;p17"/>
          <p:cNvSpPr txBox="1"/>
          <p:nvPr/>
        </p:nvSpPr>
        <p:spPr>
          <a:xfrm>
            <a:off x="528005" y="6164473"/>
            <a:ext cx="6745213" cy="3696719"/>
          </a:xfrm>
          <a:prstGeom prst="rect">
            <a:avLst/>
          </a:prstGeom>
          <a:noFill/>
          <a:ln>
            <a:noFill/>
          </a:ln>
        </p:spPr>
        <p:txBody>
          <a:bodyPr spcFirstLastPara="1" wrap="square" lIns="0" tIns="0" rIns="0" bIns="0" anchor="t" anchorCtr="0">
            <a:spAutoFit/>
          </a:bodyPr>
          <a:lstStyle/>
          <a:p>
            <a:pPr marL="457849" marR="0" lvl="1" indent="-228924" algn="l" rtl="0">
              <a:lnSpc>
                <a:spcPct val="150966"/>
              </a:lnSpc>
              <a:spcBef>
                <a:spcPts val="0"/>
              </a:spcBef>
              <a:spcAft>
                <a:spcPts val="0"/>
              </a:spcAft>
              <a:buClr>
                <a:srgbClr val="000000"/>
              </a:buClr>
              <a:buSzPts val="2121"/>
              <a:buFont typeface="Arial"/>
              <a:buChar char="•"/>
            </a:pPr>
            <a:r>
              <a:rPr lang="en-US" sz="2121" b="1" i="0" u="none" strike="noStrike" cap="none">
                <a:solidFill>
                  <a:srgbClr val="000000"/>
                </a:solidFill>
                <a:latin typeface="Century Gothic"/>
                <a:ea typeface="Century Gothic"/>
                <a:cs typeface="Century Gothic"/>
                <a:sym typeface="Century Gothic"/>
              </a:rPr>
              <a:t>Do Not Engage: </a:t>
            </a:r>
            <a:r>
              <a:rPr lang="en-US" sz="2121" b="0" i="0" u="none" strike="noStrike" cap="none">
                <a:solidFill>
                  <a:srgbClr val="000000"/>
                </a:solidFill>
                <a:latin typeface="Century Gothic"/>
                <a:ea typeface="Century Gothic"/>
                <a:cs typeface="Century Gothic"/>
                <a:sym typeface="Century Gothic"/>
              </a:rPr>
              <a:t>Avoid arguing or attempting to reason with someone who is aggressive.</a:t>
            </a:r>
            <a:endParaRPr/>
          </a:p>
          <a:p>
            <a:pPr marL="0" marR="0" lvl="0" indent="0" algn="l" rtl="0">
              <a:lnSpc>
                <a:spcPct val="150966"/>
              </a:lnSpc>
              <a:spcBef>
                <a:spcPts val="0"/>
              </a:spcBef>
              <a:spcAft>
                <a:spcPts val="0"/>
              </a:spcAft>
              <a:buNone/>
            </a:pPr>
            <a:endParaRPr sz="2121">
              <a:solidFill>
                <a:srgbClr val="000000"/>
              </a:solidFill>
              <a:latin typeface="Century Gothic"/>
              <a:ea typeface="Century Gothic"/>
              <a:cs typeface="Century Gothic"/>
              <a:sym typeface="Century Gothic"/>
            </a:endParaRPr>
          </a:p>
          <a:p>
            <a:pPr marL="457849" marR="0" lvl="1" indent="-228924" algn="l" rtl="0">
              <a:lnSpc>
                <a:spcPct val="150966"/>
              </a:lnSpc>
              <a:spcBef>
                <a:spcPts val="0"/>
              </a:spcBef>
              <a:spcAft>
                <a:spcPts val="0"/>
              </a:spcAft>
              <a:buClr>
                <a:srgbClr val="000000"/>
              </a:buClr>
              <a:buSzPts val="2121"/>
              <a:buFont typeface="Arial"/>
              <a:buChar char="•"/>
            </a:pPr>
            <a:r>
              <a:rPr lang="en-US" sz="2121" b="1" i="0" u="none" strike="noStrike" cap="none">
                <a:solidFill>
                  <a:srgbClr val="000000"/>
                </a:solidFill>
                <a:latin typeface="Century Gothic"/>
                <a:ea typeface="Century Gothic"/>
                <a:cs typeface="Century Gothic"/>
                <a:sym typeface="Century Gothic"/>
              </a:rPr>
              <a:t>Create Distance: </a:t>
            </a:r>
            <a:r>
              <a:rPr lang="en-US" sz="2121" b="0" i="0" u="none" strike="noStrike" cap="none">
                <a:solidFill>
                  <a:srgbClr val="000000"/>
                </a:solidFill>
                <a:latin typeface="Century Gothic"/>
                <a:ea typeface="Century Gothic"/>
                <a:cs typeface="Century Gothic"/>
                <a:sym typeface="Century Gothic"/>
              </a:rPr>
              <a:t>Move toward the nearest exit without turning your back on the threat.</a:t>
            </a:r>
            <a:endParaRPr/>
          </a:p>
          <a:p>
            <a:pPr marL="0" marR="0" lvl="0" indent="0" algn="l" rtl="0">
              <a:lnSpc>
                <a:spcPct val="150966"/>
              </a:lnSpc>
              <a:spcBef>
                <a:spcPts val="0"/>
              </a:spcBef>
              <a:spcAft>
                <a:spcPts val="0"/>
              </a:spcAft>
              <a:buNone/>
            </a:pPr>
            <a:endParaRPr sz="2121">
              <a:solidFill>
                <a:srgbClr val="000000"/>
              </a:solidFill>
              <a:latin typeface="Century Gothic"/>
              <a:ea typeface="Century Gothic"/>
              <a:cs typeface="Century Gothic"/>
              <a:sym typeface="Century Gothic"/>
            </a:endParaRPr>
          </a:p>
          <a:p>
            <a:pPr marL="457849" marR="0" lvl="1" indent="-228924" algn="l" rtl="0">
              <a:lnSpc>
                <a:spcPct val="150966"/>
              </a:lnSpc>
              <a:spcBef>
                <a:spcPts val="0"/>
              </a:spcBef>
              <a:spcAft>
                <a:spcPts val="0"/>
              </a:spcAft>
              <a:buClr>
                <a:srgbClr val="000000"/>
              </a:buClr>
              <a:buSzPts val="2121"/>
              <a:buFont typeface="Arial"/>
              <a:buChar char="•"/>
            </a:pPr>
            <a:r>
              <a:rPr lang="en-US" sz="2121" b="1" i="0" u="none" strike="noStrike" cap="none">
                <a:solidFill>
                  <a:srgbClr val="000000"/>
                </a:solidFill>
                <a:latin typeface="Century Gothic"/>
                <a:ea typeface="Century Gothic"/>
                <a:cs typeface="Century Gothic"/>
                <a:sym typeface="Century Gothic"/>
              </a:rPr>
              <a:t>Alert Security:</a:t>
            </a:r>
            <a:r>
              <a:rPr lang="en-US" sz="2121" b="0" i="0" u="none" strike="noStrike" cap="none">
                <a:solidFill>
                  <a:srgbClr val="000000"/>
                </a:solidFill>
                <a:latin typeface="Century Gothic"/>
                <a:ea typeface="Century Gothic"/>
                <a:cs typeface="Century Gothic"/>
                <a:sym typeface="Century Gothic"/>
              </a:rPr>
              <a:t> Call local law enforcement or your organization’s security team if necessary.</a:t>
            </a:r>
            <a:endParaRPr/>
          </a:p>
          <a:p>
            <a:pPr marL="0" marR="0" lvl="0" indent="0" algn="l" rtl="0">
              <a:lnSpc>
                <a:spcPct val="150966"/>
              </a:lnSpc>
              <a:spcBef>
                <a:spcPts val="0"/>
              </a:spcBef>
              <a:spcAft>
                <a:spcPts val="0"/>
              </a:spcAft>
              <a:buNone/>
            </a:pPr>
            <a:endParaRPr sz="2121">
              <a:solidFill>
                <a:srgbClr val="000000"/>
              </a:solidFill>
              <a:latin typeface="Century Gothic"/>
              <a:ea typeface="Century Gothic"/>
              <a:cs typeface="Century Gothic"/>
              <a:sym typeface="Century Gothic"/>
            </a:endParaRPr>
          </a:p>
        </p:txBody>
      </p:sp>
      <p:sp>
        <p:nvSpPr>
          <p:cNvPr id="749" name="Google Shape;749;p17"/>
          <p:cNvSpPr txBox="1"/>
          <p:nvPr/>
        </p:nvSpPr>
        <p:spPr>
          <a:xfrm>
            <a:off x="676683" y="4668535"/>
            <a:ext cx="4101364" cy="906487"/>
          </a:xfrm>
          <a:prstGeom prst="rect">
            <a:avLst/>
          </a:prstGeom>
          <a:noFill/>
          <a:ln>
            <a:noFill/>
          </a:ln>
        </p:spPr>
        <p:txBody>
          <a:bodyPr spcFirstLastPara="1" wrap="square" lIns="0" tIns="0" rIns="0" bIns="0" anchor="t" anchorCtr="0">
            <a:spAutoFit/>
          </a:bodyPr>
          <a:lstStyle/>
          <a:p>
            <a:pPr marL="0" marR="0" lvl="0" indent="0" algn="l" rtl="0">
              <a:lnSpc>
                <a:spcPct val="115021"/>
              </a:lnSpc>
              <a:spcBef>
                <a:spcPts val="0"/>
              </a:spcBef>
              <a:spcAft>
                <a:spcPts val="0"/>
              </a:spcAft>
              <a:buNone/>
            </a:pPr>
            <a:r>
              <a:rPr lang="en-US" sz="3029" b="1">
                <a:solidFill>
                  <a:srgbClr val="000000"/>
                </a:solidFill>
                <a:latin typeface="Century Gothic"/>
                <a:ea typeface="Century Gothic"/>
                <a:cs typeface="Century Gothic"/>
                <a:sym typeface="Century Gothic"/>
              </a:rPr>
              <a:t>If You Encounter Threats or Violence</a:t>
            </a:r>
            <a:endParaRPr/>
          </a:p>
        </p:txBody>
      </p:sp>
      <p:sp>
        <p:nvSpPr>
          <p:cNvPr id="750" name="Google Shape;750;p17"/>
          <p:cNvSpPr txBox="1"/>
          <p:nvPr/>
        </p:nvSpPr>
        <p:spPr>
          <a:xfrm>
            <a:off x="10525714" y="3335437"/>
            <a:ext cx="4320346" cy="1058078"/>
          </a:xfrm>
          <a:prstGeom prst="rect">
            <a:avLst/>
          </a:prstGeom>
          <a:noFill/>
          <a:ln>
            <a:noFill/>
          </a:ln>
        </p:spPr>
        <p:txBody>
          <a:bodyPr spcFirstLastPara="1" wrap="square" lIns="0" tIns="0" rIns="0" bIns="0" anchor="t" anchorCtr="0">
            <a:spAutoFit/>
          </a:bodyPr>
          <a:lstStyle/>
          <a:p>
            <a:pPr marL="0" marR="0" lvl="0" indent="0" algn="l" rtl="0">
              <a:lnSpc>
                <a:spcPct val="140013"/>
              </a:lnSpc>
              <a:spcBef>
                <a:spcPts val="0"/>
              </a:spcBef>
              <a:spcAft>
                <a:spcPts val="0"/>
              </a:spcAft>
              <a:buNone/>
            </a:pPr>
            <a:r>
              <a:rPr lang="en-US" sz="3029" b="1">
                <a:solidFill>
                  <a:srgbClr val="000000"/>
                </a:solidFill>
                <a:latin typeface="Century Gothic"/>
                <a:ea typeface="Century Gothic"/>
                <a:cs typeface="Century Gothic"/>
                <a:sym typeface="Century Gothic"/>
              </a:rPr>
              <a:t>Post-Incident Procedures</a:t>
            </a:r>
            <a:endParaRPr/>
          </a:p>
        </p:txBody>
      </p:sp>
      <p:sp>
        <p:nvSpPr>
          <p:cNvPr id="751" name="Google Shape;751;p17"/>
          <p:cNvSpPr txBox="1"/>
          <p:nvPr/>
        </p:nvSpPr>
        <p:spPr>
          <a:xfrm>
            <a:off x="10371865" y="5702876"/>
            <a:ext cx="6655553" cy="4205831"/>
          </a:xfrm>
          <a:prstGeom prst="rect">
            <a:avLst/>
          </a:prstGeom>
          <a:noFill/>
          <a:ln>
            <a:noFill/>
          </a:ln>
        </p:spPr>
        <p:txBody>
          <a:bodyPr spcFirstLastPara="1" wrap="square" lIns="0" tIns="0" rIns="0" bIns="0" anchor="t" anchorCtr="0">
            <a:spAutoFit/>
          </a:bodyPr>
          <a:lstStyle/>
          <a:p>
            <a:pPr marL="0" marR="0" lvl="0" indent="0" algn="l" rtl="0">
              <a:lnSpc>
                <a:spcPct val="163256"/>
              </a:lnSpc>
              <a:spcBef>
                <a:spcPts val="0"/>
              </a:spcBef>
              <a:spcAft>
                <a:spcPts val="0"/>
              </a:spcAft>
              <a:buNone/>
            </a:pPr>
            <a:endParaRPr sz="1818">
              <a:solidFill>
                <a:schemeClr val="dk1"/>
              </a:solidFill>
              <a:latin typeface="Calibri"/>
              <a:ea typeface="Calibri"/>
              <a:cs typeface="Calibri"/>
              <a:sym typeface="Calibri"/>
            </a:endParaRPr>
          </a:p>
          <a:p>
            <a:pPr marL="457828" marR="0" lvl="1" indent="-228915" algn="l" rtl="0">
              <a:lnSpc>
                <a:spcPct val="140000"/>
              </a:lnSpc>
              <a:spcBef>
                <a:spcPts val="0"/>
              </a:spcBef>
              <a:spcAft>
                <a:spcPts val="0"/>
              </a:spcAft>
              <a:buClr>
                <a:srgbClr val="000000"/>
              </a:buClr>
              <a:buSzPts val="2120"/>
              <a:buFont typeface="Arial"/>
              <a:buChar char="•"/>
            </a:pPr>
            <a:r>
              <a:rPr lang="en-US" sz="2120" b="1" i="0" u="none" strike="noStrike" cap="none">
                <a:solidFill>
                  <a:srgbClr val="000000"/>
                </a:solidFill>
                <a:latin typeface="Century Gothic"/>
                <a:ea typeface="Century Gothic"/>
                <a:cs typeface="Century Gothic"/>
                <a:sym typeface="Century Gothic"/>
              </a:rPr>
              <a:t>Document the Incident:</a:t>
            </a:r>
            <a:r>
              <a:rPr lang="en-US" sz="2120" b="0" i="0" u="none" strike="noStrike" cap="none">
                <a:solidFill>
                  <a:srgbClr val="000000"/>
                </a:solidFill>
                <a:latin typeface="Century Gothic"/>
                <a:ea typeface="Century Gothic"/>
                <a:cs typeface="Century Gothic"/>
                <a:sym typeface="Century Gothic"/>
              </a:rPr>
              <a:t> Record the time, location, individuals involved, and a detailed description of what happened.</a:t>
            </a:r>
            <a:endParaRPr/>
          </a:p>
          <a:p>
            <a:pPr marL="0" marR="0" lvl="0" indent="0" algn="l" rtl="0">
              <a:lnSpc>
                <a:spcPct val="140000"/>
              </a:lnSpc>
              <a:spcBef>
                <a:spcPts val="0"/>
              </a:spcBef>
              <a:spcAft>
                <a:spcPts val="0"/>
              </a:spcAft>
              <a:buNone/>
            </a:pPr>
            <a:endParaRPr sz="2120">
              <a:solidFill>
                <a:srgbClr val="000000"/>
              </a:solidFill>
              <a:latin typeface="Century Gothic"/>
              <a:ea typeface="Century Gothic"/>
              <a:cs typeface="Century Gothic"/>
              <a:sym typeface="Century Gothic"/>
            </a:endParaRPr>
          </a:p>
          <a:p>
            <a:pPr marL="457828" marR="0" lvl="1" indent="-228915" algn="l" rtl="0">
              <a:lnSpc>
                <a:spcPct val="140000"/>
              </a:lnSpc>
              <a:spcBef>
                <a:spcPts val="0"/>
              </a:spcBef>
              <a:spcAft>
                <a:spcPts val="0"/>
              </a:spcAft>
              <a:buClr>
                <a:srgbClr val="000000"/>
              </a:buClr>
              <a:buSzPts val="2120"/>
              <a:buFont typeface="Arial"/>
              <a:buChar char="•"/>
            </a:pPr>
            <a:r>
              <a:rPr lang="en-US" sz="2120" b="1" i="0" u="none" strike="noStrike" cap="none">
                <a:solidFill>
                  <a:srgbClr val="000000"/>
                </a:solidFill>
                <a:latin typeface="Century Gothic"/>
                <a:ea typeface="Century Gothic"/>
                <a:cs typeface="Century Gothic"/>
                <a:sym typeface="Century Gothic"/>
              </a:rPr>
              <a:t>Report to Your Supervisor:</a:t>
            </a:r>
            <a:r>
              <a:rPr lang="en-US" sz="2120" b="0" i="0" u="none" strike="noStrike" cap="none">
                <a:solidFill>
                  <a:srgbClr val="000000"/>
                </a:solidFill>
                <a:latin typeface="Century Gothic"/>
                <a:ea typeface="Century Gothic"/>
                <a:cs typeface="Century Gothic"/>
                <a:sym typeface="Century Gothic"/>
              </a:rPr>
              <a:t> Notify your supervisor or designated contact person immediately.</a:t>
            </a:r>
            <a:endParaRPr/>
          </a:p>
          <a:p>
            <a:pPr marL="0" marR="0" lvl="0" indent="0" algn="l" rtl="0">
              <a:lnSpc>
                <a:spcPct val="140000"/>
              </a:lnSpc>
              <a:spcBef>
                <a:spcPts val="0"/>
              </a:spcBef>
              <a:spcAft>
                <a:spcPts val="0"/>
              </a:spcAft>
              <a:buNone/>
            </a:pPr>
            <a:endParaRPr sz="2120">
              <a:solidFill>
                <a:srgbClr val="000000"/>
              </a:solidFill>
              <a:latin typeface="Century Gothic"/>
              <a:ea typeface="Century Gothic"/>
              <a:cs typeface="Century Gothic"/>
              <a:sym typeface="Century Gothic"/>
            </a:endParaRPr>
          </a:p>
          <a:p>
            <a:pPr marL="457828" marR="0" lvl="1" indent="-228915" algn="l" rtl="0">
              <a:lnSpc>
                <a:spcPct val="140000"/>
              </a:lnSpc>
              <a:spcBef>
                <a:spcPts val="0"/>
              </a:spcBef>
              <a:spcAft>
                <a:spcPts val="0"/>
              </a:spcAft>
              <a:buClr>
                <a:srgbClr val="000000"/>
              </a:buClr>
              <a:buSzPts val="2120"/>
              <a:buFont typeface="Arial"/>
              <a:buChar char="•"/>
            </a:pPr>
            <a:r>
              <a:rPr lang="en-US" sz="2120" b="1" i="0" u="none" strike="noStrike" cap="none">
                <a:solidFill>
                  <a:srgbClr val="000000"/>
                </a:solidFill>
                <a:latin typeface="Century Gothic"/>
                <a:ea typeface="Century Gothic"/>
                <a:cs typeface="Century Gothic"/>
                <a:sym typeface="Century Gothic"/>
              </a:rPr>
              <a:t>Review Security Protocols:</a:t>
            </a:r>
            <a:r>
              <a:rPr lang="en-US" sz="2120" b="0" i="0" u="none" strike="noStrike" cap="none">
                <a:solidFill>
                  <a:srgbClr val="000000"/>
                </a:solidFill>
                <a:latin typeface="Century Gothic"/>
                <a:ea typeface="Century Gothic"/>
                <a:cs typeface="Century Gothic"/>
                <a:sym typeface="Century Gothic"/>
              </a:rPr>
              <a:t> Reflect on the situation to identify ways to improve security awareness and preparedness for future visits.</a:t>
            </a:r>
            <a:endParaRPr/>
          </a:p>
        </p:txBody>
      </p:sp>
      <p:sp>
        <p:nvSpPr>
          <p:cNvPr id="752" name="Google Shape;752;p17"/>
          <p:cNvSpPr txBox="1"/>
          <p:nvPr/>
        </p:nvSpPr>
        <p:spPr>
          <a:xfrm>
            <a:off x="766647" y="1164919"/>
            <a:ext cx="8022803" cy="1426551"/>
          </a:xfrm>
          <a:prstGeom prst="rect">
            <a:avLst/>
          </a:prstGeom>
          <a:noFill/>
          <a:ln>
            <a:noFill/>
          </a:ln>
        </p:spPr>
        <p:txBody>
          <a:bodyPr spcFirstLastPara="1" wrap="square" lIns="0" tIns="0" rIns="0" bIns="0" anchor="t" anchorCtr="0">
            <a:spAutoFit/>
          </a:bodyPr>
          <a:lstStyle/>
          <a:p>
            <a:pPr marL="0" marR="0" lvl="0" indent="0" algn="l" rtl="0">
              <a:lnSpc>
                <a:spcPct val="140019"/>
              </a:lnSpc>
              <a:spcBef>
                <a:spcPts val="0"/>
              </a:spcBef>
              <a:spcAft>
                <a:spcPts val="0"/>
              </a:spcAft>
              <a:buNone/>
            </a:pPr>
            <a:r>
              <a:rPr lang="en-US" sz="4038">
                <a:solidFill>
                  <a:srgbClr val="000000"/>
                </a:solidFill>
                <a:latin typeface="Century Gothic"/>
                <a:ea typeface="Century Gothic"/>
                <a:cs typeface="Century Gothic"/>
                <a:sym typeface="Century Gothic"/>
              </a:rPr>
              <a:t>EMERGENCY PROTOCOLS FOR HIGH-RISK SITUATIONS</a:t>
            </a:r>
            <a:endParaRPr/>
          </a:p>
        </p:txBody>
      </p:sp>
      <p:sp>
        <p:nvSpPr>
          <p:cNvPr id="753" name="Google Shape;753;p17"/>
          <p:cNvSpPr txBox="1"/>
          <p:nvPr/>
        </p:nvSpPr>
        <p:spPr>
          <a:xfrm>
            <a:off x="10525713" y="4755192"/>
            <a:ext cx="5207646" cy="793422"/>
          </a:xfrm>
          <a:prstGeom prst="rect">
            <a:avLst/>
          </a:prstGeom>
          <a:noFill/>
          <a:ln>
            <a:noFill/>
          </a:ln>
        </p:spPr>
        <p:txBody>
          <a:bodyPr spcFirstLastPara="1" wrap="square" lIns="0" tIns="0" rIns="0" bIns="0" anchor="t" anchorCtr="0">
            <a:spAutoFit/>
          </a:bodyPr>
          <a:lstStyle/>
          <a:p>
            <a:pPr marL="0" marR="0" lvl="0" indent="0" algn="l" rtl="0">
              <a:lnSpc>
                <a:spcPct val="140008"/>
              </a:lnSpc>
              <a:spcBef>
                <a:spcPts val="0"/>
              </a:spcBef>
              <a:spcAft>
                <a:spcPts val="0"/>
              </a:spcAft>
              <a:buNone/>
            </a:pPr>
            <a:r>
              <a:rPr lang="en-US" sz="2277" b="1">
                <a:solidFill>
                  <a:srgbClr val="000000"/>
                </a:solidFill>
                <a:latin typeface="Century Gothic"/>
                <a:ea typeface="Century Gothic"/>
                <a:cs typeface="Century Gothic"/>
                <a:sym typeface="Century Gothic"/>
              </a:rPr>
              <a:t>If you experience any form of hostility or harassment during your visit:</a:t>
            </a:r>
            <a:endParaRPr/>
          </a:p>
        </p:txBody>
      </p:sp>
      <p:sp>
        <p:nvSpPr>
          <p:cNvPr id="754" name="Google Shape;754;p17"/>
          <p:cNvSpPr/>
          <p:nvPr/>
        </p:nvSpPr>
        <p:spPr>
          <a:xfrm>
            <a:off x="16784454" y="220607"/>
            <a:ext cx="1323628" cy="411398"/>
          </a:xfrm>
          <a:custGeom>
            <a:avLst/>
            <a:gdLst/>
            <a:ahLst/>
            <a:cxnLst/>
            <a:rect l="l" t="t" r="r" b="b"/>
            <a:pathLst>
              <a:path w="1747694" h="543202" extrusionOk="0">
                <a:moveTo>
                  <a:pt x="0" y="0"/>
                </a:moveTo>
                <a:lnTo>
                  <a:pt x="1747694" y="0"/>
                </a:lnTo>
                <a:lnTo>
                  <a:pt x="1747694" y="543202"/>
                </a:lnTo>
                <a:lnTo>
                  <a:pt x="0" y="543202"/>
                </a:lnTo>
                <a:lnTo>
                  <a:pt x="0" y="0"/>
                </a:lnTo>
                <a:close/>
              </a:path>
            </a:pathLst>
          </a:custGeom>
          <a:blipFill rotWithShape="1">
            <a:blip r:embed="rId6">
              <a:alphaModFix/>
            </a:blip>
            <a:stretch>
              <a:fillRect/>
            </a:stretch>
          </a:blipFill>
          <a:ln>
            <a:noFill/>
          </a:ln>
        </p:spPr>
      </p:sp>
      <p:sp>
        <p:nvSpPr>
          <p:cNvPr id="755" name="Google Shape;755;p17"/>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155</a:t>
            </a:fld>
            <a:endParaRPr/>
          </a:p>
        </p:txBody>
      </p:sp>
      <p:pic>
        <p:nvPicPr>
          <p:cNvPr id="756" name="Google Shape;756;p17"/>
          <p:cNvPicPr preferRelativeResize="0"/>
          <p:nvPr/>
        </p:nvPicPr>
        <p:blipFill rotWithShape="1">
          <a:blip r:embed="rId7">
            <a:alphaModFix/>
          </a:blip>
          <a:srcRect/>
          <a:stretch/>
        </p:blipFill>
        <p:spPr>
          <a:xfrm>
            <a:off x="151067" y="96599"/>
            <a:ext cx="1601533" cy="641178"/>
          </a:xfrm>
          <a:prstGeom prst="rect">
            <a:avLst/>
          </a:prstGeom>
          <a:noFill/>
          <a:ln>
            <a:noFill/>
          </a:ln>
        </p:spPr>
      </p:pic>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Shape 760"/>
        <p:cNvGrpSpPr/>
        <p:nvPr/>
      </p:nvGrpSpPr>
      <p:grpSpPr>
        <a:xfrm>
          <a:off x="0" y="0"/>
          <a:ext cx="0" cy="0"/>
          <a:chOff x="0" y="0"/>
          <a:chExt cx="0" cy="0"/>
        </a:xfrm>
      </p:grpSpPr>
      <p:sp>
        <p:nvSpPr>
          <p:cNvPr id="761" name="Google Shape;761;p18"/>
          <p:cNvSpPr/>
          <p:nvPr/>
        </p:nvSpPr>
        <p:spPr>
          <a:xfrm flipH="1">
            <a:off x="10007970" y="5471215"/>
            <a:ext cx="8280030" cy="4815786"/>
          </a:xfrm>
          <a:custGeom>
            <a:avLst/>
            <a:gdLst/>
            <a:ahLst/>
            <a:cxnLst/>
            <a:rect l="l" t="t" r="r" b="b"/>
            <a:pathLst>
              <a:path w="6206333" h="7650333" extrusionOk="0">
                <a:moveTo>
                  <a:pt x="0" y="0"/>
                </a:moveTo>
                <a:lnTo>
                  <a:pt x="6206333" y="0"/>
                </a:lnTo>
                <a:lnTo>
                  <a:pt x="6206333" y="7650334"/>
                </a:lnTo>
                <a:lnTo>
                  <a:pt x="0" y="7650334"/>
                </a:lnTo>
                <a:lnTo>
                  <a:pt x="0" y="0"/>
                </a:lnTo>
                <a:close/>
              </a:path>
            </a:pathLst>
          </a:custGeom>
          <a:blipFill rotWithShape="1">
            <a:blip r:embed="rId3">
              <a:alphaModFix amt="35000"/>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762" name="Google Shape;762;p18"/>
          <p:cNvSpPr txBox="1"/>
          <p:nvPr/>
        </p:nvSpPr>
        <p:spPr>
          <a:xfrm>
            <a:off x="7332613" y="2791884"/>
            <a:ext cx="1137870" cy="1490084"/>
          </a:xfrm>
          <a:prstGeom prst="rect">
            <a:avLst/>
          </a:prstGeom>
          <a:noFill/>
          <a:ln>
            <a:noFill/>
          </a:ln>
        </p:spPr>
        <p:txBody>
          <a:bodyPr spcFirstLastPara="1" wrap="square" lIns="0" tIns="0" rIns="0" bIns="0" anchor="t" anchorCtr="0">
            <a:noAutofit/>
          </a:bodyPr>
          <a:lstStyle/>
          <a:p>
            <a:pPr marL="0" marR="0" lvl="0" indent="0" algn="l" rtl="0">
              <a:lnSpc>
                <a:spcPct val="139995"/>
              </a:lnSpc>
              <a:spcBef>
                <a:spcPts val="0"/>
              </a:spcBef>
              <a:spcAft>
                <a:spcPts val="0"/>
              </a:spcAft>
              <a:buNone/>
            </a:pPr>
            <a:r>
              <a:rPr lang="en-US" sz="8741" b="1">
                <a:solidFill>
                  <a:srgbClr val="1C5C2A"/>
                </a:solidFill>
                <a:latin typeface="Century Gothic"/>
                <a:ea typeface="Century Gothic"/>
                <a:cs typeface="Century Gothic"/>
                <a:sym typeface="Century Gothic"/>
              </a:rPr>
              <a:t>3.</a:t>
            </a:r>
            <a:r>
              <a:rPr lang="en-US" sz="8741" b="1">
                <a:solidFill>
                  <a:srgbClr val="F0F0F0"/>
                </a:solidFill>
                <a:latin typeface="Century Gothic"/>
                <a:ea typeface="Century Gothic"/>
                <a:cs typeface="Century Gothic"/>
                <a:sym typeface="Century Gothic"/>
              </a:rPr>
              <a:t>.</a:t>
            </a:r>
            <a:endParaRPr/>
          </a:p>
        </p:txBody>
      </p:sp>
      <p:sp>
        <p:nvSpPr>
          <p:cNvPr id="763" name="Google Shape;763;p18"/>
          <p:cNvSpPr/>
          <p:nvPr/>
        </p:nvSpPr>
        <p:spPr>
          <a:xfrm>
            <a:off x="7332613" y="4227943"/>
            <a:ext cx="3068638" cy="2216218"/>
          </a:xfrm>
          <a:custGeom>
            <a:avLst/>
            <a:gdLst/>
            <a:ahLst/>
            <a:cxnLst/>
            <a:rect l="l" t="t" r="r" b="b"/>
            <a:pathLst>
              <a:path w="941787" h="754731" extrusionOk="0">
                <a:moveTo>
                  <a:pt x="0" y="0"/>
                </a:moveTo>
                <a:lnTo>
                  <a:pt x="941787" y="0"/>
                </a:lnTo>
                <a:lnTo>
                  <a:pt x="941787" y="754731"/>
                </a:lnTo>
                <a:lnTo>
                  <a:pt x="0" y="754731"/>
                </a:lnTo>
                <a:close/>
              </a:path>
            </a:pathLst>
          </a:custGeom>
          <a:solidFill>
            <a:srgbClr val="9BC48E"/>
          </a:solidFill>
          <a:ln>
            <a:noFill/>
          </a:ln>
        </p:spPr>
        <p:txBody>
          <a:bodyPr spcFirstLastPara="1" wrap="square" lIns="144000" tIns="45700" rIns="144000" bIns="45700" anchor="t" anchorCtr="0">
            <a:noAutofit/>
          </a:bodyPr>
          <a:lstStyle/>
          <a:p>
            <a:pPr marL="0" marR="0" lvl="0" indent="0" algn="l" rtl="0">
              <a:spcBef>
                <a:spcPts val="0"/>
              </a:spcBef>
              <a:spcAft>
                <a:spcPts val="0"/>
              </a:spcAft>
              <a:buNone/>
            </a:pPr>
            <a:r>
              <a:rPr lang="en-US" sz="2530">
                <a:solidFill>
                  <a:schemeClr val="dk1"/>
                </a:solidFill>
                <a:latin typeface="Century Gothic"/>
                <a:ea typeface="Century Gothic"/>
                <a:cs typeface="Century Gothic"/>
                <a:sym typeface="Century Gothic"/>
              </a:rPr>
              <a:t>Use clear, respectful communication to de-escalate tense situations.</a:t>
            </a:r>
            <a:endParaRPr/>
          </a:p>
        </p:txBody>
      </p:sp>
      <p:sp>
        <p:nvSpPr>
          <p:cNvPr id="764" name="Google Shape;764;p18"/>
          <p:cNvSpPr txBox="1"/>
          <p:nvPr/>
        </p:nvSpPr>
        <p:spPr>
          <a:xfrm>
            <a:off x="3516965" y="4657950"/>
            <a:ext cx="320817" cy="599026"/>
          </a:xfrm>
          <a:prstGeom prst="rect">
            <a:avLst/>
          </a:prstGeom>
          <a:noFill/>
          <a:ln>
            <a:noFill/>
          </a:ln>
        </p:spPr>
        <p:txBody>
          <a:bodyPr spcFirstLastPara="1" wrap="square" lIns="51275" tIns="51275" rIns="51275" bIns="51275" anchor="ctr" anchorCtr="0">
            <a:noAutofit/>
          </a:bodyPr>
          <a:lstStyle/>
          <a:p>
            <a:pPr marL="0" marR="0" lvl="0" indent="0" algn="ctr" rtl="0">
              <a:lnSpc>
                <a:spcPct val="175357"/>
              </a:lnSpc>
              <a:spcBef>
                <a:spcPts val="0"/>
              </a:spcBef>
              <a:spcAft>
                <a:spcPts val="0"/>
              </a:spcAft>
              <a:buNone/>
            </a:pPr>
            <a:endParaRPr sz="1818">
              <a:solidFill>
                <a:srgbClr val="000000"/>
              </a:solidFill>
              <a:latin typeface="Calibri"/>
              <a:ea typeface="Calibri"/>
              <a:cs typeface="Calibri"/>
              <a:sym typeface="Calibri"/>
            </a:endParaRPr>
          </a:p>
        </p:txBody>
      </p:sp>
      <p:sp>
        <p:nvSpPr>
          <p:cNvPr id="765" name="Google Shape;765;p18"/>
          <p:cNvSpPr txBox="1"/>
          <p:nvPr/>
        </p:nvSpPr>
        <p:spPr>
          <a:xfrm>
            <a:off x="14775767" y="3228630"/>
            <a:ext cx="320817" cy="2047582"/>
          </a:xfrm>
          <a:prstGeom prst="rect">
            <a:avLst/>
          </a:prstGeom>
          <a:noFill/>
          <a:ln>
            <a:noFill/>
          </a:ln>
        </p:spPr>
        <p:txBody>
          <a:bodyPr spcFirstLastPara="1" wrap="square" lIns="51275" tIns="51275" rIns="51275" bIns="51275" anchor="ctr" anchorCtr="0">
            <a:noAutofit/>
          </a:bodyPr>
          <a:lstStyle/>
          <a:p>
            <a:pPr marL="0" marR="0" lvl="0" indent="0" algn="ctr" rtl="0">
              <a:lnSpc>
                <a:spcPct val="175357"/>
              </a:lnSpc>
              <a:spcBef>
                <a:spcPts val="0"/>
              </a:spcBef>
              <a:spcAft>
                <a:spcPts val="0"/>
              </a:spcAft>
              <a:buNone/>
            </a:pPr>
            <a:endParaRPr sz="1818">
              <a:solidFill>
                <a:srgbClr val="000000"/>
              </a:solidFill>
              <a:latin typeface="Calibri"/>
              <a:ea typeface="Calibri"/>
              <a:cs typeface="Calibri"/>
              <a:sym typeface="Calibri"/>
            </a:endParaRPr>
          </a:p>
        </p:txBody>
      </p:sp>
      <p:sp>
        <p:nvSpPr>
          <p:cNvPr id="766" name="Google Shape;766;p18"/>
          <p:cNvSpPr txBox="1"/>
          <p:nvPr/>
        </p:nvSpPr>
        <p:spPr>
          <a:xfrm>
            <a:off x="640366" y="5524513"/>
            <a:ext cx="1168364" cy="1490083"/>
          </a:xfrm>
          <a:prstGeom prst="rect">
            <a:avLst/>
          </a:prstGeom>
          <a:noFill/>
          <a:ln>
            <a:noFill/>
          </a:ln>
        </p:spPr>
        <p:txBody>
          <a:bodyPr spcFirstLastPara="1" wrap="square" lIns="0" tIns="0" rIns="0" bIns="0" anchor="t" anchorCtr="0">
            <a:spAutoFit/>
          </a:bodyPr>
          <a:lstStyle/>
          <a:p>
            <a:pPr marL="0" marR="0" lvl="0" indent="0" algn="l" rtl="0">
              <a:lnSpc>
                <a:spcPct val="139995"/>
              </a:lnSpc>
              <a:spcBef>
                <a:spcPts val="0"/>
              </a:spcBef>
              <a:spcAft>
                <a:spcPts val="0"/>
              </a:spcAft>
              <a:buNone/>
            </a:pPr>
            <a:r>
              <a:rPr lang="en-US" sz="8741" b="1">
                <a:solidFill>
                  <a:srgbClr val="1C5C2A"/>
                </a:solidFill>
                <a:latin typeface="Century Gothic"/>
                <a:ea typeface="Century Gothic"/>
                <a:cs typeface="Century Gothic"/>
                <a:sym typeface="Century Gothic"/>
              </a:rPr>
              <a:t>1.</a:t>
            </a:r>
            <a:endParaRPr/>
          </a:p>
        </p:txBody>
      </p:sp>
      <p:sp>
        <p:nvSpPr>
          <p:cNvPr id="767" name="Google Shape;767;p18"/>
          <p:cNvSpPr txBox="1"/>
          <p:nvPr/>
        </p:nvSpPr>
        <p:spPr>
          <a:xfrm>
            <a:off x="640366" y="7042822"/>
            <a:ext cx="2648061" cy="2736000"/>
          </a:xfrm>
          <a:prstGeom prst="rect">
            <a:avLst/>
          </a:prstGeom>
          <a:solidFill>
            <a:srgbClr val="E5F1E1"/>
          </a:solidFill>
          <a:ln>
            <a:noFill/>
          </a:ln>
        </p:spPr>
        <p:txBody>
          <a:bodyPr spcFirstLastPara="1" wrap="square" lIns="144000" tIns="0" rIns="144000" bIns="0" anchor="t" anchorCtr="0">
            <a:noAutofit/>
          </a:bodyPr>
          <a:lstStyle/>
          <a:p>
            <a:pPr marL="0" marR="0" lvl="0" indent="0" algn="l" rtl="0">
              <a:lnSpc>
                <a:spcPct val="139683"/>
              </a:lnSpc>
              <a:spcBef>
                <a:spcPts val="0"/>
              </a:spcBef>
              <a:spcAft>
                <a:spcPts val="0"/>
              </a:spcAft>
              <a:buNone/>
            </a:pPr>
            <a:r>
              <a:rPr lang="en-US" sz="2530">
                <a:solidFill>
                  <a:srgbClr val="232E54"/>
                </a:solidFill>
                <a:latin typeface="Century Gothic"/>
                <a:ea typeface="Century Gothic"/>
                <a:cs typeface="Century Gothic"/>
                <a:sym typeface="Century Gothic"/>
              </a:rPr>
              <a:t>Always prioritize your safety and leave any situation that feels unsafe</a:t>
            </a:r>
            <a:endParaRPr/>
          </a:p>
          <a:p>
            <a:pPr marL="0" marR="0" lvl="0" indent="0" algn="l" rtl="0">
              <a:lnSpc>
                <a:spcPct val="139683"/>
              </a:lnSpc>
              <a:spcBef>
                <a:spcPts val="0"/>
              </a:spcBef>
              <a:spcAft>
                <a:spcPts val="0"/>
              </a:spcAft>
              <a:buNone/>
            </a:pPr>
            <a:endParaRPr sz="2530">
              <a:solidFill>
                <a:srgbClr val="232E54"/>
              </a:solidFill>
              <a:latin typeface="Century Gothic"/>
              <a:ea typeface="Century Gothic"/>
              <a:cs typeface="Century Gothic"/>
              <a:sym typeface="Century Gothic"/>
            </a:endParaRPr>
          </a:p>
        </p:txBody>
      </p:sp>
      <p:sp>
        <p:nvSpPr>
          <p:cNvPr id="768" name="Google Shape;768;p18"/>
          <p:cNvSpPr txBox="1"/>
          <p:nvPr/>
        </p:nvSpPr>
        <p:spPr>
          <a:xfrm>
            <a:off x="3332555" y="4374732"/>
            <a:ext cx="3068378" cy="3969168"/>
          </a:xfrm>
          <a:prstGeom prst="rect">
            <a:avLst/>
          </a:prstGeom>
          <a:noFill/>
          <a:ln>
            <a:noFill/>
          </a:ln>
        </p:spPr>
        <p:txBody>
          <a:bodyPr spcFirstLastPara="1" wrap="square" lIns="51275" tIns="51275" rIns="51275" bIns="51275" anchor="ctr" anchorCtr="0">
            <a:noAutofit/>
          </a:bodyPr>
          <a:lstStyle/>
          <a:p>
            <a:pPr marL="0" marR="0" lvl="0" indent="0" algn="ctr" rtl="0">
              <a:lnSpc>
                <a:spcPct val="194389"/>
              </a:lnSpc>
              <a:spcBef>
                <a:spcPts val="0"/>
              </a:spcBef>
              <a:spcAft>
                <a:spcPts val="0"/>
              </a:spcAft>
              <a:buNone/>
            </a:pPr>
            <a:endParaRPr sz="1818">
              <a:solidFill>
                <a:srgbClr val="000000"/>
              </a:solidFill>
              <a:latin typeface="Calibri"/>
              <a:ea typeface="Calibri"/>
              <a:cs typeface="Calibri"/>
              <a:sym typeface="Calibri"/>
            </a:endParaRPr>
          </a:p>
        </p:txBody>
      </p:sp>
      <p:sp>
        <p:nvSpPr>
          <p:cNvPr id="769" name="Google Shape;769;p18"/>
          <p:cNvSpPr txBox="1"/>
          <p:nvPr/>
        </p:nvSpPr>
        <p:spPr>
          <a:xfrm>
            <a:off x="3776331" y="4115853"/>
            <a:ext cx="1168364" cy="1490083"/>
          </a:xfrm>
          <a:prstGeom prst="rect">
            <a:avLst/>
          </a:prstGeom>
          <a:noFill/>
          <a:ln>
            <a:noFill/>
          </a:ln>
        </p:spPr>
        <p:txBody>
          <a:bodyPr spcFirstLastPara="1" wrap="square" lIns="0" tIns="0" rIns="0" bIns="0" anchor="t" anchorCtr="0">
            <a:spAutoFit/>
          </a:bodyPr>
          <a:lstStyle/>
          <a:p>
            <a:pPr marL="0" marR="0" lvl="0" indent="0" algn="l" rtl="0">
              <a:lnSpc>
                <a:spcPct val="139995"/>
              </a:lnSpc>
              <a:spcBef>
                <a:spcPts val="0"/>
              </a:spcBef>
              <a:spcAft>
                <a:spcPts val="0"/>
              </a:spcAft>
              <a:buNone/>
            </a:pPr>
            <a:r>
              <a:rPr lang="en-US" sz="8741" b="1">
                <a:solidFill>
                  <a:srgbClr val="1C5C2A"/>
                </a:solidFill>
                <a:latin typeface="Century Gothic"/>
                <a:ea typeface="Century Gothic"/>
                <a:cs typeface="Century Gothic"/>
                <a:sym typeface="Century Gothic"/>
              </a:rPr>
              <a:t>2.</a:t>
            </a:r>
            <a:endParaRPr/>
          </a:p>
        </p:txBody>
      </p:sp>
      <p:sp>
        <p:nvSpPr>
          <p:cNvPr id="770" name="Google Shape;770;p18"/>
          <p:cNvSpPr/>
          <p:nvPr/>
        </p:nvSpPr>
        <p:spPr>
          <a:xfrm>
            <a:off x="3776331" y="5586458"/>
            <a:ext cx="3068378" cy="2375285"/>
          </a:xfrm>
          <a:custGeom>
            <a:avLst/>
            <a:gdLst/>
            <a:ahLst/>
            <a:cxnLst/>
            <a:rect l="l" t="t" r="r" b="b"/>
            <a:pathLst>
              <a:path w="986528" h="754731" extrusionOk="0">
                <a:moveTo>
                  <a:pt x="0" y="0"/>
                </a:moveTo>
                <a:lnTo>
                  <a:pt x="986528" y="0"/>
                </a:lnTo>
                <a:lnTo>
                  <a:pt x="986528" y="754731"/>
                </a:lnTo>
                <a:lnTo>
                  <a:pt x="0" y="754731"/>
                </a:lnTo>
                <a:close/>
              </a:path>
            </a:pathLst>
          </a:custGeom>
          <a:solidFill>
            <a:srgbClr val="BCD7B3"/>
          </a:solidFill>
          <a:ln>
            <a:noFill/>
          </a:ln>
        </p:spPr>
        <p:txBody>
          <a:bodyPr spcFirstLastPara="1" wrap="square" lIns="144000" tIns="45700" rIns="144000" bIns="45700" anchor="t" anchorCtr="0">
            <a:noAutofit/>
          </a:bodyPr>
          <a:lstStyle/>
          <a:p>
            <a:pPr marL="0" marR="0" lvl="0" indent="0" algn="l" rtl="0">
              <a:spcBef>
                <a:spcPts val="0"/>
              </a:spcBef>
              <a:spcAft>
                <a:spcPts val="0"/>
              </a:spcAft>
              <a:buNone/>
            </a:pPr>
            <a:r>
              <a:rPr lang="en-US" sz="2530" dirty="0">
                <a:solidFill>
                  <a:schemeClr val="dk1"/>
                </a:solidFill>
                <a:latin typeface="Century Gothic"/>
                <a:ea typeface="Century Gothic"/>
                <a:cs typeface="Century Gothic"/>
                <a:sym typeface="Century Gothic"/>
              </a:rPr>
              <a:t>Stay calm, professional, and solution-focused when dealing with hostility.</a:t>
            </a:r>
            <a:endParaRPr dirty="0"/>
          </a:p>
          <a:p>
            <a:pPr marL="0" marR="0" lvl="0" indent="0" algn="l" rtl="0">
              <a:spcBef>
                <a:spcPts val="300"/>
              </a:spcBef>
              <a:spcAft>
                <a:spcPts val="0"/>
              </a:spcAft>
              <a:buNone/>
            </a:pPr>
            <a:endParaRPr sz="2530" dirty="0">
              <a:solidFill>
                <a:schemeClr val="dk1"/>
              </a:solidFill>
              <a:latin typeface="Calibri"/>
              <a:ea typeface="Calibri"/>
              <a:cs typeface="Calibri"/>
              <a:sym typeface="Calibri"/>
            </a:endParaRPr>
          </a:p>
        </p:txBody>
      </p:sp>
      <p:sp>
        <p:nvSpPr>
          <p:cNvPr id="771" name="Google Shape;771;p18"/>
          <p:cNvSpPr txBox="1"/>
          <p:nvPr/>
        </p:nvSpPr>
        <p:spPr>
          <a:xfrm>
            <a:off x="591045" y="966970"/>
            <a:ext cx="9531479" cy="686089"/>
          </a:xfrm>
          <a:prstGeom prst="rect">
            <a:avLst/>
          </a:prstGeom>
          <a:noFill/>
          <a:ln>
            <a:noFill/>
          </a:ln>
        </p:spPr>
        <p:txBody>
          <a:bodyPr spcFirstLastPara="1" wrap="square" lIns="0" tIns="0" rIns="0" bIns="0" anchor="t" anchorCtr="0">
            <a:spAutoFit/>
          </a:bodyPr>
          <a:lstStyle/>
          <a:p>
            <a:pPr marL="0" marR="0" lvl="0" indent="0" algn="l" rtl="0">
              <a:lnSpc>
                <a:spcPct val="140019"/>
              </a:lnSpc>
              <a:spcBef>
                <a:spcPts val="0"/>
              </a:spcBef>
              <a:spcAft>
                <a:spcPts val="0"/>
              </a:spcAft>
              <a:buNone/>
            </a:pPr>
            <a:r>
              <a:rPr lang="en-US" sz="4038">
                <a:solidFill>
                  <a:srgbClr val="012B1B"/>
                </a:solidFill>
                <a:latin typeface="Century Gothic"/>
                <a:ea typeface="Century Gothic"/>
                <a:cs typeface="Century Gothic"/>
                <a:sym typeface="Century Gothic"/>
              </a:rPr>
              <a:t>KEY TAKEAWAYS</a:t>
            </a:r>
            <a:endParaRPr/>
          </a:p>
        </p:txBody>
      </p:sp>
      <p:sp>
        <p:nvSpPr>
          <p:cNvPr id="772" name="Google Shape;772;p18"/>
          <p:cNvSpPr txBox="1"/>
          <p:nvPr/>
        </p:nvSpPr>
        <p:spPr>
          <a:xfrm>
            <a:off x="14445698" y="908294"/>
            <a:ext cx="1129224" cy="1279868"/>
          </a:xfrm>
          <a:prstGeom prst="rect">
            <a:avLst/>
          </a:prstGeom>
          <a:noFill/>
          <a:ln>
            <a:noFill/>
          </a:ln>
        </p:spPr>
        <p:txBody>
          <a:bodyPr spcFirstLastPara="1" wrap="square" lIns="0" tIns="0" rIns="0" bIns="0" anchor="t" anchorCtr="0">
            <a:noAutofit/>
          </a:bodyPr>
          <a:lstStyle/>
          <a:p>
            <a:pPr marL="0" marR="0" lvl="0" indent="0" algn="l" rtl="0">
              <a:lnSpc>
                <a:spcPct val="139995"/>
              </a:lnSpc>
              <a:spcBef>
                <a:spcPts val="0"/>
              </a:spcBef>
              <a:spcAft>
                <a:spcPts val="0"/>
              </a:spcAft>
              <a:buNone/>
            </a:pPr>
            <a:r>
              <a:rPr lang="en-US" sz="8741" b="1">
                <a:solidFill>
                  <a:srgbClr val="1C5C2A"/>
                </a:solidFill>
                <a:latin typeface="Century Gothic"/>
                <a:ea typeface="Century Gothic"/>
                <a:cs typeface="Century Gothic"/>
                <a:sym typeface="Century Gothic"/>
              </a:rPr>
              <a:t>5.</a:t>
            </a:r>
            <a:endParaRPr/>
          </a:p>
        </p:txBody>
      </p:sp>
      <p:sp>
        <p:nvSpPr>
          <p:cNvPr id="773" name="Google Shape;773;p18"/>
          <p:cNvSpPr/>
          <p:nvPr/>
        </p:nvSpPr>
        <p:spPr>
          <a:xfrm>
            <a:off x="14446250" y="2387285"/>
            <a:ext cx="3068638" cy="2047582"/>
          </a:xfrm>
          <a:custGeom>
            <a:avLst/>
            <a:gdLst/>
            <a:ahLst/>
            <a:cxnLst/>
            <a:rect l="l" t="t" r="r" b="b"/>
            <a:pathLst>
              <a:path w="973563" h="754731" extrusionOk="0">
                <a:moveTo>
                  <a:pt x="0" y="0"/>
                </a:moveTo>
                <a:lnTo>
                  <a:pt x="973563" y="0"/>
                </a:lnTo>
                <a:lnTo>
                  <a:pt x="973563" y="754731"/>
                </a:lnTo>
                <a:lnTo>
                  <a:pt x="0" y="754731"/>
                </a:lnTo>
                <a:close/>
              </a:path>
            </a:pathLst>
          </a:custGeom>
          <a:solidFill>
            <a:srgbClr val="507E42"/>
          </a:solidFill>
          <a:ln>
            <a:noFill/>
          </a:ln>
        </p:spPr>
        <p:txBody>
          <a:bodyPr spcFirstLastPara="1" wrap="square" lIns="144000" tIns="45700" rIns="144000" bIns="45700" anchor="t" anchorCtr="0">
            <a:noAutofit/>
          </a:bodyPr>
          <a:lstStyle/>
          <a:p>
            <a:pPr marL="0" marR="0" lvl="0" indent="0" algn="l" rtl="0">
              <a:spcBef>
                <a:spcPts val="0"/>
              </a:spcBef>
              <a:spcAft>
                <a:spcPts val="0"/>
              </a:spcAft>
              <a:buNone/>
            </a:pPr>
            <a:r>
              <a:rPr lang="en-US" sz="2530">
                <a:solidFill>
                  <a:schemeClr val="lt1"/>
                </a:solidFill>
                <a:latin typeface="Calibri"/>
                <a:ea typeface="Calibri"/>
                <a:cs typeface="Calibri"/>
                <a:sym typeface="Calibri"/>
              </a:rPr>
              <a:t>Document and report all security incidents to ensure accountability and future prevention.</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74" name="Google Shape;774;p18"/>
          <p:cNvSpPr/>
          <p:nvPr/>
        </p:nvSpPr>
        <p:spPr>
          <a:xfrm>
            <a:off x="16784454" y="220607"/>
            <a:ext cx="1323628" cy="411398"/>
          </a:xfrm>
          <a:custGeom>
            <a:avLst/>
            <a:gdLst/>
            <a:ahLst/>
            <a:cxnLst/>
            <a:rect l="l" t="t" r="r" b="b"/>
            <a:pathLst>
              <a:path w="1747694" h="543202" extrusionOk="0">
                <a:moveTo>
                  <a:pt x="0" y="0"/>
                </a:moveTo>
                <a:lnTo>
                  <a:pt x="1747694" y="0"/>
                </a:lnTo>
                <a:lnTo>
                  <a:pt x="1747694" y="543202"/>
                </a:lnTo>
                <a:lnTo>
                  <a:pt x="0" y="5432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75" name="Google Shape;775;p18"/>
          <p:cNvSpPr txBox="1">
            <a:spLocks noGrp="1"/>
          </p:cNvSpPr>
          <p:nvPr>
            <p:ph type="sldNum" idx="12"/>
          </p:nvPr>
        </p:nvSpPr>
        <p:spPr>
          <a:xfrm>
            <a:off x="16154400" y="9921875"/>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156</a:t>
            </a:fld>
            <a:endParaRPr sz="1616">
              <a:solidFill>
                <a:schemeClr val="dk1"/>
              </a:solidFill>
            </a:endParaRPr>
          </a:p>
        </p:txBody>
      </p:sp>
      <p:sp>
        <p:nvSpPr>
          <p:cNvPr id="776" name="Google Shape;776;p18"/>
          <p:cNvSpPr txBox="1"/>
          <p:nvPr/>
        </p:nvSpPr>
        <p:spPr>
          <a:xfrm>
            <a:off x="10889155" y="1790465"/>
            <a:ext cx="1498412" cy="1462388"/>
          </a:xfrm>
          <a:prstGeom prst="rect">
            <a:avLst/>
          </a:prstGeom>
          <a:noFill/>
          <a:ln>
            <a:noFill/>
          </a:ln>
        </p:spPr>
        <p:txBody>
          <a:bodyPr spcFirstLastPara="1" wrap="square" lIns="0" tIns="0" rIns="0" bIns="0" anchor="t" anchorCtr="0">
            <a:spAutoFit/>
          </a:bodyPr>
          <a:lstStyle/>
          <a:p>
            <a:pPr marL="0" marR="0" lvl="0" indent="0" algn="l" rtl="0">
              <a:lnSpc>
                <a:spcPct val="139995"/>
              </a:lnSpc>
              <a:spcBef>
                <a:spcPts val="0"/>
              </a:spcBef>
              <a:spcAft>
                <a:spcPts val="0"/>
              </a:spcAft>
              <a:buNone/>
            </a:pPr>
            <a:r>
              <a:rPr lang="en-US" sz="8741" b="1">
                <a:solidFill>
                  <a:srgbClr val="1C5C2A"/>
                </a:solidFill>
                <a:latin typeface="Century Gothic"/>
                <a:ea typeface="Century Gothic"/>
                <a:cs typeface="Century Gothic"/>
                <a:sym typeface="Century Gothic"/>
              </a:rPr>
              <a:t>4.</a:t>
            </a:r>
            <a:endParaRPr/>
          </a:p>
        </p:txBody>
      </p:sp>
      <p:sp>
        <p:nvSpPr>
          <p:cNvPr id="777" name="Google Shape;777;p18"/>
          <p:cNvSpPr/>
          <p:nvPr/>
        </p:nvSpPr>
        <p:spPr>
          <a:xfrm>
            <a:off x="10889155" y="3238500"/>
            <a:ext cx="3068638" cy="2812063"/>
          </a:xfrm>
          <a:custGeom>
            <a:avLst/>
            <a:gdLst/>
            <a:ahLst/>
            <a:cxnLst/>
            <a:rect l="l" t="t" r="r" b="b"/>
            <a:pathLst>
              <a:path w="973563" h="754731" extrusionOk="0">
                <a:moveTo>
                  <a:pt x="0" y="0"/>
                </a:moveTo>
                <a:lnTo>
                  <a:pt x="973563" y="0"/>
                </a:lnTo>
                <a:lnTo>
                  <a:pt x="973563" y="754731"/>
                </a:lnTo>
                <a:lnTo>
                  <a:pt x="0" y="754731"/>
                </a:lnTo>
                <a:close/>
              </a:path>
            </a:pathLst>
          </a:custGeom>
          <a:solidFill>
            <a:srgbClr val="67A254"/>
          </a:solidFill>
          <a:ln>
            <a:noFill/>
          </a:ln>
        </p:spPr>
        <p:txBody>
          <a:bodyPr spcFirstLastPara="1" wrap="square" lIns="144000" tIns="45700" rIns="144000" bIns="45700" anchor="t" anchorCtr="0">
            <a:noAutofit/>
          </a:bodyPr>
          <a:lstStyle/>
          <a:p>
            <a:pPr marL="0" marR="0" lvl="0" indent="0" algn="l" rtl="0">
              <a:lnSpc>
                <a:spcPct val="139683"/>
              </a:lnSpc>
              <a:spcBef>
                <a:spcPts val="0"/>
              </a:spcBef>
              <a:spcAft>
                <a:spcPts val="0"/>
              </a:spcAft>
              <a:buNone/>
            </a:pPr>
            <a:r>
              <a:rPr lang="en-US" sz="2530">
                <a:solidFill>
                  <a:schemeClr val="lt1"/>
                </a:solidFill>
                <a:latin typeface="Century Gothic"/>
                <a:ea typeface="Century Gothic"/>
                <a:cs typeface="Century Gothic"/>
                <a:sym typeface="Century Gothic"/>
              </a:rPr>
              <a:t>Know when to disengage and report incidents to the appropriate authorities.</a:t>
            </a:r>
            <a:endParaRPr/>
          </a:p>
        </p:txBody>
      </p:sp>
      <p:pic>
        <p:nvPicPr>
          <p:cNvPr id="778" name="Google Shape;778;p18"/>
          <p:cNvPicPr preferRelativeResize="0"/>
          <p:nvPr/>
        </p:nvPicPr>
        <p:blipFill rotWithShape="1">
          <a:blip r:embed="rId5">
            <a:alphaModFix/>
          </a:blip>
          <a:srcRect/>
          <a:stretch/>
        </p:blipFill>
        <p:spPr>
          <a:xfrm>
            <a:off x="151067" y="96599"/>
            <a:ext cx="1601533" cy="641178"/>
          </a:xfrm>
          <a:prstGeom prst="rect">
            <a:avLst/>
          </a:prstGeom>
          <a:noFill/>
          <a:ln>
            <a:noFill/>
          </a:ln>
        </p:spPr>
      </p:pic>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Shape 782"/>
        <p:cNvGrpSpPr/>
        <p:nvPr/>
      </p:nvGrpSpPr>
      <p:grpSpPr>
        <a:xfrm>
          <a:off x="0" y="0"/>
          <a:ext cx="0" cy="0"/>
          <a:chOff x="0" y="0"/>
          <a:chExt cx="0" cy="0"/>
        </a:xfrm>
      </p:grpSpPr>
      <p:grpSp>
        <p:nvGrpSpPr>
          <p:cNvPr id="783" name="Google Shape;783;p19"/>
          <p:cNvGrpSpPr/>
          <p:nvPr/>
        </p:nvGrpSpPr>
        <p:grpSpPr>
          <a:xfrm>
            <a:off x="9986890" y="-233053"/>
            <a:ext cx="8390804" cy="10570505"/>
            <a:chOff x="0" y="-47625"/>
            <a:chExt cx="2188457" cy="2756958"/>
          </a:xfrm>
        </p:grpSpPr>
        <p:sp>
          <p:nvSpPr>
            <p:cNvPr id="784" name="Google Shape;784;p19"/>
            <p:cNvSpPr/>
            <p:nvPr/>
          </p:nvSpPr>
          <p:spPr>
            <a:xfrm>
              <a:off x="0" y="0"/>
              <a:ext cx="2188457" cy="2709333"/>
            </a:xfrm>
            <a:custGeom>
              <a:avLst/>
              <a:gdLst/>
              <a:ahLst/>
              <a:cxnLst/>
              <a:rect l="l" t="t" r="r" b="b"/>
              <a:pathLst>
                <a:path w="2188457" h="2709333" extrusionOk="0">
                  <a:moveTo>
                    <a:pt x="0" y="0"/>
                  </a:moveTo>
                  <a:lnTo>
                    <a:pt x="2188457" y="0"/>
                  </a:lnTo>
                  <a:lnTo>
                    <a:pt x="2188457" y="2709333"/>
                  </a:lnTo>
                  <a:lnTo>
                    <a:pt x="0" y="2709333"/>
                  </a:lnTo>
                  <a:close/>
                </a:path>
              </a:pathLst>
            </a:custGeom>
            <a:solidFill>
              <a:srgbClr val="FFFFFF"/>
            </a:solidFill>
            <a:ln>
              <a:noFill/>
            </a:ln>
          </p:spPr>
        </p:sp>
        <p:sp>
          <p:nvSpPr>
            <p:cNvPr id="785" name="Google Shape;785;p19"/>
            <p:cNvSpPr txBox="1"/>
            <p:nvPr/>
          </p:nvSpPr>
          <p:spPr>
            <a:xfrm>
              <a:off x="0" y="-47625"/>
              <a:ext cx="2188457" cy="2756958"/>
            </a:xfrm>
            <a:prstGeom prst="rect">
              <a:avLst/>
            </a:prstGeom>
            <a:noFill/>
            <a:ln>
              <a:noFill/>
            </a:ln>
          </p:spPr>
          <p:txBody>
            <a:bodyPr spcFirstLastPara="1" wrap="square" lIns="51275" tIns="51275" rIns="51275" bIns="51275" anchor="ctr" anchorCtr="0">
              <a:noAutofit/>
            </a:bodyPr>
            <a:lstStyle/>
            <a:p>
              <a:pPr marL="0" marR="0" lvl="0" indent="0" algn="ctr" rtl="0">
                <a:lnSpc>
                  <a:spcPct val="194389"/>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786" name="Google Shape;786;p19"/>
          <p:cNvGrpSpPr/>
          <p:nvPr/>
        </p:nvGrpSpPr>
        <p:grpSpPr>
          <a:xfrm>
            <a:off x="10131552" y="-50453"/>
            <a:ext cx="8246141" cy="10387905"/>
            <a:chOff x="0" y="0"/>
            <a:chExt cx="10888054" cy="13716000"/>
          </a:xfrm>
        </p:grpSpPr>
        <p:pic>
          <p:nvPicPr>
            <p:cNvPr id="787" name="Google Shape;787;p19"/>
            <p:cNvPicPr preferRelativeResize="0"/>
            <p:nvPr/>
          </p:nvPicPr>
          <p:blipFill rotWithShape="1">
            <a:blip r:embed="rId3">
              <a:alphaModFix/>
            </a:blip>
            <a:srcRect t="25726" b="25725"/>
            <a:stretch/>
          </p:blipFill>
          <p:spPr>
            <a:xfrm>
              <a:off x="0" y="0"/>
              <a:ext cx="7148636" cy="4461933"/>
            </a:xfrm>
            <a:prstGeom prst="rect">
              <a:avLst/>
            </a:prstGeom>
            <a:noFill/>
            <a:ln>
              <a:noFill/>
            </a:ln>
          </p:spPr>
        </p:pic>
        <p:pic>
          <p:nvPicPr>
            <p:cNvPr id="788" name="Google Shape;788;p19"/>
            <p:cNvPicPr preferRelativeResize="0"/>
            <p:nvPr/>
          </p:nvPicPr>
          <p:blipFill rotWithShape="1">
            <a:blip r:embed="rId4">
              <a:alphaModFix/>
            </a:blip>
            <a:srcRect l="16494" r="16493"/>
            <a:stretch/>
          </p:blipFill>
          <p:spPr>
            <a:xfrm>
              <a:off x="7313736" y="0"/>
              <a:ext cx="3574318" cy="6858000"/>
            </a:xfrm>
            <a:prstGeom prst="rect">
              <a:avLst/>
            </a:prstGeom>
            <a:noFill/>
            <a:ln>
              <a:noFill/>
            </a:ln>
          </p:spPr>
        </p:pic>
        <p:pic>
          <p:nvPicPr>
            <p:cNvPr id="789" name="Google Shape;789;p19"/>
            <p:cNvPicPr preferRelativeResize="0"/>
            <p:nvPr/>
          </p:nvPicPr>
          <p:blipFill rotWithShape="1">
            <a:blip r:embed="rId5">
              <a:alphaModFix/>
            </a:blip>
            <a:srcRect l="27949" r="27949"/>
            <a:stretch/>
          </p:blipFill>
          <p:spPr>
            <a:xfrm>
              <a:off x="0" y="4627033"/>
              <a:ext cx="7148636" cy="9088967"/>
            </a:xfrm>
            <a:prstGeom prst="rect">
              <a:avLst/>
            </a:prstGeom>
            <a:noFill/>
            <a:ln>
              <a:noFill/>
            </a:ln>
          </p:spPr>
        </p:pic>
        <p:pic>
          <p:nvPicPr>
            <p:cNvPr id="790" name="Google Shape;790;p19"/>
            <p:cNvPicPr preferRelativeResize="0"/>
            <p:nvPr/>
          </p:nvPicPr>
          <p:blipFill rotWithShape="1">
            <a:blip r:embed="rId6">
              <a:alphaModFix/>
            </a:blip>
            <a:srcRect l="32198" r="32197"/>
            <a:stretch/>
          </p:blipFill>
          <p:spPr>
            <a:xfrm>
              <a:off x="7313736" y="7023100"/>
              <a:ext cx="3574318" cy="6692900"/>
            </a:xfrm>
            <a:prstGeom prst="rect">
              <a:avLst/>
            </a:prstGeom>
            <a:noFill/>
            <a:ln>
              <a:noFill/>
            </a:ln>
          </p:spPr>
        </p:pic>
      </p:grpSp>
      <p:sp>
        <p:nvSpPr>
          <p:cNvPr id="791" name="Google Shape;791;p19"/>
          <p:cNvSpPr/>
          <p:nvPr/>
        </p:nvSpPr>
        <p:spPr>
          <a:xfrm>
            <a:off x="16669290" y="195491"/>
            <a:ext cx="1682910" cy="471214"/>
          </a:xfrm>
          <a:custGeom>
            <a:avLst/>
            <a:gdLst/>
            <a:ahLst/>
            <a:cxnLst/>
            <a:rect l="l" t="t" r="r" b="b"/>
            <a:pathLst>
              <a:path w="2222083" h="622182" extrusionOk="0">
                <a:moveTo>
                  <a:pt x="0" y="0"/>
                </a:moveTo>
                <a:lnTo>
                  <a:pt x="2222083" y="0"/>
                </a:lnTo>
                <a:lnTo>
                  <a:pt x="2222083" y="622182"/>
                </a:lnTo>
                <a:lnTo>
                  <a:pt x="0" y="622182"/>
                </a:lnTo>
                <a:lnTo>
                  <a:pt x="0" y="0"/>
                </a:lnTo>
                <a:close/>
              </a:path>
            </a:pathLst>
          </a:custGeom>
          <a:blipFill rotWithShape="1">
            <a:blip r:embed="rId7">
              <a:alphaModFix/>
            </a:blip>
            <a:stretch>
              <a:fillRect t="-51058" b="-58756"/>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92" name="Google Shape;792;p19"/>
          <p:cNvSpPr txBox="1"/>
          <p:nvPr/>
        </p:nvSpPr>
        <p:spPr>
          <a:xfrm>
            <a:off x="765549" y="2137516"/>
            <a:ext cx="8272200" cy="7459800"/>
          </a:xfrm>
          <a:prstGeom prst="rect">
            <a:avLst/>
          </a:prstGeom>
          <a:noFill/>
          <a:ln>
            <a:noFill/>
          </a:ln>
        </p:spPr>
        <p:txBody>
          <a:bodyPr spcFirstLastPara="1" wrap="square" lIns="0" tIns="0" rIns="0" bIns="0" anchor="t" anchorCtr="0">
            <a:spAutoFit/>
          </a:bodyPr>
          <a:lstStyle/>
          <a:p>
            <a:pPr marL="457849" marR="0" lvl="1" indent="-228924" algn="l" rtl="0">
              <a:lnSpc>
                <a:spcPct val="115000"/>
              </a:lnSpc>
              <a:spcBef>
                <a:spcPts val="0"/>
              </a:spcBef>
              <a:spcAft>
                <a:spcPts val="0"/>
              </a:spcAft>
              <a:buClr>
                <a:schemeClr val="dk1"/>
              </a:buClr>
              <a:buSzPts val="2121"/>
              <a:buFont typeface="Arial"/>
              <a:buChar char="•"/>
            </a:pPr>
            <a:r>
              <a:rPr lang="en-US" sz="2121" b="0" i="0" u="none" strike="noStrike" cap="none">
                <a:solidFill>
                  <a:schemeClr val="dk1"/>
                </a:solidFill>
                <a:latin typeface="Century Gothic"/>
                <a:ea typeface="Century Gothic"/>
                <a:cs typeface="Century Gothic"/>
                <a:sym typeface="Century Gothic"/>
              </a:rPr>
              <a:t>Accurate data collection and effective support are crucial for improving Primary Healthcare Centers (PHCs) performance.</a:t>
            </a:r>
            <a:endParaRPr/>
          </a:p>
          <a:p>
            <a:pPr marL="0" marR="0" lvl="0" indent="0" algn="l" rtl="0">
              <a:lnSpc>
                <a:spcPct val="115000"/>
              </a:lnSpc>
              <a:spcBef>
                <a:spcPts val="0"/>
              </a:spcBef>
              <a:spcAft>
                <a:spcPts val="0"/>
              </a:spcAft>
              <a:buNone/>
            </a:pPr>
            <a:endParaRPr sz="2121">
              <a:solidFill>
                <a:schemeClr val="dk1"/>
              </a:solidFill>
              <a:latin typeface="Century Gothic"/>
              <a:ea typeface="Century Gothic"/>
              <a:cs typeface="Century Gothic"/>
              <a:sym typeface="Century Gothic"/>
            </a:endParaRPr>
          </a:p>
          <a:p>
            <a:pPr marL="457849" marR="0" lvl="1" indent="-228924" algn="l" rtl="0">
              <a:lnSpc>
                <a:spcPct val="115000"/>
              </a:lnSpc>
              <a:spcBef>
                <a:spcPts val="0"/>
              </a:spcBef>
              <a:spcAft>
                <a:spcPts val="0"/>
              </a:spcAft>
              <a:buClr>
                <a:schemeClr val="dk1"/>
              </a:buClr>
              <a:buSzPts val="2121"/>
              <a:buFont typeface="Arial"/>
              <a:buChar char="•"/>
            </a:pPr>
            <a:r>
              <a:rPr lang="en-US" sz="2121" b="0" i="0" u="none" strike="noStrike" cap="none">
                <a:solidFill>
                  <a:schemeClr val="dk1"/>
                </a:solidFill>
                <a:latin typeface="Century Gothic"/>
                <a:ea typeface="Century Gothic"/>
                <a:cs typeface="Century Gothic"/>
                <a:sym typeface="Century Gothic"/>
              </a:rPr>
              <a:t>PFMOs play a key role by gathering reliable data, monitoring service delivery, and providing constructive feedback.</a:t>
            </a:r>
            <a:endParaRPr/>
          </a:p>
          <a:p>
            <a:pPr marL="0" marR="0" lvl="0" indent="0" algn="l" rtl="0">
              <a:lnSpc>
                <a:spcPct val="115000"/>
              </a:lnSpc>
              <a:spcBef>
                <a:spcPts val="0"/>
              </a:spcBef>
              <a:spcAft>
                <a:spcPts val="0"/>
              </a:spcAft>
              <a:buNone/>
            </a:pPr>
            <a:endParaRPr sz="2121">
              <a:solidFill>
                <a:schemeClr val="dk1"/>
              </a:solidFill>
              <a:latin typeface="Century Gothic"/>
              <a:ea typeface="Century Gothic"/>
              <a:cs typeface="Century Gothic"/>
              <a:sym typeface="Century Gothic"/>
            </a:endParaRPr>
          </a:p>
          <a:p>
            <a:pPr marL="457849" marR="0" lvl="1" indent="-228924" algn="l" rtl="0">
              <a:lnSpc>
                <a:spcPct val="115000"/>
              </a:lnSpc>
              <a:spcBef>
                <a:spcPts val="0"/>
              </a:spcBef>
              <a:spcAft>
                <a:spcPts val="0"/>
              </a:spcAft>
              <a:buClr>
                <a:schemeClr val="dk1"/>
              </a:buClr>
              <a:buSzPts val="2121"/>
              <a:buFont typeface="Arial"/>
              <a:buChar char="•"/>
            </a:pPr>
            <a:r>
              <a:rPr lang="en-US" sz="2121" b="0" i="0" u="none" strike="noStrike" cap="none">
                <a:solidFill>
                  <a:schemeClr val="dk1"/>
                </a:solidFill>
                <a:latin typeface="Century Gothic"/>
                <a:ea typeface="Century Gothic"/>
                <a:cs typeface="Century Gothic"/>
                <a:sym typeface="Century Gothic"/>
              </a:rPr>
              <a:t>Success depends on using tools like the Analytics Platform for data collection and maintaining security awareness.</a:t>
            </a:r>
            <a:endParaRPr/>
          </a:p>
          <a:p>
            <a:pPr marL="0" marR="0" lvl="0" indent="0" algn="l" rtl="0">
              <a:lnSpc>
                <a:spcPct val="115000"/>
              </a:lnSpc>
              <a:spcBef>
                <a:spcPts val="0"/>
              </a:spcBef>
              <a:spcAft>
                <a:spcPts val="0"/>
              </a:spcAft>
              <a:buNone/>
            </a:pPr>
            <a:endParaRPr sz="2121">
              <a:solidFill>
                <a:schemeClr val="dk1"/>
              </a:solidFill>
              <a:latin typeface="Century Gothic"/>
              <a:ea typeface="Century Gothic"/>
              <a:cs typeface="Century Gothic"/>
              <a:sym typeface="Century Gothic"/>
            </a:endParaRPr>
          </a:p>
          <a:p>
            <a:pPr marL="457849" marR="0" lvl="1" indent="-228924" algn="l" rtl="0">
              <a:lnSpc>
                <a:spcPct val="115000"/>
              </a:lnSpc>
              <a:spcBef>
                <a:spcPts val="0"/>
              </a:spcBef>
              <a:spcAft>
                <a:spcPts val="0"/>
              </a:spcAft>
              <a:buClr>
                <a:schemeClr val="dk1"/>
              </a:buClr>
              <a:buSzPts val="2121"/>
              <a:buFont typeface="Arial"/>
              <a:buChar char="•"/>
            </a:pPr>
            <a:r>
              <a:rPr lang="en-US" sz="2121" b="0" i="0" u="none" strike="noStrike" cap="none">
                <a:solidFill>
                  <a:schemeClr val="dk1"/>
                </a:solidFill>
                <a:latin typeface="Century Gothic"/>
                <a:ea typeface="Century Gothic"/>
                <a:cs typeface="Century Gothic"/>
                <a:sym typeface="Century Gothic"/>
              </a:rPr>
              <a:t>Following safety protocols during visits ensures both personal safety and operational effectiveness.</a:t>
            </a:r>
            <a:endParaRPr/>
          </a:p>
          <a:p>
            <a:pPr marL="0" marR="0" lvl="0" indent="0" algn="l" rtl="0">
              <a:lnSpc>
                <a:spcPct val="115000"/>
              </a:lnSpc>
              <a:spcBef>
                <a:spcPts val="0"/>
              </a:spcBef>
              <a:spcAft>
                <a:spcPts val="0"/>
              </a:spcAft>
              <a:buNone/>
            </a:pPr>
            <a:endParaRPr sz="2121">
              <a:solidFill>
                <a:schemeClr val="dk1"/>
              </a:solidFill>
              <a:latin typeface="Century Gothic"/>
              <a:ea typeface="Century Gothic"/>
              <a:cs typeface="Century Gothic"/>
              <a:sym typeface="Century Gothic"/>
            </a:endParaRPr>
          </a:p>
          <a:p>
            <a:pPr marL="457849" marR="0" lvl="1" indent="-228924" algn="l" rtl="0">
              <a:lnSpc>
                <a:spcPct val="115000"/>
              </a:lnSpc>
              <a:spcBef>
                <a:spcPts val="0"/>
              </a:spcBef>
              <a:spcAft>
                <a:spcPts val="0"/>
              </a:spcAft>
              <a:buClr>
                <a:schemeClr val="dk1"/>
              </a:buClr>
              <a:buSzPts val="2121"/>
              <a:buFont typeface="Arial"/>
              <a:buChar char="•"/>
            </a:pPr>
            <a:r>
              <a:rPr lang="en-US" sz="2121" b="0" i="0" u="none" strike="noStrike" cap="none">
                <a:solidFill>
                  <a:schemeClr val="dk1"/>
                </a:solidFill>
                <a:latin typeface="Century Gothic"/>
                <a:ea typeface="Century Gothic"/>
                <a:cs typeface="Century Gothic"/>
                <a:sym typeface="Century Gothic"/>
              </a:rPr>
              <a:t>Diligence and professionalism help promote transparency, accountability, and continuous improvement.</a:t>
            </a:r>
            <a:endParaRPr/>
          </a:p>
          <a:p>
            <a:pPr marL="0" marR="0" lvl="0" indent="0" algn="l" rtl="0">
              <a:lnSpc>
                <a:spcPct val="115000"/>
              </a:lnSpc>
              <a:spcBef>
                <a:spcPts val="0"/>
              </a:spcBef>
              <a:spcAft>
                <a:spcPts val="0"/>
              </a:spcAft>
              <a:buNone/>
            </a:pPr>
            <a:endParaRPr sz="2121">
              <a:solidFill>
                <a:schemeClr val="dk1"/>
              </a:solidFill>
              <a:latin typeface="Century Gothic"/>
              <a:ea typeface="Century Gothic"/>
              <a:cs typeface="Century Gothic"/>
              <a:sym typeface="Century Gothic"/>
            </a:endParaRPr>
          </a:p>
          <a:p>
            <a:pPr marL="457849" marR="0" lvl="1" indent="-228924" algn="l" rtl="0">
              <a:lnSpc>
                <a:spcPct val="115000"/>
              </a:lnSpc>
              <a:spcBef>
                <a:spcPts val="0"/>
              </a:spcBef>
              <a:spcAft>
                <a:spcPts val="0"/>
              </a:spcAft>
              <a:buClr>
                <a:schemeClr val="dk1"/>
              </a:buClr>
              <a:buSzPts val="2121"/>
              <a:buFont typeface="Arial"/>
              <a:buChar char="•"/>
            </a:pPr>
            <a:r>
              <a:rPr lang="en-US" sz="2121" b="0" i="0" u="none" strike="noStrike" cap="none">
                <a:solidFill>
                  <a:schemeClr val="dk1"/>
                </a:solidFill>
                <a:latin typeface="Century Gothic"/>
                <a:ea typeface="Century Gothic"/>
                <a:cs typeface="Century Gothic"/>
                <a:sym typeface="Century Gothic"/>
              </a:rPr>
              <a:t>PFMOs contribute to strengthening Nigeria’s healthcare system through their efforts.</a:t>
            </a:r>
            <a:endParaRPr/>
          </a:p>
          <a:p>
            <a:pPr marL="0" marR="0" lvl="0" indent="0" algn="l" rtl="0">
              <a:lnSpc>
                <a:spcPct val="115000"/>
              </a:lnSpc>
              <a:spcBef>
                <a:spcPts val="0"/>
              </a:spcBef>
              <a:spcAft>
                <a:spcPts val="0"/>
              </a:spcAft>
              <a:buNone/>
            </a:pPr>
            <a:endParaRPr sz="2121">
              <a:solidFill>
                <a:schemeClr val="dk1"/>
              </a:solidFill>
              <a:latin typeface="Century Gothic"/>
              <a:ea typeface="Century Gothic"/>
              <a:cs typeface="Century Gothic"/>
              <a:sym typeface="Century Gothic"/>
            </a:endParaRPr>
          </a:p>
        </p:txBody>
      </p:sp>
      <p:sp>
        <p:nvSpPr>
          <p:cNvPr id="793" name="Google Shape;793;p19"/>
          <p:cNvSpPr txBox="1"/>
          <p:nvPr/>
        </p:nvSpPr>
        <p:spPr>
          <a:xfrm>
            <a:off x="1121600" y="1124360"/>
            <a:ext cx="6058520" cy="686089"/>
          </a:xfrm>
          <a:prstGeom prst="rect">
            <a:avLst/>
          </a:prstGeom>
          <a:noFill/>
          <a:ln>
            <a:noFill/>
          </a:ln>
        </p:spPr>
        <p:txBody>
          <a:bodyPr spcFirstLastPara="1" wrap="square" lIns="0" tIns="0" rIns="0" bIns="0" anchor="t" anchorCtr="0">
            <a:spAutoFit/>
          </a:bodyPr>
          <a:lstStyle/>
          <a:p>
            <a:pPr marL="0" marR="0" lvl="0" indent="0" algn="l" rtl="0">
              <a:lnSpc>
                <a:spcPct val="140019"/>
              </a:lnSpc>
              <a:spcBef>
                <a:spcPts val="0"/>
              </a:spcBef>
              <a:spcAft>
                <a:spcPts val="0"/>
              </a:spcAft>
              <a:buNone/>
            </a:pPr>
            <a:r>
              <a:rPr lang="en-US" sz="4038">
                <a:solidFill>
                  <a:schemeClr val="dk1"/>
                </a:solidFill>
                <a:latin typeface="Century Gothic"/>
                <a:ea typeface="Century Gothic"/>
                <a:cs typeface="Century Gothic"/>
                <a:sym typeface="Century Gothic"/>
              </a:rPr>
              <a:t>CONCLUSION</a:t>
            </a:r>
            <a:endParaRPr/>
          </a:p>
        </p:txBody>
      </p:sp>
      <p:sp>
        <p:nvSpPr>
          <p:cNvPr id="794" name="Google Shape;794;p19"/>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795" name="Google Shape;795;p19"/>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157</a:t>
            </a:fld>
            <a:endParaRPr/>
          </a:p>
        </p:txBody>
      </p:sp>
      <p:sp>
        <p:nvSpPr>
          <p:cNvPr id="796" name="Google Shape;796;p19"/>
          <p:cNvSpPr/>
          <p:nvPr/>
        </p:nvSpPr>
        <p:spPr>
          <a:xfrm>
            <a:off x="-89693" y="-50453"/>
            <a:ext cx="10223179" cy="10389870"/>
          </a:xfrm>
          <a:custGeom>
            <a:avLst/>
            <a:gdLst/>
            <a:ahLst/>
            <a:cxnLst/>
            <a:rect l="l" t="t" r="r" b="b"/>
            <a:pathLst>
              <a:path w="10121959" h="10287000" extrusionOk="0">
                <a:moveTo>
                  <a:pt x="0" y="0"/>
                </a:moveTo>
                <a:lnTo>
                  <a:pt x="10121959" y="0"/>
                </a:lnTo>
                <a:lnTo>
                  <a:pt x="10121959" y="10287000"/>
                </a:lnTo>
                <a:lnTo>
                  <a:pt x="0" y="10287000"/>
                </a:lnTo>
                <a:lnTo>
                  <a:pt x="0" y="0"/>
                </a:lnTo>
                <a:close/>
              </a:path>
            </a:pathLst>
          </a:custGeom>
          <a:blipFill rotWithShape="1">
            <a:blip r:embed="rId5">
              <a:alphaModFix amt="9999"/>
            </a:blip>
            <a:stretch>
              <a:fillRect r="-81254"/>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pic>
        <p:nvPicPr>
          <p:cNvPr id="797" name="Google Shape;797;p19"/>
          <p:cNvPicPr preferRelativeResize="0"/>
          <p:nvPr/>
        </p:nvPicPr>
        <p:blipFill rotWithShape="1">
          <a:blip r:embed="rId9">
            <a:alphaModFix/>
          </a:blip>
          <a:srcRect/>
          <a:stretch/>
        </p:blipFill>
        <p:spPr>
          <a:xfrm>
            <a:off x="151067" y="96599"/>
            <a:ext cx="1601533" cy="641178"/>
          </a:xfrm>
          <a:prstGeom prst="rect">
            <a:avLst/>
          </a:prstGeom>
          <a:noFill/>
          <a:ln>
            <a:noFill/>
          </a:ln>
        </p:spPr>
      </p:pic>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Shape 801"/>
        <p:cNvGrpSpPr/>
        <p:nvPr/>
      </p:nvGrpSpPr>
      <p:grpSpPr>
        <a:xfrm>
          <a:off x="0" y="0"/>
          <a:ext cx="0" cy="0"/>
          <a:chOff x="0" y="0"/>
          <a:chExt cx="0" cy="0"/>
        </a:xfrm>
      </p:grpSpPr>
      <p:sp>
        <p:nvSpPr>
          <p:cNvPr id="802" name="Google Shape;802;p20"/>
          <p:cNvSpPr/>
          <p:nvPr/>
        </p:nvSpPr>
        <p:spPr>
          <a:xfrm rot="-7047732">
            <a:off x="11745283" y="1345952"/>
            <a:ext cx="4871419" cy="6073474"/>
          </a:xfrm>
          <a:custGeom>
            <a:avLst/>
            <a:gdLst/>
            <a:ahLst/>
            <a:cxnLst/>
            <a:rect l="l" t="t" r="r" b="b"/>
            <a:pathLst>
              <a:path w="10589272" h="11265182" extrusionOk="0">
                <a:moveTo>
                  <a:pt x="0" y="0"/>
                </a:moveTo>
                <a:lnTo>
                  <a:pt x="10589272" y="0"/>
                </a:lnTo>
                <a:lnTo>
                  <a:pt x="10589272" y="11265183"/>
                </a:lnTo>
                <a:lnTo>
                  <a:pt x="0" y="11265183"/>
                </a:lnTo>
                <a:lnTo>
                  <a:pt x="0" y="0"/>
                </a:lnTo>
                <a:close/>
              </a:path>
            </a:pathLst>
          </a:custGeom>
          <a:blipFill rotWithShape="1">
            <a:blip r:embed="rId3">
              <a:alphaModFix amt="55000"/>
            </a:blip>
            <a:stretch>
              <a:fillRect l="-12594" t="-11447" r="-106900" b="-75849"/>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803" name="Google Shape;803;p20"/>
          <p:cNvSpPr/>
          <p:nvPr/>
        </p:nvSpPr>
        <p:spPr>
          <a:xfrm rot="-7047732">
            <a:off x="3751408" y="4262765"/>
            <a:ext cx="4863832" cy="4950307"/>
          </a:xfrm>
          <a:custGeom>
            <a:avLst/>
            <a:gdLst/>
            <a:ahLst/>
            <a:cxnLst/>
            <a:rect l="l" t="t" r="r" b="b"/>
            <a:pathLst>
              <a:path w="10589272" h="11265182" extrusionOk="0">
                <a:moveTo>
                  <a:pt x="0" y="0"/>
                </a:moveTo>
                <a:lnTo>
                  <a:pt x="10589272" y="0"/>
                </a:lnTo>
                <a:lnTo>
                  <a:pt x="10589272" y="11265183"/>
                </a:lnTo>
                <a:lnTo>
                  <a:pt x="0" y="11265183"/>
                </a:lnTo>
                <a:lnTo>
                  <a:pt x="0" y="0"/>
                </a:lnTo>
                <a:close/>
              </a:path>
            </a:pathLst>
          </a:custGeom>
          <a:blipFill rotWithShape="1">
            <a:blip r:embed="rId3">
              <a:alphaModFix amt="55000"/>
            </a:blip>
            <a:stretch>
              <a:fillRect l="-119847" t="-129789"/>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grpSp>
        <p:nvGrpSpPr>
          <p:cNvPr id="804" name="Google Shape;804;p20"/>
          <p:cNvGrpSpPr/>
          <p:nvPr/>
        </p:nvGrpSpPr>
        <p:grpSpPr>
          <a:xfrm>
            <a:off x="1048349" y="793407"/>
            <a:ext cx="12671076" cy="9243838"/>
            <a:chOff x="0" y="-57150"/>
            <a:chExt cx="3304821" cy="2482473"/>
          </a:xfrm>
        </p:grpSpPr>
        <p:sp>
          <p:nvSpPr>
            <p:cNvPr id="805" name="Google Shape;805;p20"/>
            <p:cNvSpPr/>
            <p:nvPr/>
          </p:nvSpPr>
          <p:spPr>
            <a:xfrm>
              <a:off x="0" y="0"/>
              <a:ext cx="3304821" cy="2425323"/>
            </a:xfrm>
            <a:custGeom>
              <a:avLst/>
              <a:gdLst/>
              <a:ahLst/>
              <a:cxnLst/>
              <a:rect l="l" t="t" r="r" b="b"/>
              <a:pathLst>
                <a:path w="3304821" h="2425323" extrusionOk="0">
                  <a:moveTo>
                    <a:pt x="15425" y="0"/>
                  </a:moveTo>
                  <a:lnTo>
                    <a:pt x="3289396" y="0"/>
                  </a:lnTo>
                  <a:cubicBezTo>
                    <a:pt x="3293487" y="0"/>
                    <a:pt x="3297410" y="1625"/>
                    <a:pt x="3300303" y="4518"/>
                  </a:cubicBezTo>
                  <a:cubicBezTo>
                    <a:pt x="3303196" y="7410"/>
                    <a:pt x="3304821" y="11334"/>
                    <a:pt x="3304821" y="15425"/>
                  </a:cubicBezTo>
                  <a:lnTo>
                    <a:pt x="3304821" y="2409899"/>
                  </a:lnTo>
                  <a:cubicBezTo>
                    <a:pt x="3304821" y="2413989"/>
                    <a:pt x="3303196" y="2417913"/>
                    <a:pt x="3300303" y="2420806"/>
                  </a:cubicBezTo>
                  <a:cubicBezTo>
                    <a:pt x="3297410" y="2423698"/>
                    <a:pt x="3293487" y="2425323"/>
                    <a:pt x="3289396" y="2425323"/>
                  </a:cubicBezTo>
                  <a:lnTo>
                    <a:pt x="15425" y="2425323"/>
                  </a:lnTo>
                  <a:cubicBezTo>
                    <a:pt x="11334" y="2425323"/>
                    <a:pt x="7410" y="2423698"/>
                    <a:pt x="4518" y="2420806"/>
                  </a:cubicBezTo>
                  <a:cubicBezTo>
                    <a:pt x="1625" y="2417913"/>
                    <a:pt x="0" y="2413989"/>
                    <a:pt x="0" y="2409899"/>
                  </a:cubicBezTo>
                  <a:lnTo>
                    <a:pt x="0" y="15425"/>
                  </a:lnTo>
                  <a:cubicBezTo>
                    <a:pt x="0" y="11334"/>
                    <a:pt x="1625" y="7410"/>
                    <a:pt x="4518" y="4518"/>
                  </a:cubicBezTo>
                  <a:cubicBezTo>
                    <a:pt x="7410" y="1625"/>
                    <a:pt x="11334" y="0"/>
                    <a:pt x="15425" y="0"/>
                  </a:cubicBezTo>
                  <a:close/>
                </a:path>
              </a:pathLst>
            </a:custGeom>
            <a:solidFill>
              <a:srgbClr val="E1E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20"/>
            <p:cNvSpPr txBox="1"/>
            <p:nvPr/>
          </p:nvSpPr>
          <p:spPr>
            <a:xfrm>
              <a:off x="0" y="-57150"/>
              <a:ext cx="3304821" cy="2482473"/>
            </a:xfrm>
            <a:prstGeom prst="rect">
              <a:avLst/>
            </a:prstGeom>
            <a:solidFill>
              <a:srgbClr val="E1EDDD"/>
            </a:solidFill>
            <a:ln>
              <a:noFill/>
            </a:ln>
          </p:spPr>
          <p:txBody>
            <a:bodyPr spcFirstLastPara="1" wrap="square" lIns="51275" tIns="51275" rIns="51275" bIns="51275" anchor="ctr" anchorCtr="0">
              <a:noAutofit/>
            </a:bodyPr>
            <a:lstStyle/>
            <a:p>
              <a:pPr marL="0" marR="0" lvl="0" indent="0" algn="ctr" rtl="0">
                <a:lnSpc>
                  <a:spcPct val="147744"/>
                </a:lnSpc>
                <a:spcBef>
                  <a:spcPts val="0"/>
                </a:spcBef>
                <a:spcAft>
                  <a:spcPts val="0"/>
                </a:spcAft>
                <a:buNone/>
              </a:pPr>
              <a:endParaRPr sz="1818">
                <a:solidFill>
                  <a:schemeClr val="dk1"/>
                </a:solidFill>
                <a:latin typeface="Calibri"/>
                <a:ea typeface="Calibri"/>
                <a:cs typeface="Calibri"/>
                <a:sym typeface="Calibri"/>
              </a:endParaRPr>
            </a:p>
          </p:txBody>
        </p:sp>
      </p:grpSp>
      <p:sp>
        <p:nvSpPr>
          <p:cNvPr id="807" name="Google Shape;807;p20"/>
          <p:cNvSpPr txBox="1"/>
          <p:nvPr/>
        </p:nvSpPr>
        <p:spPr>
          <a:xfrm>
            <a:off x="1577820" y="1006213"/>
            <a:ext cx="10114800" cy="8236500"/>
          </a:xfrm>
          <a:prstGeom prst="rect">
            <a:avLst/>
          </a:prstGeom>
          <a:noFill/>
          <a:ln>
            <a:noFill/>
          </a:ln>
        </p:spPr>
        <p:txBody>
          <a:bodyPr spcFirstLastPara="1" wrap="square" lIns="0" tIns="0" rIns="0" bIns="0" anchor="t" anchorCtr="0">
            <a:spAutoFit/>
          </a:bodyPr>
          <a:lstStyle/>
          <a:p>
            <a:pPr marL="0" marR="0" lvl="0" indent="0" algn="l" rtl="0">
              <a:lnSpc>
                <a:spcPct val="150000"/>
              </a:lnSpc>
              <a:spcBef>
                <a:spcPts val="0"/>
              </a:spcBef>
              <a:spcAft>
                <a:spcPts val="0"/>
              </a:spcAft>
              <a:buNone/>
            </a:pPr>
            <a:r>
              <a:rPr lang="en-US" sz="2277" b="1">
                <a:solidFill>
                  <a:srgbClr val="040606"/>
                </a:solidFill>
                <a:latin typeface="Century Gothic"/>
                <a:ea typeface="Century Gothic"/>
                <a:cs typeface="Century Gothic"/>
                <a:sym typeface="Century Gothic"/>
              </a:rPr>
              <a:t>ACRONYMS </a:t>
            </a:r>
            <a:endParaRPr/>
          </a:p>
          <a:p>
            <a:pPr marL="0" marR="0" lvl="0" indent="0" algn="l" rtl="0">
              <a:lnSpc>
                <a:spcPct val="150000"/>
              </a:lnSpc>
              <a:spcBef>
                <a:spcPts val="0"/>
              </a:spcBef>
              <a:spcAft>
                <a:spcPts val="0"/>
              </a:spcAft>
              <a:buNone/>
            </a:pPr>
            <a:r>
              <a:rPr lang="en-US" sz="2277">
                <a:solidFill>
                  <a:srgbClr val="040606"/>
                </a:solidFill>
                <a:latin typeface="Century Gothic"/>
                <a:ea typeface="Century Gothic"/>
                <a:cs typeface="Century Gothic"/>
                <a:sym typeface="Century Gothic"/>
              </a:rPr>
              <a:t>BHCPF: Basic Health Care Provision Fund</a:t>
            </a:r>
            <a:endParaRPr/>
          </a:p>
          <a:p>
            <a:pPr marL="0" marR="0" lvl="0" indent="0" algn="l" rtl="0">
              <a:lnSpc>
                <a:spcPct val="150000"/>
              </a:lnSpc>
              <a:spcBef>
                <a:spcPts val="0"/>
              </a:spcBef>
              <a:spcAft>
                <a:spcPts val="0"/>
              </a:spcAft>
              <a:buNone/>
            </a:pPr>
            <a:r>
              <a:rPr lang="en-US" sz="2277">
                <a:solidFill>
                  <a:srgbClr val="040606"/>
                </a:solidFill>
                <a:latin typeface="Century Gothic"/>
                <a:ea typeface="Century Gothic"/>
                <a:cs typeface="Century Gothic"/>
                <a:sym typeface="Century Gothic"/>
              </a:rPr>
              <a:t>BMPHS: Basic Minimum Package of Health Services</a:t>
            </a:r>
            <a:endParaRPr/>
          </a:p>
          <a:p>
            <a:pPr marL="0" marR="0" lvl="0" indent="0" algn="l" rtl="0">
              <a:lnSpc>
                <a:spcPct val="150000"/>
              </a:lnSpc>
              <a:spcBef>
                <a:spcPts val="0"/>
              </a:spcBef>
              <a:spcAft>
                <a:spcPts val="0"/>
              </a:spcAft>
              <a:buNone/>
            </a:pPr>
            <a:r>
              <a:rPr lang="en-US" sz="2277">
                <a:solidFill>
                  <a:srgbClr val="040606"/>
                </a:solidFill>
                <a:latin typeface="Century Gothic"/>
                <a:ea typeface="Century Gothic"/>
                <a:cs typeface="Century Gothic"/>
                <a:sym typeface="Century Gothic"/>
              </a:rPr>
              <a:t>CHEW: Community Health Extension Worker</a:t>
            </a:r>
            <a:endParaRPr/>
          </a:p>
          <a:p>
            <a:pPr marL="0" marR="0" lvl="0" indent="0" algn="l" rtl="0">
              <a:lnSpc>
                <a:spcPct val="150000"/>
              </a:lnSpc>
              <a:spcBef>
                <a:spcPts val="0"/>
              </a:spcBef>
              <a:spcAft>
                <a:spcPts val="0"/>
              </a:spcAft>
              <a:buNone/>
            </a:pPr>
            <a:r>
              <a:rPr lang="en-US" sz="2277">
                <a:solidFill>
                  <a:srgbClr val="040606"/>
                </a:solidFill>
                <a:latin typeface="Century Gothic"/>
                <a:ea typeface="Century Gothic"/>
                <a:cs typeface="Century Gothic"/>
                <a:sym typeface="Century Gothic"/>
              </a:rPr>
              <a:t>CHO: Community Health Officer</a:t>
            </a:r>
            <a:endParaRPr/>
          </a:p>
          <a:p>
            <a:pPr marL="0" marR="0" lvl="0" indent="0" algn="l" rtl="0">
              <a:lnSpc>
                <a:spcPct val="150000"/>
              </a:lnSpc>
              <a:spcBef>
                <a:spcPts val="0"/>
              </a:spcBef>
              <a:spcAft>
                <a:spcPts val="0"/>
              </a:spcAft>
              <a:buNone/>
            </a:pPr>
            <a:r>
              <a:rPr lang="en-US" sz="2277">
                <a:solidFill>
                  <a:srgbClr val="040606"/>
                </a:solidFill>
                <a:latin typeface="Century Gothic"/>
                <a:ea typeface="Century Gothic"/>
                <a:cs typeface="Century Gothic"/>
                <a:sym typeface="Century Gothic"/>
              </a:rPr>
              <a:t>CRF: Consolidated Revenue Fund</a:t>
            </a:r>
            <a:endParaRPr/>
          </a:p>
          <a:p>
            <a:pPr marL="0" marR="0" lvl="0" indent="0" algn="l" rtl="0">
              <a:lnSpc>
                <a:spcPct val="150000"/>
              </a:lnSpc>
              <a:spcBef>
                <a:spcPts val="0"/>
              </a:spcBef>
              <a:spcAft>
                <a:spcPts val="0"/>
              </a:spcAft>
              <a:buNone/>
            </a:pPr>
            <a:r>
              <a:rPr lang="en-US" sz="2277">
                <a:solidFill>
                  <a:srgbClr val="040606"/>
                </a:solidFill>
                <a:latin typeface="Century Gothic"/>
                <a:ea typeface="Century Gothic"/>
                <a:cs typeface="Century Gothic"/>
                <a:sym typeface="Century Gothic"/>
              </a:rPr>
              <a:t>LGHA: Local Government Health Authority</a:t>
            </a:r>
            <a:endParaRPr/>
          </a:p>
          <a:p>
            <a:pPr marL="0" marR="0" lvl="0" indent="0" algn="l" rtl="0">
              <a:lnSpc>
                <a:spcPct val="150000"/>
              </a:lnSpc>
              <a:spcBef>
                <a:spcPts val="0"/>
              </a:spcBef>
              <a:spcAft>
                <a:spcPts val="0"/>
              </a:spcAft>
              <a:buNone/>
            </a:pPr>
            <a:r>
              <a:rPr lang="en-US" sz="2277">
                <a:solidFill>
                  <a:srgbClr val="040606"/>
                </a:solidFill>
                <a:latin typeface="Century Gothic"/>
                <a:ea typeface="Century Gothic"/>
                <a:cs typeface="Century Gothic"/>
                <a:sym typeface="Century Gothic"/>
              </a:rPr>
              <a:t>NHIS: National Health Insurance Scheme</a:t>
            </a:r>
            <a:endParaRPr/>
          </a:p>
          <a:p>
            <a:pPr marL="0" marR="0" lvl="0" indent="0" algn="l" rtl="0">
              <a:lnSpc>
                <a:spcPct val="150000"/>
              </a:lnSpc>
              <a:spcBef>
                <a:spcPts val="0"/>
              </a:spcBef>
              <a:spcAft>
                <a:spcPts val="0"/>
              </a:spcAft>
              <a:buNone/>
            </a:pPr>
            <a:r>
              <a:rPr lang="en-US" sz="2277">
                <a:solidFill>
                  <a:srgbClr val="040606"/>
                </a:solidFill>
                <a:latin typeface="Century Gothic"/>
                <a:ea typeface="Century Gothic"/>
                <a:cs typeface="Century Gothic"/>
                <a:sym typeface="Century Gothic"/>
              </a:rPr>
              <a:t>NPHCDA: National Primary Health Care Development Agency</a:t>
            </a:r>
            <a:endParaRPr/>
          </a:p>
          <a:p>
            <a:pPr marL="0" marR="0" lvl="0" indent="0" algn="l" rtl="0">
              <a:lnSpc>
                <a:spcPct val="150000"/>
              </a:lnSpc>
              <a:spcBef>
                <a:spcPts val="0"/>
              </a:spcBef>
              <a:spcAft>
                <a:spcPts val="0"/>
              </a:spcAft>
              <a:buNone/>
            </a:pPr>
            <a:r>
              <a:rPr lang="en-US" sz="2277">
                <a:solidFill>
                  <a:srgbClr val="040606"/>
                </a:solidFill>
                <a:latin typeface="Century Gothic"/>
                <a:ea typeface="Century Gothic"/>
                <a:cs typeface="Century Gothic"/>
                <a:sym typeface="Century Gothic"/>
              </a:rPr>
              <a:t>NSHRII: Nigeria Health Sector Renewal Investment Initiative</a:t>
            </a:r>
            <a:endParaRPr/>
          </a:p>
          <a:p>
            <a:pPr marL="0" marR="0" lvl="0" indent="0" algn="l" rtl="0">
              <a:lnSpc>
                <a:spcPct val="150000"/>
              </a:lnSpc>
              <a:spcBef>
                <a:spcPts val="0"/>
              </a:spcBef>
              <a:spcAft>
                <a:spcPts val="0"/>
              </a:spcAft>
              <a:buNone/>
            </a:pPr>
            <a:r>
              <a:rPr lang="en-US" sz="2277">
                <a:solidFill>
                  <a:srgbClr val="040606"/>
                </a:solidFill>
                <a:latin typeface="Century Gothic"/>
                <a:ea typeface="Century Gothic"/>
                <a:cs typeface="Century Gothic"/>
                <a:sym typeface="Century Gothic"/>
              </a:rPr>
              <a:t>PFMO: Performance and Financial Management Officer</a:t>
            </a:r>
            <a:endParaRPr/>
          </a:p>
          <a:p>
            <a:pPr marL="0" marR="0" lvl="0" indent="0" algn="l" rtl="0">
              <a:lnSpc>
                <a:spcPct val="150000"/>
              </a:lnSpc>
              <a:spcBef>
                <a:spcPts val="0"/>
              </a:spcBef>
              <a:spcAft>
                <a:spcPts val="0"/>
              </a:spcAft>
              <a:buNone/>
            </a:pPr>
            <a:r>
              <a:rPr lang="en-US" sz="2277">
                <a:solidFill>
                  <a:srgbClr val="040606"/>
                </a:solidFill>
                <a:latin typeface="Century Gothic"/>
                <a:ea typeface="Century Gothic"/>
                <a:cs typeface="Century Gothic"/>
                <a:sym typeface="Century Gothic"/>
              </a:rPr>
              <a:t>PHC: Primary Health Center</a:t>
            </a:r>
            <a:endParaRPr/>
          </a:p>
          <a:p>
            <a:pPr marL="0" marR="0" lvl="0" indent="0" algn="l" rtl="0">
              <a:lnSpc>
                <a:spcPct val="150000"/>
              </a:lnSpc>
              <a:spcBef>
                <a:spcPts val="0"/>
              </a:spcBef>
              <a:spcAft>
                <a:spcPts val="0"/>
              </a:spcAft>
              <a:buNone/>
            </a:pPr>
            <a:r>
              <a:rPr lang="en-US" sz="2277">
                <a:solidFill>
                  <a:srgbClr val="040606"/>
                </a:solidFill>
                <a:latin typeface="Century Gothic"/>
                <a:ea typeface="Century Gothic"/>
                <a:cs typeface="Century Gothic"/>
                <a:sym typeface="Century Gothic"/>
              </a:rPr>
              <a:t>SMOH: State Ministries of Health</a:t>
            </a:r>
            <a:endParaRPr/>
          </a:p>
          <a:p>
            <a:pPr marL="0" marR="0" lvl="0" indent="0" algn="l" rtl="0">
              <a:lnSpc>
                <a:spcPct val="150000"/>
              </a:lnSpc>
              <a:spcBef>
                <a:spcPts val="0"/>
              </a:spcBef>
              <a:spcAft>
                <a:spcPts val="0"/>
              </a:spcAft>
              <a:buNone/>
            </a:pPr>
            <a:r>
              <a:rPr lang="en-US" sz="2277">
                <a:solidFill>
                  <a:srgbClr val="040606"/>
                </a:solidFill>
                <a:latin typeface="Century Gothic"/>
                <a:ea typeface="Century Gothic"/>
                <a:cs typeface="Century Gothic"/>
                <a:sym typeface="Century Gothic"/>
              </a:rPr>
              <a:t>SPHCDA: State Primary Health Care Development Agency</a:t>
            </a:r>
            <a:endParaRPr/>
          </a:p>
          <a:p>
            <a:pPr marL="0" marR="0" lvl="0" indent="0" algn="l" rtl="0">
              <a:lnSpc>
                <a:spcPct val="150000"/>
              </a:lnSpc>
              <a:spcBef>
                <a:spcPts val="0"/>
              </a:spcBef>
              <a:spcAft>
                <a:spcPts val="0"/>
              </a:spcAft>
              <a:buNone/>
            </a:pPr>
            <a:r>
              <a:rPr lang="en-US" sz="2277">
                <a:solidFill>
                  <a:srgbClr val="040606"/>
                </a:solidFill>
                <a:latin typeface="Century Gothic"/>
                <a:ea typeface="Century Gothic"/>
                <a:cs typeface="Century Gothic"/>
                <a:sym typeface="Century Gothic"/>
              </a:rPr>
              <a:t>UHC: Universal Health Coverage</a:t>
            </a:r>
            <a:endParaRPr/>
          </a:p>
          <a:p>
            <a:pPr marL="0" marR="0" lvl="0" indent="0" algn="l" rtl="0">
              <a:lnSpc>
                <a:spcPct val="150000"/>
              </a:lnSpc>
              <a:spcBef>
                <a:spcPts val="0"/>
              </a:spcBef>
              <a:spcAft>
                <a:spcPts val="0"/>
              </a:spcAft>
              <a:buNone/>
            </a:pPr>
            <a:r>
              <a:rPr lang="en-US" sz="2277">
                <a:solidFill>
                  <a:srgbClr val="040606"/>
                </a:solidFill>
                <a:latin typeface="Century Gothic"/>
                <a:ea typeface="Century Gothic"/>
                <a:cs typeface="Century Gothic"/>
                <a:sym typeface="Century Gothic"/>
              </a:rPr>
              <a:t>WDC: Ward Development Committee</a:t>
            </a:r>
            <a:endParaRPr/>
          </a:p>
        </p:txBody>
      </p:sp>
      <p:sp>
        <p:nvSpPr>
          <p:cNvPr id="808" name="Google Shape;808;p20"/>
          <p:cNvSpPr/>
          <p:nvPr/>
        </p:nvSpPr>
        <p:spPr>
          <a:xfrm>
            <a:off x="12293406" y="1922656"/>
            <a:ext cx="6084289" cy="8539353"/>
          </a:xfrm>
          <a:custGeom>
            <a:avLst/>
            <a:gdLst/>
            <a:ahLst/>
            <a:cxnLst/>
            <a:rect l="l" t="t" r="r" b="b"/>
            <a:pathLst>
              <a:path w="6025188" h="8456404" extrusionOk="0">
                <a:moveTo>
                  <a:pt x="0" y="0"/>
                </a:moveTo>
                <a:lnTo>
                  <a:pt x="6025188" y="0"/>
                </a:lnTo>
                <a:lnTo>
                  <a:pt x="6025188" y="8456404"/>
                </a:lnTo>
                <a:lnTo>
                  <a:pt x="0" y="8456404"/>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809" name="Google Shape;809;p20"/>
          <p:cNvSpPr/>
          <p:nvPr/>
        </p:nvSpPr>
        <p:spPr>
          <a:xfrm>
            <a:off x="16669290" y="38100"/>
            <a:ext cx="1682910" cy="471214"/>
          </a:xfrm>
          <a:custGeom>
            <a:avLst/>
            <a:gdLst/>
            <a:ahLst/>
            <a:cxnLst/>
            <a:rect l="l" t="t" r="r" b="b"/>
            <a:pathLst>
              <a:path w="2222083" h="622182" extrusionOk="0">
                <a:moveTo>
                  <a:pt x="0" y="0"/>
                </a:moveTo>
                <a:lnTo>
                  <a:pt x="2222083" y="0"/>
                </a:lnTo>
                <a:lnTo>
                  <a:pt x="2222083" y="622182"/>
                </a:lnTo>
                <a:lnTo>
                  <a:pt x="0" y="622182"/>
                </a:lnTo>
                <a:lnTo>
                  <a:pt x="0" y="0"/>
                </a:lnTo>
                <a:close/>
              </a:path>
            </a:pathLst>
          </a:custGeom>
          <a:blipFill rotWithShape="1">
            <a:blip r:embed="rId5">
              <a:alphaModFix/>
            </a:blip>
            <a:stretch>
              <a:fillRect t="-51058" b="-58756"/>
            </a:stretch>
          </a:blipFill>
          <a:ln>
            <a:noFill/>
          </a:ln>
        </p:spPr>
      </p:sp>
      <p:sp>
        <p:nvSpPr>
          <p:cNvPr id="810" name="Google Shape;810;p20"/>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158</a:t>
            </a:fld>
            <a:endParaRPr>
              <a:solidFill>
                <a:schemeClr val="lt1"/>
              </a:solidFill>
            </a:endParaRPr>
          </a:p>
        </p:txBody>
      </p:sp>
      <p:grpSp>
        <p:nvGrpSpPr>
          <p:cNvPr id="811" name="Google Shape;811;p20"/>
          <p:cNvGrpSpPr/>
          <p:nvPr/>
        </p:nvGrpSpPr>
        <p:grpSpPr>
          <a:xfrm>
            <a:off x="151080" y="38100"/>
            <a:ext cx="1822266" cy="696773"/>
            <a:chOff x="151066" y="96598"/>
            <a:chExt cx="4116254" cy="1524000"/>
          </a:xfrm>
        </p:grpSpPr>
        <p:sp>
          <p:nvSpPr>
            <p:cNvPr id="812" name="Google Shape;812;p20"/>
            <p:cNvSpPr/>
            <p:nvPr/>
          </p:nvSpPr>
          <p:spPr>
            <a:xfrm>
              <a:off x="1279920" y="427213"/>
              <a:ext cx="2987400" cy="826800"/>
            </a:xfrm>
            <a:prstGeom prst="rect">
              <a:avLst/>
            </a:prstGeom>
            <a:solidFill>
              <a:srgbClr val="FFFFFF"/>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pic>
          <p:nvPicPr>
            <p:cNvPr id="813" name="Google Shape;813;p20"/>
            <p:cNvPicPr preferRelativeResize="0"/>
            <p:nvPr/>
          </p:nvPicPr>
          <p:blipFill rotWithShape="1">
            <a:blip r:embed="rId6">
              <a:alphaModFix/>
            </a:blip>
            <a:srcRect/>
            <a:stretch/>
          </p:blipFill>
          <p:spPr>
            <a:xfrm>
              <a:off x="151066" y="96598"/>
              <a:ext cx="3883360" cy="1524000"/>
            </a:xfrm>
            <a:prstGeom prst="rect">
              <a:avLst/>
            </a:prstGeom>
            <a:noFill/>
            <a:ln>
              <a:noFill/>
            </a:ln>
          </p:spPr>
        </p:pic>
      </p:gr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Shape 817"/>
        <p:cNvGrpSpPr/>
        <p:nvPr/>
      </p:nvGrpSpPr>
      <p:grpSpPr>
        <a:xfrm>
          <a:off x="0" y="0"/>
          <a:ext cx="0" cy="0"/>
          <a:chOff x="0" y="0"/>
          <a:chExt cx="0" cy="0"/>
        </a:xfrm>
      </p:grpSpPr>
      <p:sp>
        <p:nvSpPr>
          <p:cNvPr id="818" name="Google Shape;818;p21"/>
          <p:cNvSpPr/>
          <p:nvPr/>
        </p:nvSpPr>
        <p:spPr>
          <a:xfrm>
            <a:off x="-89694" y="-50453"/>
            <a:ext cx="18467388" cy="10387905"/>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mt="12000"/>
            </a:blip>
            <a:stretch>
              <a:fillRect t="-9210" b="-9209"/>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819" name="Google Shape;819;p21"/>
          <p:cNvSpPr/>
          <p:nvPr/>
        </p:nvSpPr>
        <p:spPr>
          <a:xfrm rot="-7047732">
            <a:off x="3112942" y="4931139"/>
            <a:ext cx="3405462" cy="5238974"/>
          </a:xfrm>
          <a:custGeom>
            <a:avLst/>
            <a:gdLst/>
            <a:ahLst/>
            <a:cxnLst/>
            <a:rect l="l" t="t" r="r" b="b"/>
            <a:pathLst>
              <a:path w="10589272" h="11265182" extrusionOk="0">
                <a:moveTo>
                  <a:pt x="0" y="0"/>
                </a:moveTo>
                <a:lnTo>
                  <a:pt x="10589272" y="0"/>
                </a:lnTo>
                <a:lnTo>
                  <a:pt x="10589272" y="11265183"/>
                </a:lnTo>
                <a:lnTo>
                  <a:pt x="0" y="11265183"/>
                </a:lnTo>
                <a:lnTo>
                  <a:pt x="0" y="0"/>
                </a:lnTo>
                <a:close/>
              </a:path>
            </a:pathLst>
          </a:custGeom>
          <a:blipFill rotWithShape="1">
            <a:blip r:embed="rId4">
              <a:alphaModFix amt="55000"/>
            </a:blip>
            <a:stretch>
              <a:fillRect l="-170098" t="-82870" r="-43892" b="-34261"/>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grpSp>
        <p:nvGrpSpPr>
          <p:cNvPr id="820" name="Google Shape;820;p21"/>
          <p:cNvGrpSpPr/>
          <p:nvPr/>
        </p:nvGrpSpPr>
        <p:grpSpPr>
          <a:xfrm>
            <a:off x="494097" y="862213"/>
            <a:ext cx="8416310" cy="8979931"/>
            <a:chOff x="0" y="-57150"/>
            <a:chExt cx="2195109" cy="2482473"/>
          </a:xfrm>
        </p:grpSpPr>
        <p:sp>
          <p:nvSpPr>
            <p:cNvPr id="821" name="Google Shape;821;p21"/>
            <p:cNvSpPr/>
            <p:nvPr/>
          </p:nvSpPr>
          <p:spPr>
            <a:xfrm>
              <a:off x="0" y="0"/>
              <a:ext cx="2195109" cy="2425323"/>
            </a:xfrm>
            <a:custGeom>
              <a:avLst/>
              <a:gdLst/>
              <a:ahLst/>
              <a:cxnLst/>
              <a:rect l="l" t="t" r="r" b="b"/>
              <a:pathLst>
                <a:path w="2195109" h="2425323" extrusionOk="0">
                  <a:moveTo>
                    <a:pt x="23222" y="0"/>
                  </a:moveTo>
                  <a:lnTo>
                    <a:pt x="2171887" y="0"/>
                  </a:lnTo>
                  <a:cubicBezTo>
                    <a:pt x="2178046" y="0"/>
                    <a:pt x="2183953" y="2447"/>
                    <a:pt x="2188308" y="6802"/>
                  </a:cubicBezTo>
                  <a:cubicBezTo>
                    <a:pt x="2192663" y="11157"/>
                    <a:pt x="2195109" y="17063"/>
                    <a:pt x="2195109" y="23222"/>
                  </a:cubicBezTo>
                  <a:lnTo>
                    <a:pt x="2195109" y="2402101"/>
                  </a:lnTo>
                  <a:cubicBezTo>
                    <a:pt x="2195109" y="2414926"/>
                    <a:pt x="2184712" y="2425323"/>
                    <a:pt x="2171887" y="2425323"/>
                  </a:cubicBezTo>
                  <a:lnTo>
                    <a:pt x="23222" y="2425323"/>
                  </a:lnTo>
                  <a:cubicBezTo>
                    <a:pt x="17063" y="2425323"/>
                    <a:pt x="11157" y="2422877"/>
                    <a:pt x="6802" y="2418522"/>
                  </a:cubicBezTo>
                  <a:cubicBezTo>
                    <a:pt x="2447" y="2414167"/>
                    <a:pt x="0" y="2408260"/>
                    <a:pt x="0" y="2402101"/>
                  </a:cubicBezTo>
                  <a:lnTo>
                    <a:pt x="0" y="23222"/>
                  </a:lnTo>
                  <a:cubicBezTo>
                    <a:pt x="0" y="17063"/>
                    <a:pt x="2447" y="11157"/>
                    <a:pt x="6802" y="6802"/>
                  </a:cubicBezTo>
                  <a:cubicBezTo>
                    <a:pt x="11157" y="2447"/>
                    <a:pt x="17063" y="0"/>
                    <a:pt x="23222" y="0"/>
                  </a:cubicBezTo>
                  <a:close/>
                </a:path>
              </a:pathLst>
            </a:custGeom>
            <a:solidFill>
              <a:srgbClr val="E1E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21"/>
            <p:cNvSpPr txBox="1"/>
            <p:nvPr/>
          </p:nvSpPr>
          <p:spPr>
            <a:xfrm>
              <a:off x="0" y="-57150"/>
              <a:ext cx="2195109" cy="2482473"/>
            </a:xfrm>
            <a:prstGeom prst="rect">
              <a:avLst/>
            </a:prstGeom>
            <a:solidFill>
              <a:srgbClr val="E1EDDD"/>
            </a:solidFill>
            <a:ln>
              <a:noFill/>
            </a:ln>
          </p:spPr>
          <p:txBody>
            <a:bodyPr spcFirstLastPara="1" wrap="square" lIns="51275" tIns="51275" rIns="51275" bIns="51275" anchor="ctr" anchorCtr="0">
              <a:noAutofit/>
            </a:bodyPr>
            <a:lstStyle/>
            <a:p>
              <a:pPr marL="0" marR="0" lvl="0" indent="0" algn="ctr" rtl="0">
                <a:lnSpc>
                  <a:spcPct val="147744"/>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823" name="Google Shape;823;p21"/>
          <p:cNvGrpSpPr/>
          <p:nvPr/>
        </p:nvGrpSpPr>
        <p:grpSpPr>
          <a:xfrm>
            <a:off x="9344339" y="862316"/>
            <a:ext cx="8416310" cy="8979999"/>
            <a:chOff x="0" y="-57150"/>
            <a:chExt cx="2195109" cy="2483710"/>
          </a:xfrm>
        </p:grpSpPr>
        <p:sp>
          <p:nvSpPr>
            <p:cNvPr id="824" name="Google Shape;824;p21"/>
            <p:cNvSpPr/>
            <p:nvPr/>
          </p:nvSpPr>
          <p:spPr>
            <a:xfrm>
              <a:off x="0" y="0"/>
              <a:ext cx="2195109" cy="2426560"/>
            </a:xfrm>
            <a:custGeom>
              <a:avLst/>
              <a:gdLst/>
              <a:ahLst/>
              <a:cxnLst/>
              <a:rect l="l" t="t" r="r" b="b"/>
              <a:pathLst>
                <a:path w="2195109" h="2426560" extrusionOk="0">
                  <a:moveTo>
                    <a:pt x="23222" y="0"/>
                  </a:moveTo>
                  <a:lnTo>
                    <a:pt x="2171887" y="0"/>
                  </a:lnTo>
                  <a:cubicBezTo>
                    <a:pt x="2178046" y="0"/>
                    <a:pt x="2183953" y="2447"/>
                    <a:pt x="2188308" y="6802"/>
                  </a:cubicBezTo>
                  <a:cubicBezTo>
                    <a:pt x="2192663" y="11157"/>
                    <a:pt x="2195109" y="17063"/>
                    <a:pt x="2195109" y="23222"/>
                  </a:cubicBezTo>
                  <a:lnTo>
                    <a:pt x="2195109" y="2403338"/>
                  </a:lnTo>
                  <a:cubicBezTo>
                    <a:pt x="2195109" y="2416163"/>
                    <a:pt x="2184712" y="2426560"/>
                    <a:pt x="2171887" y="2426560"/>
                  </a:cubicBezTo>
                  <a:lnTo>
                    <a:pt x="23222" y="2426560"/>
                  </a:lnTo>
                  <a:cubicBezTo>
                    <a:pt x="17063" y="2426560"/>
                    <a:pt x="11157" y="2424114"/>
                    <a:pt x="6802" y="2419759"/>
                  </a:cubicBezTo>
                  <a:cubicBezTo>
                    <a:pt x="2447" y="2415404"/>
                    <a:pt x="0" y="2409497"/>
                    <a:pt x="0" y="2403338"/>
                  </a:cubicBezTo>
                  <a:lnTo>
                    <a:pt x="0" y="23222"/>
                  </a:lnTo>
                  <a:cubicBezTo>
                    <a:pt x="0" y="17063"/>
                    <a:pt x="2447" y="11157"/>
                    <a:pt x="6802" y="6802"/>
                  </a:cubicBezTo>
                  <a:cubicBezTo>
                    <a:pt x="11157" y="2447"/>
                    <a:pt x="17063" y="0"/>
                    <a:pt x="23222" y="0"/>
                  </a:cubicBezTo>
                  <a:close/>
                </a:path>
              </a:pathLst>
            </a:custGeom>
            <a:solidFill>
              <a:srgbClr val="E1E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21"/>
            <p:cNvSpPr txBox="1"/>
            <p:nvPr/>
          </p:nvSpPr>
          <p:spPr>
            <a:xfrm>
              <a:off x="0" y="-57150"/>
              <a:ext cx="2195109" cy="2483710"/>
            </a:xfrm>
            <a:prstGeom prst="rect">
              <a:avLst/>
            </a:prstGeom>
            <a:solidFill>
              <a:srgbClr val="E1EDDD"/>
            </a:solidFill>
            <a:ln>
              <a:noFill/>
            </a:ln>
          </p:spPr>
          <p:txBody>
            <a:bodyPr spcFirstLastPara="1" wrap="square" lIns="51275" tIns="51275" rIns="51275" bIns="51275" anchor="ctr" anchorCtr="0">
              <a:noAutofit/>
            </a:bodyPr>
            <a:lstStyle/>
            <a:p>
              <a:pPr marL="0" marR="0" lvl="0" indent="0" algn="ctr" rtl="0">
                <a:lnSpc>
                  <a:spcPct val="147744"/>
                </a:lnSpc>
                <a:spcBef>
                  <a:spcPts val="0"/>
                </a:spcBef>
                <a:spcAft>
                  <a:spcPts val="0"/>
                </a:spcAft>
                <a:buNone/>
              </a:pPr>
              <a:endParaRPr sz="1818">
                <a:solidFill>
                  <a:schemeClr val="dk1"/>
                </a:solidFill>
                <a:latin typeface="Calibri"/>
                <a:ea typeface="Calibri"/>
                <a:cs typeface="Calibri"/>
                <a:sym typeface="Calibri"/>
              </a:endParaRPr>
            </a:p>
          </p:txBody>
        </p:sp>
      </p:grpSp>
      <p:sp>
        <p:nvSpPr>
          <p:cNvPr id="826" name="Google Shape;826;p21"/>
          <p:cNvSpPr txBox="1"/>
          <p:nvPr/>
        </p:nvSpPr>
        <p:spPr>
          <a:xfrm>
            <a:off x="635925" y="876300"/>
            <a:ext cx="8058900" cy="8843100"/>
          </a:xfrm>
          <a:prstGeom prst="rect">
            <a:avLst/>
          </a:prstGeom>
          <a:noFill/>
          <a:ln>
            <a:noFill/>
          </a:ln>
        </p:spPr>
        <p:txBody>
          <a:bodyPr spcFirstLastPara="1" wrap="square" lIns="0" tIns="0" rIns="0" bIns="0" anchor="t" anchorCtr="0">
            <a:spAutoFit/>
          </a:bodyPr>
          <a:lstStyle/>
          <a:p>
            <a:pPr marL="0" marR="0" lvl="0" indent="0" algn="l" rtl="0">
              <a:lnSpc>
                <a:spcPct val="197066"/>
              </a:lnSpc>
              <a:spcBef>
                <a:spcPts val="0"/>
              </a:spcBef>
              <a:spcAft>
                <a:spcPts val="0"/>
              </a:spcAft>
              <a:buNone/>
            </a:pPr>
            <a:r>
              <a:rPr lang="en-US" sz="2523" b="1">
                <a:solidFill>
                  <a:srgbClr val="040606"/>
                </a:solidFill>
                <a:latin typeface="Poppins"/>
                <a:ea typeface="Poppins"/>
                <a:cs typeface="Poppins"/>
                <a:sym typeface="Poppins"/>
              </a:rPr>
              <a:t>DEFINITION OF TERMS </a:t>
            </a:r>
            <a:endParaRPr/>
          </a:p>
          <a:p>
            <a:pPr marL="392430" marR="0" lvl="1" indent="-189864" algn="l" rtl="0">
              <a:lnSpc>
                <a:spcPct val="196974"/>
              </a:lnSpc>
              <a:spcBef>
                <a:spcPts val="0"/>
              </a:spcBef>
              <a:spcAft>
                <a:spcPts val="0"/>
              </a:spcAft>
              <a:buClr>
                <a:srgbClr val="040606"/>
              </a:buClr>
              <a:buSzPts val="1718"/>
              <a:buFont typeface="Arial"/>
              <a:buChar char="•"/>
            </a:pPr>
            <a:r>
              <a:rPr lang="en-US" sz="1718" b="0" i="0" u="none" strike="noStrike" cap="none">
                <a:solidFill>
                  <a:srgbClr val="040606"/>
                </a:solidFill>
                <a:latin typeface="Poppins"/>
                <a:ea typeface="Poppins"/>
                <a:cs typeface="Poppins"/>
                <a:sym typeface="Poppins"/>
              </a:rPr>
              <a:t>Accountability: Responsibility for actions and transparent reporting.</a:t>
            </a:r>
            <a:endParaRPr sz="1300"/>
          </a:p>
          <a:p>
            <a:pPr marL="392430" marR="0" lvl="1" indent="-189864" algn="l" rtl="0">
              <a:lnSpc>
                <a:spcPct val="196974"/>
              </a:lnSpc>
              <a:spcBef>
                <a:spcPts val="0"/>
              </a:spcBef>
              <a:spcAft>
                <a:spcPts val="0"/>
              </a:spcAft>
              <a:buClr>
                <a:srgbClr val="040606"/>
              </a:buClr>
              <a:buSzPts val="1718"/>
              <a:buFont typeface="Arial"/>
              <a:buChar char="•"/>
            </a:pPr>
            <a:r>
              <a:rPr lang="en-US" sz="1718" b="0" i="0" u="none" strike="noStrike" cap="none">
                <a:solidFill>
                  <a:srgbClr val="040606"/>
                </a:solidFill>
                <a:latin typeface="Poppins"/>
                <a:ea typeface="Poppins"/>
                <a:cs typeface="Poppins"/>
                <a:sym typeface="Poppins"/>
              </a:rPr>
              <a:t>Basic Health Services: Includes immunization, maternal care, treatment of common illnesses, health education, and referrals.</a:t>
            </a:r>
            <a:endParaRPr sz="1300"/>
          </a:p>
          <a:p>
            <a:pPr marL="392430" marR="0" lvl="1" indent="-189864" algn="l" rtl="0">
              <a:lnSpc>
                <a:spcPct val="196974"/>
              </a:lnSpc>
              <a:spcBef>
                <a:spcPts val="0"/>
              </a:spcBef>
              <a:spcAft>
                <a:spcPts val="0"/>
              </a:spcAft>
              <a:buClr>
                <a:srgbClr val="040606"/>
              </a:buClr>
              <a:buSzPts val="1718"/>
              <a:buFont typeface="Arial"/>
              <a:buChar char="•"/>
            </a:pPr>
            <a:r>
              <a:rPr lang="en-US" sz="1718" b="0" i="0" u="none" strike="noStrike" cap="none">
                <a:solidFill>
                  <a:srgbClr val="040606"/>
                </a:solidFill>
                <a:latin typeface="Poppins"/>
                <a:ea typeface="Poppins"/>
                <a:cs typeface="Poppins"/>
                <a:sym typeface="Poppins"/>
              </a:rPr>
              <a:t>BHCPF: Fund for PHC financing.</a:t>
            </a:r>
            <a:endParaRPr sz="1300"/>
          </a:p>
          <a:p>
            <a:pPr marL="392430" marR="0" lvl="1" indent="-189864" algn="l" rtl="0">
              <a:lnSpc>
                <a:spcPct val="196974"/>
              </a:lnSpc>
              <a:spcBef>
                <a:spcPts val="0"/>
              </a:spcBef>
              <a:spcAft>
                <a:spcPts val="0"/>
              </a:spcAft>
              <a:buClr>
                <a:srgbClr val="040606"/>
              </a:buClr>
              <a:buSzPts val="1718"/>
              <a:buFont typeface="Arial"/>
              <a:buChar char="•"/>
            </a:pPr>
            <a:r>
              <a:rPr lang="en-US" sz="1718" b="0" i="0" u="none" strike="noStrike" cap="none">
                <a:solidFill>
                  <a:srgbClr val="040606"/>
                </a:solidFill>
                <a:latin typeface="Poppins"/>
                <a:ea typeface="Poppins"/>
                <a:cs typeface="Poppins"/>
                <a:sym typeface="Poppins"/>
              </a:rPr>
              <a:t>BMPHS: Service standards for PHCs.</a:t>
            </a:r>
            <a:endParaRPr sz="1300"/>
          </a:p>
          <a:p>
            <a:pPr marL="392430" marR="0" lvl="1" indent="-189864" algn="l" rtl="0">
              <a:lnSpc>
                <a:spcPct val="196974"/>
              </a:lnSpc>
              <a:spcBef>
                <a:spcPts val="0"/>
              </a:spcBef>
              <a:spcAft>
                <a:spcPts val="0"/>
              </a:spcAft>
              <a:buClr>
                <a:srgbClr val="040606"/>
              </a:buClr>
              <a:buSzPts val="1718"/>
              <a:buFont typeface="Arial"/>
              <a:buChar char="•"/>
            </a:pPr>
            <a:r>
              <a:rPr lang="en-US" sz="1718" b="0" i="0" u="none" strike="noStrike" cap="none">
                <a:solidFill>
                  <a:srgbClr val="040606"/>
                </a:solidFill>
                <a:latin typeface="Poppins"/>
                <a:ea typeface="Poppins"/>
                <a:cs typeface="Poppins"/>
                <a:sym typeface="Poppins"/>
              </a:rPr>
              <a:t>Capacity Building: Training PHC staff.</a:t>
            </a:r>
            <a:endParaRPr sz="1300"/>
          </a:p>
          <a:p>
            <a:pPr marL="392430" marR="0" lvl="1" indent="-189864" algn="l" rtl="0">
              <a:lnSpc>
                <a:spcPct val="196974"/>
              </a:lnSpc>
              <a:spcBef>
                <a:spcPts val="0"/>
              </a:spcBef>
              <a:spcAft>
                <a:spcPts val="0"/>
              </a:spcAft>
              <a:buClr>
                <a:srgbClr val="040606"/>
              </a:buClr>
              <a:buSzPts val="1718"/>
              <a:buFont typeface="Arial"/>
              <a:buChar char="•"/>
            </a:pPr>
            <a:r>
              <a:rPr lang="en-US" sz="1718" b="0" i="0" u="none" strike="noStrike" cap="none">
                <a:solidFill>
                  <a:srgbClr val="040606"/>
                </a:solidFill>
                <a:latin typeface="Poppins"/>
                <a:ea typeface="Poppins"/>
                <a:cs typeface="Poppins"/>
                <a:sym typeface="Poppins"/>
              </a:rPr>
              <a:t>CHEW/CHO: Community-based healthcare workers.</a:t>
            </a:r>
            <a:endParaRPr sz="1300"/>
          </a:p>
          <a:p>
            <a:pPr marL="392430" marR="0" lvl="1" indent="-189864" algn="l" rtl="0">
              <a:lnSpc>
                <a:spcPct val="196974"/>
              </a:lnSpc>
              <a:spcBef>
                <a:spcPts val="0"/>
              </a:spcBef>
              <a:spcAft>
                <a:spcPts val="0"/>
              </a:spcAft>
              <a:buClr>
                <a:srgbClr val="040606"/>
              </a:buClr>
              <a:buSzPts val="1718"/>
              <a:buFont typeface="Arial"/>
              <a:buChar char="•"/>
            </a:pPr>
            <a:r>
              <a:rPr lang="en-US" sz="1718" b="0" i="0" u="none" strike="noStrike" cap="none">
                <a:solidFill>
                  <a:srgbClr val="040606"/>
                </a:solidFill>
                <a:latin typeface="Poppins"/>
                <a:ea typeface="Poppins"/>
                <a:cs typeface="Poppins"/>
                <a:sym typeface="Poppins"/>
              </a:rPr>
              <a:t>Comprehensive PHC Services: Advanced services like diagnostics, dental, and chronic disease management.</a:t>
            </a:r>
            <a:endParaRPr sz="1300"/>
          </a:p>
          <a:p>
            <a:pPr marL="392430" marR="0" lvl="1" indent="-189864" algn="l" rtl="0">
              <a:lnSpc>
                <a:spcPct val="196974"/>
              </a:lnSpc>
              <a:spcBef>
                <a:spcPts val="0"/>
              </a:spcBef>
              <a:spcAft>
                <a:spcPts val="0"/>
              </a:spcAft>
              <a:buClr>
                <a:srgbClr val="040606"/>
              </a:buClr>
              <a:buSzPts val="1718"/>
              <a:buFont typeface="Arial"/>
              <a:buChar char="•"/>
            </a:pPr>
            <a:r>
              <a:rPr lang="en-US" sz="1718" b="0" i="0" u="none" strike="noStrike" cap="none">
                <a:solidFill>
                  <a:srgbClr val="040606"/>
                </a:solidFill>
                <a:latin typeface="Poppins"/>
                <a:ea typeface="Poppins"/>
                <a:cs typeface="Poppins"/>
                <a:sym typeface="Poppins"/>
              </a:rPr>
              <a:t>CRF: BHCPF funding source.</a:t>
            </a:r>
            <a:endParaRPr sz="1300"/>
          </a:p>
          <a:p>
            <a:pPr marL="392430" marR="0" lvl="1" indent="-189864" algn="l" rtl="0">
              <a:lnSpc>
                <a:spcPct val="196974"/>
              </a:lnSpc>
              <a:spcBef>
                <a:spcPts val="0"/>
              </a:spcBef>
              <a:spcAft>
                <a:spcPts val="0"/>
              </a:spcAft>
              <a:buClr>
                <a:srgbClr val="040606"/>
              </a:buClr>
              <a:buSzPts val="1718"/>
              <a:buFont typeface="Arial"/>
              <a:buChar char="•"/>
            </a:pPr>
            <a:r>
              <a:rPr lang="en-US" sz="1718" b="0" i="0" u="none" strike="noStrike" cap="none">
                <a:solidFill>
                  <a:srgbClr val="040606"/>
                </a:solidFill>
                <a:latin typeface="Poppins"/>
                <a:ea typeface="Poppins"/>
                <a:cs typeface="Poppins"/>
                <a:sym typeface="Poppins"/>
              </a:rPr>
              <a:t>Data Collection: Gathering PHC data for analysis.</a:t>
            </a:r>
            <a:endParaRPr sz="1300"/>
          </a:p>
          <a:p>
            <a:pPr marL="392430" marR="0" lvl="1" indent="-189864" algn="l" rtl="0">
              <a:lnSpc>
                <a:spcPct val="196974"/>
              </a:lnSpc>
              <a:spcBef>
                <a:spcPts val="0"/>
              </a:spcBef>
              <a:spcAft>
                <a:spcPts val="0"/>
              </a:spcAft>
              <a:buClr>
                <a:srgbClr val="040606"/>
              </a:buClr>
              <a:buSzPts val="1718"/>
              <a:buFont typeface="Arial"/>
              <a:buChar char="•"/>
            </a:pPr>
            <a:r>
              <a:rPr lang="en-US" sz="1718" b="0" i="0" u="none" strike="noStrike" cap="none">
                <a:solidFill>
                  <a:srgbClr val="040606"/>
                </a:solidFill>
                <a:latin typeface="Poppins"/>
                <a:ea typeface="Poppins"/>
                <a:cs typeface="Poppins"/>
                <a:sym typeface="Poppins"/>
              </a:rPr>
              <a:t>Deliverables: Reports and training outputs.</a:t>
            </a:r>
            <a:endParaRPr sz="1300"/>
          </a:p>
          <a:p>
            <a:pPr marL="392430" marR="0" lvl="1" indent="-189864" algn="l" rtl="0">
              <a:lnSpc>
                <a:spcPct val="196974"/>
              </a:lnSpc>
              <a:spcBef>
                <a:spcPts val="0"/>
              </a:spcBef>
              <a:spcAft>
                <a:spcPts val="0"/>
              </a:spcAft>
              <a:buClr>
                <a:srgbClr val="040606"/>
              </a:buClr>
              <a:buSzPts val="1718"/>
              <a:buFont typeface="Arial"/>
              <a:buChar char="•"/>
            </a:pPr>
            <a:r>
              <a:rPr lang="en-US" sz="1718" b="0" i="0" u="none" strike="noStrike" cap="none">
                <a:solidFill>
                  <a:srgbClr val="040606"/>
                </a:solidFill>
                <a:latin typeface="Poppins"/>
                <a:ea typeface="Poppins"/>
                <a:cs typeface="Poppins"/>
                <a:sym typeface="Poppins"/>
              </a:rPr>
              <a:t>Financial Oversight: Monitoring PHC funds.</a:t>
            </a:r>
            <a:endParaRPr sz="1300"/>
          </a:p>
          <a:p>
            <a:pPr marL="392430" marR="0" lvl="1" indent="-189864" algn="l" rtl="0">
              <a:lnSpc>
                <a:spcPct val="196974"/>
              </a:lnSpc>
              <a:spcBef>
                <a:spcPts val="0"/>
              </a:spcBef>
              <a:spcAft>
                <a:spcPts val="0"/>
              </a:spcAft>
              <a:buClr>
                <a:srgbClr val="040606"/>
              </a:buClr>
              <a:buSzPts val="1718"/>
              <a:buFont typeface="Arial"/>
              <a:buChar char="•"/>
            </a:pPr>
            <a:r>
              <a:rPr lang="en-US" sz="1718" b="0" i="0" u="none" strike="noStrike" cap="none">
                <a:solidFill>
                  <a:srgbClr val="040606"/>
                </a:solidFill>
                <a:latin typeface="Poppins"/>
                <a:ea typeface="Poppins"/>
                <a:cs typeface="Poppins"/>
                <a:sym typeface="Poppins"/>
              </a:rPr>
              <a:t>Funding: PHC financial sources.</a:t>
            </a:r>
            <a:endParaRPr sz="1300"/>
          </a:p>
          <a:p>
            <a:pPr marL="392430" marR="0" lvl="1" indent="-189864" algn="l" rtl="0">
              <a:lnSpc>
                <a:spcPct val="196974"/>
              </a:lnSpc>
              <a:spcBef>
                <a:spcPts val="0"/>
              </a:spcBef>
              <a:spcAft>
                <a:spcPts val="0"/>
              </a:spcAft>
              <a:buClr>
                <a:srgbClr val="040606"/>
              </a:buClr>
              <a:buSzPts val="1718"/>
              <a:buFont typeface="Arial"/>
              <a:buChar char="•"/>
            </a:pPr>
            <a:r>
              <a:rPr lang="en-US" sz="1718" b="0" i="0" u="none" strike="noStrike" cap="none">
                <a:solidFill>
                  <a:srgbClr val="040606"/>
                </a:solidFill>
                <a:latin typeface="Poppins"/>
                <a:ea typeface="Poppins"/>
                <a:cs typeface="Poppins"/>
                <a:sym typeface="Poppins"/>
              </a:rPr>
              <a:t>Governance: PHC management structures.</a:t>
            </a:r>
            <a:endParaRPr sz="1300"/>
          </a:p>
          <a:p>
            <a:pPr marL="392430" marR="0" lvl="1" indent="-189864" algn="l" rtl="0">
              <a:lnSpc>
                <a:spcPct val="196974"/>
              </a:lnSpc>
              <a:spcBef>
                <a:spcPts val="0"/>
              </a:spcBef>
              <a:spcAft>
                <a:spcPts val="0"/>
              </a:spcAft>
              <a:buClr>
                <a:srgbClr val="040606"/>
              </a:buClr>
              <a:buSzPts val="1718"/>
              <a:buFont typeface="Arial"/>
              <a:buChar char="•"/>
            </a:pPr>
            <a:r>
              <a:rPr lang="en-US" sz="1718" b="0" i="0" u="none" strike="noStrike" cap="none">
                <a:solidFill>
                  <a:srgbClr val="040606"/>
                </a:solidFill>
                <a:latin typeface="Poppins"/>
                <a:ea typeface="Poppins"/>
                <a:cs typeface="Poppins"/>
                <a:sym typeface="Poppins"/>
              </a:rPr>
              <a:t>Health Centers/Clinics/Posts: See PHC.</a:t>
            </a:r>
            <a:endParaRPr sz="1300"/>
          </a:p>
        </p:txBody>
      </p:sp>
      <p:sp>
        <p:nvSpPr>
          <p:cNvPr id="827" name="Google Shape;827;p21"/>
          <p:cNvSpPr txBox="1"/>
          <p:nvPr/>
        </p:nvSpPr>
        <p:spPr>
          <a:xfrm>
            <a:off x="9927272" y="984650"/>
            <a:ext cx="7833300" cy="8588700"/>
          </a:xfrm>
          <a:prstGeom prst="rect">
            <a:avLst/>
          </a:prstGeom>
          <a:noFill/>
          <a:ln>
            <a:noFill/>
          </a:ln>
        </p:spPr>
        <p:txBody>
          <a:bodyPr spcFirstLastPara="1" wrap="square" lIns="0" tIns="0" rIns="0" bIns="0" anchor="t" anchorCtr="0">
            <a:spAutoFit/>
          </a:bodyPr>
          <a:lstStyle/>
          <a:p>
            <a:pPr marL="392430" marR="0" lvl="1" indent="-183514" algn="l" rtl="0">
              <a:lnSpc>
                <a:spcPct val="196974"/>
              </a:lnSpc>
              <a:spcBef>
                <a:spcPts val="0"/>
              </a:spcBef>
              <a:spcAft>
                <a:spcPts val="0"/>
              </a:spcAft>
              <a:buClr>
                <a:srgbClr val="040606"/>
              </a:buClr>
              <a:buSzPts val="1618"/>
              <a:buFont typeface="Arial"/>
              <a:buChar char="•"/>
            </a:pPr>
            <a:r>
              <a:rPr lang="en-US" sz="1618" b="0" i="0" u="none" strike="noStrike" cap="none">
                <a:solidFill>
                  <a:srgbClr val="040606"/>
                </a:solidFill>
                <a:latin typeface="Poppins"/>
                <a:ea typeface="Poppins"/>
                <a:cs typeface="Poppins"/>
                <a:sym typeface="Poppins"/>
              </a:rPr>
              <a:t>LGHA: Local PHC management authority.</a:t>
            </a:r>
            <a:endParaRPr sz="1200"/>
          </a:p>
          <a:p>
            <a:pPr marL="392430" marR="0" lvl="1" indent="-183514" algn="l" rtl="0">
              <a:lnSpc>
                <a:spcPct val="196974"/>
              </a:lnSpc>
              <a:spcBef>
                <a:spcPts val="0"/>
              </a:spcBef>
              <a:spcAft>
                <a:spcPts val="0"/>
              </a:spcAft>
              <a:buClr>
                <a:srgbClr val="040606"/>
              </a:buClr>
              <a:buSzPts val="1618"/>
              <a:buFont typeface="Arial"/>
              <a:buChar char="•"/>
            </a:pPr>
            <a:r>
              <a:rPr lang="en-US" sz="1618" b="0" i="0" u="none" strike="noStrike" cap="none">
                <a:solidFill>
                  <a:srgbClr val="040606"/>
                </a:solidFill>
                <a:latin typeface="Poppins"/>
                <a:ea typeface="Poppins"/>
                <a:cs typeface="Poppins"/>
                <a:sym typeface="Poppins"/>
              </a:rPr>
              <a:t>Milestones: Key program achievements.</a:t>
            </a:r>
            <a:endParaRPr sz="1200"/>
          </a:p>
          <a:p>
            <a:pPr marL="392430" marR="0" lvl="1" indent="-183514" algn="l" rtl="0">
              <a:lnSpc>
                <a:spcPct val="196974"/>
              </a:lnSpc>
              <a:spcBef>
                <a:spcPts val="0"/>
              </a:spcBef>
              <a:spcAft>
                <a:spcPts val="0"/>
              </a:spcAft>
              <a:buClr>
                <a:srgbClr val="040606"/>
              </a:buClr>
              <a:buSzPts val="1618"/>
              <a:buFont typeface="Arial"/>
              <a:buChar char="•"/>
            </a:pPr>
            <a:r>
              <a:rPr lang="en-US" sz="1618" b="0" i="0" u="none" strike="noStrike" cap="none">
                <a:solidFill>
                  <a:srgbClr val="040606"/>
                </a:solidFill>
                <a:latin typeface="Poppins"/>
                <a:ea typeface="Poppins"/>
                <a:cs typeface="Poppins"/>
                <a:sym typeface="Poppins"/>
              </a:rPr>
              <a:t>NHIS: PHC financing through insurance.</a:t>
            </a:r>
            <a:endParaRPr sz="1200"/>
          </a:p>
          <a:p>
            <a:pPr marL="392430" marR="0" lvl="1" indent="-183514" algn="l" rtl="0">
              <a:lnSpc>
                <a:spcPct val="196974"/>
              </a:lnSpc>
              <a:spcBef>
                <a:spcPts val="0"/>
              </a:spcBef>
              <a:spcAft>
                <a:spcPts val="0"/>
              </a:spcAft>
              <a:buClr>
                <a:srgbClr val="040606"/>
              </a:buClr>
              <a:buSzPts val="1618"/>
              <a:buFont typeface="Arial"/>
              <a:buChar char="•"/>
            </a:pPr>
            <a:r>
              <a:rPr lang="en-US" sz="1618" b="0" i="0" u="none" strike="noStrike" cap="none">
                <a:solidFill>
                  <a:srgbClr val="040606"/>
                </a:solidFill>
                <a:latin typeface="Poppins"/>
                <a:ea typeface="Poppins"/>
                <a:cs typeface="Poppins"/>
                <a:sym typeface="Poppins"/>
              </a:rPr>
              <a:t>NPHCDA: National PHC oversight agency.</a:t>
            </a:r>
            <a:endParaRPr sz="1200"/>
          </a:p>
          <a:p>
            <a:pPr marL="392430" marR="0" lvl="1" indent="-183514" algn="l" rtl="0">
              <a:lnSpc>
                <a:spcPct val="196974"/>
              </a:lnSpc>
              <a:spcBef>
                <a:spcPts val="0"/>
              </a:spcBef>
              <a:spcAft>
                <a:spcPts val="0"/>
              </a:spcAft>
              <a:buClr>
                <a:srgbClr val="040606"/>
              </a:buClr>
              <a:buSzPts val="1618"/>
              <a:buFont typeface="Arial"/>
              <a:buChar char="•"/>
            </a:pPr>
            <a:r>
              <a:rPr lang="en-US" sz="1618" b="0" i="0" u="none" strike="noStrike" cap="none">
                <a:solidFill>
                  <a:srgbClr val="040606"/>
                </a:solidFill>
                <a:latin typeface="Poppins"/>
                <a:ea typeface="Poppins"/>
                <a:cs typeface="Poppins"/>
                <a:sym typeface="Poppins"/>
              </a:rPr>
              <a:t>NSHRII: Initiative for UHC by 2030.</a:t>
            </a:r>
            <a:endParaRPr sz="1200"/>
          </a:p>
          <a:p>
            <a:pPr marL="392430" marR="0" lvl="1" indent="-183514" algn="l" rtl="0">
              <a:lnSpc>
                <a:spcPct val="196974"/>
              </a:lnSpc>
              <a:spcBef>
                <a:spcPts val="0"/>
              </a:spcBef>
              <a:spcAft>
                <a:spcPts val="0"/>
              </a:spcAft>
              <a:buClr>
                <a:srgbClr val="040606"/>
              </a:buClr>
              <a:buSzPts val="1618"/>
              <a:buFont typeface="Arial"/>
              <a:buChar char="•"/>
            </a:pPr>
            <a:r>
              <a:rPr lang="en-US" sz="1618" b="0" i="0" u="none" strike="noStrike" cap="none">
                <a:solidFill>
                  <a:srgbClr val="040606"/>
                </a:solidFill>
                <a:latin typeface="Poppins"/>
                <a:ea typeface="Poppins"/>
                <a:cs typeface="Poppins"/>
                <a:sym typeface="Poppins"/>
              </a:rPr>
              <a:t>Operational Support: Assistance in staffing and supplies.</a:t>
            </a:r>
            <a:endParaRPr sz="1200"/>
          </a:p>
          <a:p>
            <a:pPr marL="392430" marR="0" lvl="1" indent="-183514" algn="l" rtl="0">
              <a:lnSpc>
                <a:spcPct val="196974"/>
              </a:lnSpc>
              <a:spcBef>
                <a:spcPts val="0"/>
              </a:spcBef>
              <a:spcAft>
                <a:spcPts val="0"/>
              </a:spcAft>
              <a:buClr>
                <a:srgbClr val="040606"/>
              </a:buClr>
              <a:buSzPts val="1618"/>
              <a:buFont typeface="Arial"/>
              <a:buChar char="•"/>
            </a:pPr>
            <a:r>
              <a:rPr lang="en-US" sz="1618" b="0" i="0" u="none" strike="noStrike" cap="none">
                <a:solidFill>
                  <a:srgbClr val="040606"/>
                </a:solidFill>
                <a:latin typeface="Poppins"/>
                <a:ea typeface="Poppins"/>
                <a:cs typeface="Poppins"/>
                <a:sym typeface="Poppins"/>
              </a:rPr>
              <a:t>PFMO: PHC financial and operational managers.</a:t>
            </a:r>
            <a:endParaRPr sz="1200"/>
          </a:p>
          <a:p>
            <a:pPr marL="392430" marR="0" lvl="1" indent="-183514" algn="l" rtl="0">
              <a:lnSpc>
                <a:spcPct val="196974"/>
              </a:lnSpc>
              <a:spcBef>
                <a:spcPts val="0"/>
              </a:spcBef>
              <a:spcAft>
                <a:spcPts val="0"/>
              </a:spcAft>
              <a:buClr>
                <a:srgbClr val="040606"/>
              </a:buClr>
              <a:buSzPts val="1618"/>
              <a:buFont typeface="Arial"/>
              <a:buChar char="•"/>
            </a:pPr>
            <a:r>
              <a:rPr lang="en-US" sz="1618" b="0" i="0" u="none" strike="noStrike" cap="none">
                <a:solidFill>
                  <a:srgbClr val="040606"/>
                </a:solidFill>
                <a:latin typeface="Poppins"/>
                <a:ea typeface="Poppins"/>
                <a:cs typeface="Poppins"/>
                <a:sym typeface="Poppins"/>
              </a:rPr>
              <a:t>PHC: First-level healthcare facility.</a:t>
            </a:r>
            <a:endParaRPr sz="1200"/>
          </a:p>
          <a:p>
            <a:pPr marL="392430" marR="0" lvl="1" indent="-183514" algn="l" rtl="0">
              <a:lnSpc>
                <a:spcPct val="196974"/>
              </a:lnSpc>
              <a:spcBef>
                <a:spcPts val="0"/>
              </a:spcBef>
              <a:spcAft>
                <a:spcPts val="0"/>
              </a:spcAft>
              <a:buClr>
                <a:srgbClr val="040606"/>
              </a:buClr>
              <a:buSzPts val="1618"/>
              <a:buFont typeface="Arial"/>
              <a:buChar char="•"/>
            </a:pPr>
            <a:r>
              <a:rPr lang="en-US" sz="1618" b="0" i="0" u="none" strike="noStrike" cap="none">
                <a:solidFill>
                  <a:srgbClr val="040606"/>
                </a:solidFill>
                <a:latin typeface="Poppins"/>
                <a:ea typeface="Poppins"/>
                <a:cs typeface="Poppins"/>
                <a:sym typeface="Poppins"/>
              </a:rPr>
              <a:t>Primary Healthcare: Accessible and affordable care.</a:t>
            </a:r>
            <a:endParaRPr sz="1200"/>
          </a:p>
          <a:p>
            <a:pPr marL="392430" marR="0" lvl="1" indent="-183514" algn="l" rtl="0">
              <a:lnSpc>
                <a:spcPct val="196974"/>
              </a:lnSpc>
              <a:spcBef>
                <a:spcPts val="0"/>
              </a:spcBef>
              <a:spcAft>
                <a:spcPts val="0"/>
              </a:spcAft>
              <a:buClr>
                <a:srgbClr val="040606"/>
              </a:buClr>
              <a:buSzPts val="1618"/>
              <a:buFont typeface="Arial"/>
              <a:buChar char="•"/>
            </a:pPr>
            <a:r>
              <a:rPr lang="en-US" sz="1618" b="0" i="0" u="none" strike="noStrike" cap="none">
                <a:solidFill>
                  <a:srgbClr val="040606"/>
                </a:solidFill>
                <a:latin typeface="Poppins"/>
                <a:ea typeface="Poppins"/>
                <a:cs typeface="Poppins"/>
                <a:sym typeface="Poppins"/>
              </a:rPr>
              <a:t>Service Delivery: Providing healthcare services.</a:t>
            </a:r>
            <a:endParaRPr sz="1200"/>
          </a:p>
          <a:p>
            <a:pPr marL="392430" marR="0" lvl="1" indent="-183514" algn="l" rtl="0">
              <a:lnSpc>
                <a:spcPct val="196974"/>
              </a:lnSpc>
              <a:spcBef>
                <a:spcPts val="0"/>
              </a:spcBef>
              <a:spcAft>
                <a:spcPts val="0"/>
              </a:spcAft>
              <a:buClr>
                <a:srgbClr val="040606"/>
              </a:buClr>
              <a:buSzPts val="1618"/>
              <a:buFont typeface="Arial"/>
              <a:buChar char="•"/>
            </a:pPr>
            <a:r>
              <a:rPr lang="en-US" sz="1618" b="0" i="0" u="none" strike="noStrike" cap="none">
                <a:solidFill>
                  <a:srgbClr val="040606"/>
                </a:solidFill>
                <a:latin typeface="Poppins"/>
                <a:ea typeface="Poppins"/>
                <a:cs typeface="Poppins"/>
                <a:sym typeface="Poppins"/>
              </a:rPr>
              <a:t>SMOH: State-level health policy agency.</a:t>
            </a:r>
            <a:endParaRPr sz="1200"/>
          </a:p>
          <a:p>
            <a:pPr marL="392430" marR="0" lvl="1" indent="-183514" algn="l" rtl="0">
              <a:lnSpc>
                <a:spcPct val="196974"/>
              </a:lnSpc>
              <a:spcBef>
                <a:spcPts val="0"/>
              </a:spcBef>
              <a:spcAft>
                <a:spcPts val="0"/>
              </a:spcAft>
              <a:buClr>
                <a:srgbClr val="040606"/>
              </a:buClr>
              <a:buSzPts val="1618"/>
              <a:buFont typeface="Arial"/>
              <a:buChar char="•"/>
            </a:pPr>
            <a:r>
              <a:rPr lang="en-US" sz="1618" b="0" i="0" u="none" strike="noStrike" cap="none">
                <a:solidFill>
                  <a:srgbClr val="040606"/>
                </a:solidFill>
                <a:latin typeface="Poppins"/>
                <a:ea typeface="Poppins"/>
                <a:cs typeface="Poppins"/>
                <a:sym typeface="Poppins"/>
              </a:rPr>
              <a:t>SPHCDA: State PHC coordination agency.</a:t>
            </a:r>
            <a:endParaRPr sz="1200"/>
          </a:p>
          <a:p>
            <a:pPr marL="392430" marR="0" lvl="1" indent="-183514" algn="l" rtl="0">
              <a:lnSpc>
                <a:spcPct val="196974"/>
              </a:lnSpc>
              <a:spcBef>
                <a:spcPts val="0"/>
              </a:spcBef>
              <a:spcAft>
                <a:spcPts val="0"/>
              </a:spcAft>
              <a:buClr>
                <a:srgbClr val="040606"/>
              </a:buClr>
              <a:buSzPts val="1618"/>
              <a:buFont typeface="Arial"/>
              <a:buChar char="•"/>
            </a:pPr>
            <a:r>
              <a:rPr lang="en-US" sz="1618" b="0" i="0" u="none" strike="noStrike" cap="none">
                <a:solidFill>
                  <a:srgbClr val="040606"/>
                </a:solidFill>
                <a:latin typeface="Poppins"/>
                <a:ea typeface="Poppins"/>
                <a:cs typeface="Poppins"/>
                <a:sym typeface="Poppins"/>
              </a:rPr>
              <a:t>Stakeholder Collaboration: Working with key groups for better healthcare.</a:t>
            </a:r>
            <a:endParaRPr sz="1200"/>
          </a:p>
          <a:p>
            <a:pPr marL="392430" marR="0" lvl="1" indent="-183514" algn="l" rtl="0">
              <a:lnSpc>
                <a:spcPct val="196974"/>
              </a:lnSpc>
              <a:spcBef>
                <a:spcPts val="0"/>
              </a:spcBef>
              <a:spcAft>
                <a:spcPts val="0"/>
              </a:spcAft>
              <a:buClr>
                <a:srgbClr val="040606"/>
              </a:buClr>
              <a:buSzPts val="1618"/>
              <a:buFont typeface="Arial"/>
              <a:buChar char="•"/>
            </a:pPr>
            <a:r>
              <a:rPr lang="en-US" sz="1618" b="0" i="0" u="none" strike="noStrike" cap="none">
                <a:solidFill>
                  <a:srgbClr val="040606"/>
                </a:solidFill>
                <a:latin typeface="Poppins"/>
                <a:ea typeface="Poppins"/>
                <a:cs typeface="Poppins"/>
                <a:sym typeface="Poppins"/>
              </a:rPr>
              <a:t>Transparency: Open and clear operations.</a:t>
            </a:r>
            <a:endParaRPr sz="1200"/>
          </a:p>
          <a:p>
            <a:pPr marL="392430" marR="0" lvl="1" indent="-183514" algn="l" rtl="0">
              <a:lnSpc>
                <a:spcPct val="196974"/>
              </a:lnSpc>
              <a:spcBef>
                <a:spcPts val="0"/>
              </a:spcBef>
              <a:spcAft>
                <a:spcPts val="0"/>
              </a:spcAft>
              <a:buClr>
                <a:srgbClr val="040606"/>
              </a:buClr>
              <a:buSzPts val="1618"/>
              <a:buFont typeface="Arial"/>
              <a:buChar char="•"/>
            </a:pPr>
            <a:r>
              <a:rPr lang="en-US" sz="1618" b="0" i="0" u="none" strike="noStrike" cap="none">
                <a:solidFill>
                  <a:srgbClr val="040606"/>
                </a:solidFill>
                <a:latin typeface="Poppins"/>
                <a:ea typeface="Poppins"/>
                <a:cs typeface="Poppins"/>
                <a:sym typeface="Poppins"/>
              </a:rPr>
              <a:t>UHC: Access to quality healthcare for all.</a:t>
            </a:r>
            <a:endParaRPr sz="1200"/>
          </a:p>
          <a:p>
            <a:pPr marL="392430" marR="0" lvl="1" indent="-183514" algn="l" rtl="0">
              <a:lnSpc>
                <a:spcPct val="196974"/>
              </a:lnSpc>
              <a:spcBef>
                <a:spcPts val="0"/>
              </a:spcBef>
              <a:spcAft>
                <a:spcPts val="0"/>
              </a:spcAft>
              <a:buClr>
                <a:srgbClr val="040606"/>
              </a:buClr>
              <a:buSzPts val="1618"/>
              <a:buFont typeface="Arial"/>
              <a:buChar char="•"/>
            </a:pPr>
            <a:r>
              <a:rPr lang="en-US" sz="1618" b="0" i="0" u="none" strike="noStrike" cap="none">
                <a:solidFill>
                  <a:srgbClr val="040606"/>
                </a:solidFill>
                <a:latin typeface="Poppins"/>
                <a:ea typeface="Poppins"/>
                <a:cs typeface="Poppins"/>
                <a:sym typeface="Poppins"/>
              </a:rPr>
              <a:t>WDC: Community PHC oversight groups.</a:t>
            </a:r>
            <a:endParaRPr sz="1200"/>
          </a:p>
          <a:p>
            <a:pPr marL="392430" marR="0" lvl="1" indent="-183514" algn="l" rtl="0">
              <a:lnSpc>
                <a:spcPct val="196974"/>
              </a:lnSpc>
              <a:spcBef>
                <a:spcPts val="0"/>
              </a:spcBef>
              <a:spcAft>
                <a:spcPts val="0"/>
              </a:spcAft>
              <a:buClr>
                <a:srgbClr val="040606"/>
              </a:buClr>
              <a:buSzPts val="1618"/>
              <a:buFont typeface="Arial"/>
              <a:buChar char="•"/>
            </a:pPr>
            <a:r>
              <a:rPr lang="en-US" sz="1618" b="0" i="0" u="none" strike="noStrike" cap="none">
                <a:solidFill>
                  <a:srgbClr val="040606"/>
                </a:solidFill>
                <a:latin typeface="Poppins"/>
                <a:ea typeface="Poppins"/>
                <a:cs typeface="Poppins"/>
                <a:sym typeface="Poppins"/>
              </a:rPr>
              <a:t>Work Scope: PFMO responsibilities.</a:t>
            </a:r>
            <a:endParaRPr sz="1200"/>
          </a:p>
        </p:txBody>
      </p:sp>
      <p:sp>
        <p:nvSpPr>
          <p:cNvPr id="828" name="Google Shape;828;p21"/>
          <p:cNvSpPr/>
          <p:nvPr/>
        </p:nvSpPr>
        <p:spPr>
          <a:xfrm>
            <a:off x="14963894" y="5670709"/>
            <a:ext cx="3413801" cy="4791298"/>
          </a:xfrm>
          <a:custGeom>
            <a:avLst/>
            <a:gdLst/>
            <a:ahLst/>
            <a:cxnLst/>
            <a:rect l="l" t="t" r="r" b="b"/>
            <a:pathLst>
              <a:path w="3380640" h="4744757" extrusionOk="0">
                <a:moveTo>
                  <a:pt x="0" y="0"/>
                </a:moveTo>
                <a:lnTo>
                  <a:pt x="3380640" y="0"/>
                </a:lnTo>
                <a:lnTo>
                  <a:pt x="3380640" y="4744758"/>
                </a:lnTo>
                <a:lnTo>
                  <a:pt x="0" y="4744758"/>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829" name="Google Shape;829;p21"/>
          <p:cNvSpPr/>
          <p:nvPr/>
        </p:nvSpPr>
        <p:spPr>
          <a:xfrm>
            <a:off x="16669290" y="195491"/>
            <a:ext cx="1682910" cy="471214"/>
          </a:xfrm>
          <a:custGeom>
            <a:avLst/>
            <a:gdLst/>
            <a:ahLst/>
            <a:cxnLst/>
            <a:rect l="l" t="t" r="r" b="b"/>
            <a:pathLst>
              <a:path w="2222083" h="622182" extrusionOk="0">
                <a:moveTo>
                  <a:pt x="0" y="0"/>
                </a:moveTo>
                <a:lnTo>
                  <a:pt x="2222083" y="0"/>
                </a:lnTo>
                <a:lnTo>
                  <a:pt x="2222083" y="622182"/>
                </a:lnTo>
                <a:lnTo>
                  <a:pt x="0" y="622182"/>
                </a:lnTo>
                <a:lnTo>
                  <a:pt x="0" y="0"/>
                </a:lnTo>
                <a:close/>
              </a:path>
            </a:pathLst>
          </a:custGeom>
          <a:blipFill rotWithShape="1">
            <a:blip r:embed="rId6">
              <a:alphaModFix/>
            </a:blip>
            <a:stretch>
              <a:fillRect t="-51058" b="-58756"/>
            </a:stretch>
          </a:blipFill>
          <a:ln>
            <a:noFill/>
          </a:ln>
        </p:spPr>
      </p:sp>
      <p:sp>
        <p:nvSpPr>
          <p:cNvPr id="830" name="Google Shape;830;p21"/>
          <p:cNvSpPr txBox="1">
            <a:spLocks noGrp="1"/>
          </p:cNvSpPr>
          <p:nvPr>
            <p:ph type="sldNum" idx="12"/>
          </p:nvPr>
        </p:nvSpPr>
        <p:spPr>
          <a:xfrm>
            <a:off x="16146162" y="9904589"/>
            <a:ext cx="2133600" cy="344311"/>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159</a:t>
            </a:fld>
            <a:endParaRPr>
              <a:solidFill>
                <a:schemeClr val="lt1"/>
              </a:solidFill>
            </a:endParaRPr>
          </a:p>
        </p:txBody>
      </p:sp>
      <p:grpSp>
        <p:nvGrpSpPr>
          <p:cNvPr id="831" name="Google Shape;831;p21"/>
          <p:cNvGrpSpPr/>
          <p:nvPr/>
        </p:nvGrpSpPr>
        <p:grpSpPr>
          <a:xfrm>
            <a:off x="151080" y="38100"/>
            <a:ext cx="1822266" cy="696773"/>
            <a:chOff x="151066" y="96598"/>
            <a:chExt cx="4116254" cy="1524000"/>
          </a:xfrm>
        </p:grpSpPr>
        <p:sp>
          <p:nvSpPr>
            <p:cNvPr id="832" name="Google Shape;832;p21"/>
            <p:cNvSpPr/>
            <p:nvPr/>
          </p:nvSpPr>
          <p:spPr>
            <a:xfrm>
              <a:off x="1279920" y="427213"/>
              <a:ext cx="2987400" cy="826800"/>
            </a:xfrm>
            <a:prstGeom prst="rect">
              <a:avLst/>
            </a:prstGeom>
            <a:solidFill>
              <a:srgbClr val="FFFFFF"/>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pic>
          <p:nvPicPr>
            <p:cNvPr id="833" name="Google Shape;833;p21"/>
            <p:cNvPicPr preferRelativeResize="0"/>
            <p:nvPr/>
          </p:nvPicPr>
          <p:blipFill rotWithShape="1">
            <a:blip r:embed="rId7">
              <a:alphaModFix/>
            </a:blip>
            <a:srcRect/>
            <a:stretch/>
          </p:blipFill>
          <p:spPr>
            <a:xfrm>
              <a:off x="151066" y="96598"/>
              <a:ext cx="3883360" cy="1524000"/>
            </a:xfrm>
            <a:prstGeom prst="rect">
              <a:avLst/>
            </a:prstGeom>
            <a:noFill/>
            <a:ln>
              <a:noFill/>
            </a:ln>
          </p:spPr>
        </p:pic>
      </p:grpSp>
    </p:spTree>
  </p:cSld>
  <p:clrMapOvr>
    <a:masterClrMapping/>
  </p:clrMapOvr>
  <p:transition>
    <p:push/>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884"/>
        <p:cNvGrpSpPr/>
        <p:nvPr/>
      </p:nvGrpSpPr>
      <p:grpSpPr>
        <a:xfrm>
          <a:off x="0" y="0"/>
          <a:ext cx="0" cy="0"/>
          <a:chOff x="0" y="0"/>
          <a:chExt cx="0" cy="0"/>
        </a:xfrm>
      </p:grpSpPr>
      <p:sp>
        <p:nvSpPr>
          <p:cNvPr id="885" name="Google Shape;885;p17"/>
          <p:cNvSpPr/>
          <p:nvPr/>
        </p:nvSpPr>
        <p:spPr>
          <a:xfrm>
            <a:off x="-89694" y="-50453"/>
            <a:ext cx="18467388" cy="10387905"/>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886" name="Google Shape;886;p17"/>
          <p:cNvSpPr/>
          <p:nvPr/>
        </p:nvSpPr>
        <p:spPr>
          <a:xfrm>
            <a:off x="349927" y="3804066"/>
            <a:ext cx="17515027" cy="306513"/>
          </a:xfrm>
          <a:custGeom>
            <a:avLst/>
            <a:gdLst/>
            <a:ahLst/>
            <a:cxnLst/>
            <a:rect l="l" t="t" r="r" b="b"/>
            <a:pathLst>
              <a:path w="17344890" h="303536" extrusionOk="0">
                <a:moveTo>
                  <a:pt x="0" y="0"/>
                </a:moveTo>
                <a:lnTo>
                  <a:pt x="17344890" y="0"/>
                </a:lnTo>
                <a:lnTo>
                  <a:pt x="17344890" y="303536"/>
                </a:lnTo>
                <a:lnTo>
                  <a:pt x="0" y="303536"/>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887" name="Google Shape;887;p17"/>
          <p:cNvSpPr txBox="1"/>
          <p:nvPr/>
        </p:nvSpPr>
        <p:spPr>
          <a:xfrm>
            <a:off x="11637081" y="3300698"/>
            <a:ext cx="1334360" cy="1109945"/>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nvGrpSpPr>
          <p:cNvPr id="888" name="Google Shape;888;p17"/>
          <p:cNvGrpSpPr/>
          <p:nvPr/>
        </p:nvGrpSpPr>
        <p:grpSpPr>
          <a:xfrm>
            <a:off x="1274458" y="3141428"/>
            <a:ext cx="1334360" cy="1519465"/>
            <a:chOff x="1350901" y="3718449"/>
            <a:chExt cx="1321398" cy="1504705"/>
          </a:xfrm>
        </p:grpSpPr>
        <p:grpSp>
          <p:nvGrpSpPr>
            <p:cNvPr id="889" name="Google Shape;889;p17"/>
            <p:cNvGrpSpPr/>
            <p:nvPr/>
          </p:nvGrpSpPr>
          <p:grpSpPr>
            <a:xfrm>
              <a:off x="1350901" y="3718449"/>
              <a:ext cx="1321398" cy="1504705"/>
              <a:chOff x="0" y="8702"/>
              <a:chExt cx="698500" cy="795397"/>
            </a:xfrm>
          </p:grpSpPr>
          <p:sp>
            <p:nvSpPr>
              <p:cNvPr id="890" name="Google Shape;890;p17"/>
              <p:cNvSpPr/>
              <p:nvPr/>
            </p:nvSpPr>
            <p:spPr>
              <a:xfrm>
                <a:off x="0" y="8702"/>
                <a:ext cx="698500" cy="795397"/>
              </a:xfrm>
              <a:custGeom>
                <a:avLst/>
                <a:gdLst/>
                <a:ahLst/>
                <a:cxnLst/>
                <a:rect l="l" t="t" r="r" b="b"/>
                <a:pathLst>
                  <a:path w="698500" h="795397" extrusionOk="0">
                    <a:moveTo>
                      <a:pt x="388418" y="14087"/>
                    </a:moveTo>
                    <a:lnTo>
                      <a:pt x="659332" y="171709"/>
                    </a:lnTo>
                    <a:cubicBezTo>
                      <a:pt x="683582" y="185818"/>
                      <a:pt x="698500" y="211757"/>
                      <a:pt x="698500" y="239813"/>
                    </a:cubicBezTo>
                    <a:lnTo>
                      <a:pt x="698500" y="555583"/>
                    </a:lnTo>
                    <a:cubicBezTo>
                      <a:pt x="698500" y="583639"/>
                      <a:pt x="683582" y="609578"/>
                      <a:pt x="659332" y="623687"/>
                    </a:cubicBezTo>
                    <a:lnTo>
                      <a:pt x="388418" y="781309"/>
                    </a:lnTo>
                    <a:cubicBezTo>
                      <a:pt x="364206" y="795396"/>
                      <a:pt x="334294" y="795396"/>
                      <a:pt x="310082" y="781309"/>
                    </a:cubicBezTo>
                    <a:lnTo>
                      <a:pt x="39168" y="623687"/>
                    </a:lnTo>
                    <a:cubicBezTo>
                      <a:pt x="14918" y="609578"/>
                      <a:pt x="0" y="583639"/>
                      <a:pt x="0" y="555583"/>
                    </a:cubicBezTo>
                    <a:lnTo>
                      <a:pt x="0" y="239813"/>
                    </a:lnTo>
                    <a:cubicBezTo>
                      <a:pt x="0" y="211757"/>
                      <a:pt x="14918" y="185818"/>
                      <a:pt x="39168" y="171709"/>
                    </a:cubicBezTo>
                    <a:lnTo>
                      <a:pt x="310082" y="14087"/>
                    </a:lnTo>
                    <a:cubicBezTo>
                      <a:pt x="334294" y="0"/>
                      <a:pt x="364206" y="0"/>
                      <a:pt x="388418" y="14087"/>
                    </a:cubicBezTo>
                    <a:close/>
                  </a:path>
                </a:pathLst>
              </a:custGeom>
              <a:solidFill>
                <a:srgbClr val="1C5C2B"/>
              </a:solidFill>
              <a:ln w="57150" cap="sq" cmpd="sng">
                <a:solidFill>
                  <a:srgbClr val="FFFFFF"/>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17"/>
              <p:cNvSpPr txBox="1"/>
              <p:nvPr/>
            </p:nvSpPr>
            <p:spPr>
              <a:xfrm>
                <a:off x="0" y="92075"/>
                <a:ext cx="698500" cy="581025"/>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sp>
          <p:nvSpPr>
            <p:cNvPr id="892" name="Google Shape;892;p17"/>
            <p:cNvSpPr/>
            <p:nvPr/>
          </p:nvSpPr>
          <p:spPr>
            <a:xfrm>
              <a:off x="1678336" y="4204581"/>
              <a:ext cx="706386" cy="532438"/>
            </a:xfrm>
            <a:custGeom>
              <a:avLst/>
              <a:gdLst/>
              <a:ahLst/>
              <a:cxnLst/>
              <a:rect l="l" t="t" r="r" b="b"/>
              <a:pathLst>
                <a:path w="706386" h="532438" extrusionOk="0">
                  <a:moveTo>
                    <a:pt x="0" y="0"/>
                  </a:moveTo>
                  <a:lnTo>
                    <a:pt x="706386" y="0"/>
                  </a:lnTo>
                  <a:lnTo>
                    <a:pt x="706386" y="532439"/>
                  </a:lnTo>
                  <a:lnTo>
                    <a:pt x="0" y="532439"/>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grpSp>
        <p:nvGrpSpPr>
          <p:cNvPr id="893" name="Google Shape;893;p17"/>
          <p:cNvGrpSpPr/>
          <p:nvPr/>
        </p:nvGrpSpPr>
        <p:grpSpPr>
          <a:xfrm>
            <a:off x="4728666" y="3141428"/>
            <a:ext cx="1334360" cy="1519465"/>
            <a:chOff x="4601322" y="3718449"/>
            <a:chExt cx="1321398" cy="1504705"/>
          </a:xfrm>
        </p:grpSpPr>
        <p:grpSp>
          <p:nvGrpSpPr>
            <p:cNvPr id="894" name="Google Shape;894;p17"/>
            <p:cNvGrpSpPr/>
            <p:nvPr/>
          </p:nvGrpSpPr>
          <p:grpSpPr>
            <a:xfrm>
              <a:off x="4601322" y="3718449"/>
              <a:ext cx="1321398" cy="1504705"/>
              <a:chOff x="0" y="8702"/>
              <a:chExt cx="698500" cy="795397"/>
            </a:xfrm>
          </p:grpSpPr>
          <p:sp>
            <p:nvSpPr>
              <p:cNvPr id="895" name="Google Shape;895;p17"/>
              <p:cNvSpPr/>
              <p:nvPr/>
            </p:nvSpPr>
            <p:spPr>
              <a:xfrm>
                <a:off x="0" y="8702"/>
                <a:ext cx="698500" cy="795397"/>
              </a:xfrm>
              <a:custGeom>
                <a:avLst/>
                <a:gdLst/>
                <a:ahLst/>
                <a:cxnLst/>
                <a:rect l="l" t="t" r="r" b="b"/>
                <a:pathLst>
                  <a:path w="698500" h="795397" extrusionOk="0">
                    <a:moveTo>
                      <a:pt x="388418" y="14087"/>
                    </a:moveTo>
                    <a:lnTo>
                      <a:pt x="659332" y="171709"/>
                    </a:lnTo>
                    <a:cubicBezTo>
                      <a:pt x="683582" y="185818"/>
                      <a:pt x="698500" y="211757"/>
                      <a:pt x="698500" y="239813"/>
                    </a:cubicBezTo>
                    <a:lnTo>
                      <a:pt x="698500" y="555583"/>
                    </a:lnTo>
                    <a:cubicBezTo>
                      <a:pt x="698500" y="583639"/>
                      <a:pt x="683582" y="609578"/>
                      <a:pt x="659332" y="623687"/>
                    </a:cubicBezTo>
                    <a:lnTo>
                      <a:pt x="388418" y="781309"/>
                    </a:lnTo>
                    <a:cubicBezTo>
                      <a:pt x="364206" y="795396"/>
                      <a:pt x="334294" y="795396"/>
                      <a:pt x="310082" y="781309"/>
                    </a:cubicBezTo>
                    <a:lnTo>
                      <a:pt x="39168" y="623687"/>
                    </a:lnTo>
                    <a:cubicBezTo>
                      <a:pt x="14918" y="609578"/>
                      <a:pt x="0" y="583639"/>
                      <a:pt x="0" y="555583"/>
                    </a:cubicBezTo>
                    <a:lnTo>
                      <a:pt x="0" y="239813"/>
                    </a:lnTo>
                    <a:cubicBezTo>
                      <a:pt x="0" y="211757"/>
                      <a:pt x="14918" y="185818"/>
                      <a:pt x="39168" y="171709"/>
                    </a:cubicBezTo>
                    <a:lnTo>
                      <a:pt x="310082" y="14087"/>
                    </a:lnTo>
                    <a:cubicBezTo>
                      <a:pt x="334294" y="0"/>
                      <a:pt x="364206" y="0"/>
                      <a:pt x="388418" y="14087"/>
                    </a:cubicBezTo>
                    <a:close/>
                  </a:path>
                </a:pathLst>
              </a:custGeom>
              <a:solidFill>
                <a:srgbClr val="1C5C2B"/>
              </a:solidFill>
              <a:ln w="57150" cap="sq" cmpd="sng">
                <a:solidFill>
                  <a:srgbClr val="FFFFFF"/>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17"/>
              <p:cNvSpPr txBox="1"/>
              <p:nvPr/>
            </p:nvSpPr>
            <p:spPr>
              <a:xfrm>
                <a:off x="0" y="92075"/>
                <a:ext cx="698500" cy="581025"/>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sp>
          <p:nvSpPr>
            <p:cNvPr id="897" name="Google Shape;897;p17"/>
            <p:cNvSpPr/>
            <p:nvPr/>
          </p:nvSpPr>
          <p:spPr>
            <a:xfrm>
              <a:off x="4869994" y="4080243"/>
              <a:ext cx="784055" cy="781115"/>
            </a:xfrm>
            <a:custGeom>
              <a:avLst/>
              <a:gdLst/>
              <a:ahLst/>
              <a:cxnLst/>
              <a:rect l="l" t="t" r="r" b="b"/>
              <a:pathLst>
                <a:path w="784055" h="781115" extrusionOk="0">
                  <a:moveTo>
                    <a:pt x="0" y="0"/>
                  </a:moveTo>
                  <a:lnTo>
                    <a:pt x="784055" y="0"/>
                  </a:lnTo>
                  <a:lnTo>
                    <a:pt x="784055" y="781115"/>
                  </a:lnTo>
                  <a:lnTo>
                    <a:pt x="0" y="781115"/>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grpSp>
        <p:nvGrpSpPr>
          <p:cNvPr id="898" name="Google Shape;898;p17"/>
          <p:cNvGrpSpPr/>
          <p:nvPr/>
        </p:nvGrpSpPr>
        <p:grpSpPr>
          <a:xfrm>
            <a:off x="8182874" y="3141428"/>
            <a:ext cx="1334360" cy="1519465"/>
            <a:chOff x="8662253" y="3718449"/>
            <a:chExt cx="1321398" cy="1504705"/>
          </a:xfrm>
        </p:grpSpPr>
        <p:grpSp>
          <p:nvGrpSpPr>
            <p:cNvPr id="899" name="Google Shape;899;p17"/>
            <p:cNvGrpSpPr/>
            <p:nvPr/>
          </p:nvGrpSpPr>
          <p:grpSpPr>
            <a:xfrm>
              <a:off x="8662253" y="3718449"/>
              <a:ext cx="1321398" cy="1504705"/>
              <a:chOff x="0" y="8702"/>
              <a:chExt cx="698500" cy="795397"/>
            </a:xfrm>
          </p:grpSpPr>
          <p:sp>
            <p:nvSpPr>
              <p:cNvPr id="900" name="Google Shape;900;p17"/>
              <p:cNvSpPr/>
              <p:nvPr/>
            </p:nvSpPr>
            <p:spPr>
              <a:xfrm>
                <a:off x="0" y="8702"/>
                <a:ext cx="698500" cy="795397"/>
              </a:xfrm>
              <a:custGeom>
                <a:avLst/>
                <a:gdLst/>
                <a:ahLst/>
                <a:cxnLst/>
                <a:rect l="l" t="t" r="r" b="b"/>
                <a:pathLst>
                  <a:path w="698500" h="795397" extrusionOk="0">
                    <a:moveTo>
                      <a:pt x="388418" y="14087"/>
                    </a:moveTo>
                    <a:lnTo>
                      <a:pt x="659332" y="171709"/>
                    </a:lnTo>
                    <a:cubicBezTo>
                      <a:pt x="683582" y="185818"/>
                      <a:pt x="698500" y="211757"/>
                      <a:pt x="698500" y="239813"/>
                    </a:cubicBezTo>
                    <a:lnTo>
                      <a:pt x="698500" y="555583"/>
                    </a:lnTo>
                    <a:cubicBezTo>
                      <a:pt x="698500" y="583639"/>
                      <a:pt x="683582" y="609578"/>
                      <a:pt x="659332" y="623687"/>
                    </a:cubicBezTo>
                    <a:lnTo>
                      <a:pt x="388418" y="781309"/>
                    </a:lnTo>
                    <a:cubicBezTo>
                      <a:pt x="364206" y="795396"/>
                      <a:pt x="334294" y="795396"/>
                      <a:pt x="310082" y="781309"/>
                    </a:cubicBezTo>
                    <a:lnTo>
                      <a:pt x="39168" y="623687"/>
                    </a:lnTo>
                    <a:cubicBezTo>
                      <a:pt x="14918" y="609578"/>
                      <a:pt x="0" y="583639"/>
                      <a:pt x="0" y="555583"/>
                    </a:cubicBezTo>
                    <a:lnTo>
                      <a:pt x="0" y="239813"/>
                    </a:lnTo>
                    <a:cubicBezTo>
                      <a:pt x="0" y="211757"/>
                      <a:pt x="14918" y="185818"/>
                      <a:pt x="39168" y="171709"/>
                    </a:cubicBezTo>
                    <a:lnTo>
                      <a:pt x="310082" y="14087"/>
                    </a:lnTo>
                    <a:cubicBezTo>
                      <a:pt x="334294" y="0"/>
                      <a:pt x="364206" y="0"/>
                      <a:pt x="388418" y="14087"/>
                    </a:cubicBezTo>
                    <a:close/>
                  </a:path>
                </a:pathLst>
              </a:custGeom>
              <a:solidFill>
                <a:srgbClr val="1C5C2B"/>
              </a:solidFill>
              <a:ln w="57150" cap="sq" cmpd="sng">
                <a:solidFill>
                  <a:srgbClr val="FFFFFF"/>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17"/>
              <p:cNvSpPr txBox="1"/>
              <p:nvPr/>
            </p:nvSpPr>
            <p:spPr>
              <a:xfrm>
                <a:off x="0" y="92075"/>
                <a:ext cx="698500" cy="581025"/>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sp>
          <p:nvSpPr>
            <p:cNvPr id="902" name="Google Shape;902;p17"/>
            <p:cNvSpPr/>
            <p:nvPr/>
          </p:nvSpPr>
          <p:spPr>
            <a:xfrm>
              <a:off x="8999001" y="4080243"/>
              <a:ext cx="736077" cy="701114"/>
            </a:xfrm>
            <a:custGeom>
              <a:avLst/>
              <a:gdLst/>
              <a:ahLst/>
              <a:cxnLst/>
              <a:rect l="l" t="t" r="r" b="b"/>
              <a:pathLst>
                <a:path w="736077" h="701114" extrusionOk="0">
                  <a:moveTo>
                    <a:pt x="0" y="0"/>
                  </a:moveTo>
                  <a:lnTo>
                    <a:pt x="736077" y="0"/>
                  </a:lnTo>
                  <a:lnTo>
                    <a:pt x="736077" y="701114"/>
                  </a:lnTo>
                  <a:lnTo>
                    <a:pt x="0" y="701114"/>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grpSp>
        <p:nvGrpSpPr>
          <p:cNvPr id="903" name="Google Shape;903;p17"/>
          <p:cNvGrpSpPr/>
          <p:nvPr/>
        </p:nvGrpSpPr>
        <p:grpSpPr>
          <a:xfrm>
            <a:off x="11733960" y="3141429"/>
            <a:ext cx="1334360" cy="1519465"/>
            <a:chOff x="11612864" y="3718449"/>
            <a:chExt cx="1321398" cy="1504705"/>
          </a:xfrm>
        </p:grpSpPr>
        <p:sp>
          <p:nvSpPr>
            <p:cNvPr id="904" name="Google Shape;904;p17"/>
            <p:cNvSpPr/>
            <p:nvPr/>
          </p:nvSpPr>
          <p:spPr>
            <a:xfrm>
              <a:off x="11612864" y="3718449"/>
              <a:ext cx="1321398" cy="1504705"/>
            </a:xfrm>
            <a:custGeom>
              <a:avLst/>
              <a:gdLst/>
              <a:ahLst/>
              <a:cxnLst/>
              <a:rect l="l" t="t" r="r" b="b"/>
              <a:pathLst>
                <a:path w="698500" h="795397" extrusionOk="0">
                  <a:moveTo>
                    <a:pt x="388418" y="14087"/>
                  </a:moveTo>
                  <a:lnTo>
                    <a:pt x="659332" y="171709"/>
                  </a:lnTo>
                  <a:cubicBezTo>
                    <a:pt x="683582" y="185818"/>
                    <a:pt x="698500" y="211757"/>
                    <a:pt x="698500" y="239813"/>
                  </a:cubicBezTo>
                  <a:lnTo>
                    <a:pt x="698500" y="555583"/>
                  </a:lnTo>
                  <a:cubicBezTo>
                    <a:pt x="698500" y="583639"/>
                    <a:pt x="683582" y="609578"/>
                    <a:pt x="659332" y="623687"/>
                  </a:cubicBezTo>
                  <a:lnTo>
                    <a:pt x="388418" y="781309"/>
                  </a:lnTo>
                  <a:cubicBezTo>
                    <a:pt x="364206" y="795396"/>
                    <a:pt x="334294" y="795396"/>
                    <a:pt x="310082" y="781309"/>
                  </a:cubicBezTo>
                  <a:lnTo>
                    <a:pt x="39168" y="623687"/>
                  </a:lnTo>
                  <a:cubicBezTo>
                    <a:pt x="14918" y="609578"/>
                    <a:pt x="0" y="583639"/>
                    <a:pt x="0" y="555583"/>
                  </a:cubicBezTo>
                  <a:lnTo>
                    <a:pt x="0" y="239813"/>
                  </a:lnTo>
                  <a:cubicBezTo>
                    <a:pt x="0" y="211757"/>
                    <a:pt x="14918" y="185818"/>
                    <a:pt x="39168" y="171709"/>
                  </a:cubicBezTo>
                  <a:lnTo>
                    <a:pt x="310082" y="14087"/>
                  </a:lnTo>
                  <a:cubicBezTo>
                    <a:pt x="334294" y="0"/>
                    <a:pt x="364206" y="0"/>
                    <a:pt x="388418" y="14087"/>
                  </a:cubicBezTo>
                  <a:close/>
                </a:path>
              </a:pathLst>
            </a:custGeom>
            <a:solidFill>
              <a:srgbClr val="1C5C2B"/>
            </a:solidFill>
            <a:ln w="57150" cap="sq" cmpd="sng">
              <a:solidFill>
                <a:srgbClr val="FFFFFF"/>
              </a:solidFill>
              <a:prstDash val="solid"/>
              <a:miter lim="8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905" name="Google Shape;905;p17"/>
            <p:cNvSpPr/>
            <p:nvPr/>
          </p:nvSpPr>
          <p:spPr>
            <a:xfrm>
              <a:off x="11887200" y="4026807"/>
              <a:ext cx="743163" cy="745025"/>
            </a:xfrm>
            <a:custGeom>
              <a:avLst/>
              <a:gdLst/>
              <a:ahLst/>
              <a:cxnLst/>
              <a:rect l="l" t="t" r="r" b="b"/>
              <a:pathLst>
                <a:path w="743163" h="745025" extrusionOk="0">
                  <a:moveTo>
                    <a:pt x="0" y="0"/>
                  </a:moveTo>
                  <a:lnTo>
                    <a:pt x="743163" y="0"/>
                  </a:lnTo>
                  <a:lnTo>
                    <a:pt x="743163" y="745025"/>
                  </a:lnTo>
                  <a:lnTo>
                    <a:pt x="0" y="745025"/>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sp>
        <p:nvSpPr>
          <p:cNvPr id="906" name="Google Shape;906;p17"/>
          <p:cNvSpPr/>
          <p:nvPr/>
        </p:nvSpPr>
        <p:spPr>
          <a:xfrm>
            <a:off x="-2214825" y="-2080368"/>
            <a:ext cx="3896877" cy="3375670"/>
          </a:xfrm>
          <a:custGeom>
            <a:avLst/>
            <a:gdLst/>
            <a:ahLst/>
            <a:cxnLst/>
            <a:rect l="l" t="t" r="r" b="b"/>
            <a:pathLst>
              <a:path w="3859024" h="3342880" extrusionOk="0">
                <a:moveTo>
                  <a:pt x="0" y="0"/>
                </a:moveTo>
                <a:lnTo>
                  <a:pt x="3859024" y="0"/>
                </a:lnTo>
                <a:lnTo>
                  <a:pt x="3859024" y="3342880"/>
                </a:lnTo>
                <a:lnTo>
                  <a:pt x="0" y="3342880"/>
                </a:lnTo>
                <a:lnTo>
                  <a:pt x="0" y="0"/>
                </a:lnTo>
                <a:close/>
              </a:path>
            </a:pathLst>
          </a:custGeom>
          <a:blipFill rotWithShape="1">
            <a:blip r:embed="rId9">
              <a:alphaModFix amt="5000"/>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907" name="Google Shape;907;p17"/>
          <p:cNvSpPr/>
          <p:nvPr/>
        </p:nvSpPr>
        <p:spPr>
          <a:xfrm>
            <a:off x="17978616" y="-320828"/>
            <a:ext cx="798157" cy="540752"/>
          </a:xfrm>
          <a:custGeom>
            <a:avLst/>
            <a:gdLst/>
            <a:ahLst/>
            <a:cxnLst/>
            <a:rect l="l" t="t" r="r" b="b"/>
            <a:pathLst>
              <a:path w="790404" h="535499" extrusionOk="0">
                <a:moveTo>
                  <a:pt x="0" y="0"/>
                </a:moveTo>
                <a:lnTo>
                  <a:pt x="790404" y="0"/>
                </a:lnTo>
                <a:lnTo>
                  <a:pt x="790404" y="535498"/>
                </a:lnTo>
                <a:lnTo>
                  <a:pt x="0" y="535498"/>
                </a:lnTo>
                <a:lnTo>
                  <a:pt x="0" y="0"/>
                </a:lnTo>
                <a:close/>
              </a:path>
            </a:pathLst>
          </a:custGeom>
          <a:blipFill rotWithShape="1">
            <a:blip r:embed="rId10">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nvGrpSpPr>
          <p:cNvPr id="908" name="Google Shape;908;p17"/>
          <p:cNvGrpSpPr/>
          <p:nvPr/>
        </p:nvGrpSpPr>
        <p:grpSpPr>
          <a:xfrm>
            <a:off x="15091289" y="3082543"/>
            <a:ext cx="1334360" cy="1519465"/>
            <a:chOff x="15033519" y="3660136"/>
            <a:chExt cx="1321398" cy="1504705"/>
          </a:xfrm>
        </p:grpSpPr>
        <p:grpSp>
          <p:nvGrpSpPr>
            <p:cNvPr id="909" name="Google Shape;909;p17"/>
            <p:cNvGrpSpPr/>
            <p:nvPr/>
          </p:nvGrpSpPr>
          <p:grpSpPr>
            <a:xfrm>
              <a:off x="15033519" y="3660136"/>
              <a:ext cx="1321398" cy="1504705"/>
              <a:chOff x="0" y="8702"/>
              <a:chExt cx="698500" cy="795397"/>
            </a:xfrm>
          </p:grpSpPr>
          <p:sp>
            <p:nvSpPr>
              <p:cNvPr id="910" name="Google Shape;910;p17"/>
              <p:cNvSpPr/>
              <p:nvPr/>
            </p:nvSpPr>
            <p:spPr>
              <a:xfrm>
                <a:off x="0" y="8702"/>
                <a:ext cx="698500" cy="795397"/>
              </a:xfrm>
              <a:custGeom>
                <a:avLst/>
                <a:gdLst/>
                <a:ahLst/>
                <a:cxnLst/>
                <a:rect l="l" t="t" r="r" b="b"/>
                <a:pathLst>
                  <a:path w="698500" h="795397" extrusionOk="0">
                    <a:moveTo>
                      <a:pt x="388418" y="14087"/>
                    </a:moveTo>
                    <a:lnTo>
                      <a:pt x="659332" y="171709"/>
                    </a:lnTo>
                    <a:cubicBezTo>
                      <a:pt x="683582" y="185818"/>
                      <a:pt x="698500" y="211757"/>
                      <a:pt x="698500" y="239813"/>
                    </a:cubicBezTo>
                    <a:lnTo>
                      <a:pt x="698500" y="555583"/>
                    </a:lnTo>
                    <a:cubicBezTo>
                      <a:pt x="698500" y="583639"/>
                      <a:pt x="683582" y="609578"/>
                      <a:pt x="659332" y="623687"/>
                    </a:cubicBezTo>
                    <a:lnTo>
                      <a:pt x="388418" y="781309"/>
                    </a:lnTo>
                    <a:cubicBezTo>
                      <a:pt x="364206" y="795396"/>
                      <a:pt x="334294" y="795396"/>
                      <a:pt x="310082" y="781309"/>
                    </a:cubicBezTo>
                    <a:lnTo>
                      <a:pt x="39168" y="623687"/>
                    </a:lnTo>
                    <a:cubicBezTo>
                      <a:pt x="14918" y="609578"/>
                      <a:pt x="0" y="583639"/>
                      <a:pt x="0" y="555583"/>
                    </a:cubicBezTo>
                    <a:lnTo>
                      <a:pt x="0" y="239813"/>
                    </a:lnTo>
                    <a:cubicBezTo>
                      <a:pt x="0" y="211757"/>
                      <a:pt x="14918" y="185818"/>
                      <a:pt x="39168" y="171709"/>
                    </a:cubicBezTo>
                    <a:lnTo>
                      <a:pt x="310082" y="14087"/>
                    </a:lnTo>
                    <a:cubicBezTo>
                      <a:pt x="334294" y="0"/>
                      <a:pt x="364206" y="0"/>
                      <a:pt x="388418" y="14087"/>
                    </a:cubicBezTo>
                    <a:close/>
                  </a:path>
                </a:pathLst>
              </a:custGeom>
              <a:solidFill>
                <a:srgbClr val="1C5C2B"/>
              </a:solidFill>
              <a:ln w="57150" cap="sq" cmpd="sng">
                <a:solidFill>
                  <a:srgbClr val="FFFFFF"/>
                </a:solidFill>
                <a:prstDash val="solid"/>
                <a:miter lim="8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911" name="Google Shape;911;p17"/>
              <p:cNvSpPr txBox="1"/>
              <p:nvPr/>
            </p:nvSpPr>
            <p:spPr>
              <a:xfrm>
                <a:off x="0" y="92075"/>
                <a:ext cx="698500" cy="581025"/>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sp>
          <p:nvSpPr>
            <p:cNvPr id="912" name="Google Shape;912;p17"/>
            <p:cNvSpPr/>
            <p:nvPr/>
          </p:nvSpPr>
          <p:spPr>
            <a:xfrm>
              <a:off x="15322637" y="3968493"/>
              <a:ext cx="743163" cy="745025"/>
            </a:xfrm>
            <a:custGeom>
              <a:avLst/>
              <a:gdLst/>
              <a:ahLst/>
              <a:cxnLst/>
              <a:rect l="l" t="t" r="r" b="b"/>
              <a:pathLst>
                <a:path w="743163" h="745025" extrusionOk="0">
                  <a:moveTo>
                    <a:pt x="0" y="0"/>
                  </a:moveTo>
                  <a:lnTo>
                    <a:pt x="743162" y="0"/>
                  </a:lnTo>
                  <a:lnTo>
                    <a:pt x="743162" y="745025"/>
                  </a:lnTo>
                  <a:lnTo>
                    <a:pt x="0" y="745025"/>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sp>
        <p:nvSpPr>
          <p:cNvPr id="913" name="Google Shape;913;p17"/>
          <p:cNvSpPr txBox="1"/>
          <p:nvPr/>
        </p:nvSpPr>
        <p:spPr>
          <a:xfrm>
            <a:off x="7528105" y="4841971"/>
            <a:ext cx="2855071" cy="2423394"/>
          </a:xfrm>
          <a:prstGeom prst="rect">
            <a:avLst/>
          </a:prstGeom>
          <a:noFill/>
          <a:ln>
            <a:noFill/>
          </a:ln>
        </p:spPr>
        <p:txBody>
          <a:bodyPr spcFirstLastPara="1" wrap="square" lIns="0" tIns="0" rIns="0" bIns="0" anchor="t" anchorCtr="0">
            <a:noAutofit/>
          </a:bodyPr>
          <a:lstStyle/>
          <a:p>
            <a:pPr marL="0" marR="0" lvl="0" indent="0" algn="ctr" rtl="0">
              <a:lnSpc>
                <a:spcPct val="119966"/>
              </a:lnSpc>
              <a:spcBef>
                <a:spcPts val="0"/>
              </a:spcBef>
              <a:spcAft>
                <a:spcPts val="0"/>
              </a:spcAft>
              <a:buNone/>
            </a:pPr>
            <a:r>
              <a:rPr lang="en-US" sz="1818" b="1">
                <a:solidFill>
                  <a:srgbClr val="022E18"/>
                </a:solidFill>
                <a:latin typeface="Century Gothic"/>
                <a:ea typeface="Century Gothic"/>
                <a:cs typeface="Century Gothic"/>
                <a:sym typeface="Century Gothic"/>
              </a:rPr>
              <a:t>State Primary Health Care Development Agencies (SPHCDAs):</a:t>
            </a:r>
            <a:r>
              <a:rPr lang="en-US" sz="1818">
                <a:solidFill>
                  <a:srgbClr val="022E18"/>
                </a:solidFill>
                <a:latin typeface="Century Gothic"/>
                <a:ea typeface="Century Gothic"/>
                <a:cs typeface="Century Gothic"/>
                <a:sym typeface="Century Gothic"/>
              </a:rPr>
              <a:t> </a:t>
            </a:r>
            <a:r>
              <a:rPr lang="en-US" sz="1818">
                <a:solidFill>
                  <a:srgbClr val="000000"/>
                </a:solidFill>
                <a:latin typeface="Century Gothic"/>
                <a:ea typeface="Century Gothic"/>
                <a:cs typeface="Century Gothic"/>
                <a:sym typeface="Century Gothic"/>
              </a:rPr>
              <a:t>SPHCDAs coordinate and oversee PHC services at the state level and provide technical support, training, and resources to PHCs.</a:t>
            </a:r>
            <a:endParaRPr/>
          </a:p>
          <a:p>
            <a:pPr marL="0" marR="0" lvl="0" indent="0" algn="ctr" rtl="0">
              <a:lnSpc>
                <a:spcPct val="119966"/>
              </a:lnSpc>
              <a:spcBef>
                <a:spcPts val="0"/>
              </a:spcBef>
              <a:spcAft>
                <a:spcPts val="0"/>
              </a:spcAft>
              <a:buNone/>
            </a:pPr>
            <a:endParaRPr sz="1818">
              <a:solidFill>
                <a:srgbClr val="000000"/>
              </a:solidFill>
              <a:latin typeface="Century Gothic"/>
              <a:ea typeface="Century Gothic"/>
              <a:cs typeface="Century Gothic"/>
              <a:sym typeface="Century Gothic"/>
            </a:endParaRPr>
          </a:p>
        </p:txBody>
      </p:sp>
      <p:sp>
        <p:nvSpPr>
          <p:cNvPr id="914" name="Google Shape;914;p17"/>
          <p:cNvSpPr txBox="1"/>
          <p:nvPr/>
        </p:nvSpPr>
        <p:spPr>
          <a:xfrm>
            <a:off x="11026972" y="4841972"/>
            <a:ext cx="2855071" cy="1884862"/>
          </a:xfrm>
          <a:prstGeom prst="rect">
            <a:avLst/>
          </a:prstGeom>
          <a:noFill/>
          <a:ln>
            <a:noFill/>
          </a:ln>
        </p:spPr>
        <p:txBody>
          <a:bodyPr spcFirstLastPara="1" wrap="square" lIns="0" tIns="0" rIns="0" bIns="0" anchor="t" anchorCtr="0">
            <a:noAutofit/>
          </a:bodyPr>
          <a:lstStyle/>
          <a:p>
            <a:pPr marL="0" marR="0" lvl="0" indent="0" algn="ctr" rtl="0">
              <a:lnSpc>
                <a:spcPct val="119966"/>
              </a:lnSpc>
              <a:spcBef>
                <a:spcPts val="0"/>
              </a:spcBef>
              <a:spcAft>
                <a:spcPts val="0"/>
              </a:spcAft>
              <a:buNone/>
            </a:pPr>
            <a:r>
              <a:rPr lang="en-US" sz="1818" b="1">
                <a:solidFill>
                  <a:srgbClr val="022E18"/>
                </a:solidFill>
                <a:latin typeface="Century Gothic"/>
                <a:ea typeface="Century Gothic"/>
                <a:cs typeface="Century Gothic"/>
                <a:sym typeface="Century Gothic"/>
              </a:rPr>
              <a:t>State Ministries of Health (SMOH):</a:t>
            </a:r>
            <a:r>
              <a:rPr lang="en-US" sz="1818">
                <a:solidFill>
                  <a:srgbClr val="000000"/>
                </a:solidFill>
                <a:latin typeface="Century Gothic"/>
                <a:ea typeface="Century Gothic"/>
                <a:cs typeface="Century Gothic"/>
                <a:sym typeface="Century Gothic"/>
              </a:rPr>
              <a:t> The SMOH provides overall policy guidance and strategic direction for health services in the state, including PHCs.</a:t>
            </a:r>
            <a:endParaRPr/>
          </a:p>
        </p:txBody>
      </p:sp>
      <p:sp>
        <p:nvSpPr>
          <p:cNvPr id="915" name="Google Shape;915;p17"/>
          <p:cNvSpPr txBox="1"/>
          <p:nvPr/>
        </p:nvSpPr>
        <p:spPr>
          <a:xfrm>
            <a:off x="14525838" y="4851590"/>
            <a:ext cx="3005431" cy="3365474"/>
          </a:xfrm>
          <a:prstGeom prst="rect">
            <a:avLst/>
          </a:prstGeom>
          <a:noFill/>
          <a:ln>
            <a:noFill/>
          </a:ln>
        </p:spPr>
        <p:txBody>
          <a:bodyPr spcFirstLastPara="1" wrap="square" lIns="0" tIns="0" rIns="0" bIns="0" anchor="t" anchorCtr="0">
            <a:noAutofit/>
          </a:bodyPr>
          <a:lstStyle/>
          <a:p>
            <a:pPr marL="0" marR="0" lvl="0" indent="0" algn="ctr" rtl="0">
              <a:lnSpc>
                <a:spcPct val="119988"/>
              </a:lnSpc>
              <a:spcBef>
                <a:spcPts val="0"/>
              </a:spcBef>
              <a:spcAft>
                <a:spcPts val="0"/>
              </a:spcAft>
              <a:buNone/>
            </a:pPr>
            <a:r>
              <a:rPr lang="en-US" sz="1716" b="1">
                <a:solidFill>
                  <a:srgbClr val="000000"/>
                </a:solidFill>
                <a:latin typeface="Century Gothic"/>
                <a:ea typeface="Century Gothic"/>
                <a:cs typeface="Century Gothic"/>
                <a:sym typeface="Century Gothic"/>
              </a:rPr>
              <a:t>National Primary Health Care Development Agency (NPHCDA): </a:t>
            </a:r>
            <a:endParaRPr/>
          </a:p>
          <a:p>
            <a:pPr marL="0" marR="0" lvl="0" indent="0" algn="ctr" rtl="0">
              <a:lnSpc>
                <a:spcPct val="119988"/>
              </a:lnSpc>
              <a:spcBef>
                <a:spcPts val="0"/>
              </a:spcBef>
              <a:spcAft>
                <a:spcPts val="0"/>
              </a:spcAft>
              <a:buNone/>
            </a:pPr>
            <a:r>
              <a:rPr lang="en-US" sz="1716">
                <a:solidFill>
                  <a:srgbClr val="000000"/>
                </a:solidFill>
                <a:latin typeface="Century Gothic"/>
                <a:ea typeface="Century Gothic"/>
                <a:cs typeface="Century Gothic"/>
                <a:sym typeface="Century Gothic"/>
              </a:rPr>
              <a:t>At the national level, the NPHCDA is responsible for the overall coordination and development of PHC services in Nigeria. It sets standards, provides technical assistance, and monitors the performance of PHCs nationwide.</a:t>
            </a:r>
            <a:endParaRPr/>
          </a:p>
          <a:p>
            <a:pPr marL="0" marR="0" lvl="0" indent="0" algn="ctr" rtl="0">
              <a:lnSpc>
                <a:spcPct val="119988"/>
              </a:lnSpc>
              <a:spcBef>
                <a:spcPts val="0"/>
              </a:spcBef>
              <a:spcAft>
                <a:spcPts val="0"/>
              </a:spcAft>
              <a:buNone/>
            </a:pPr>
            <a:endParaRPr sz="1716">
              <a:solidFill>
                <a:srgbClr val="000000"/>
              </a:solidFill>
              <a:latin typeface="Century Gothic"/>
              <a:ea typeface="Century Gothic"/>
              <a:cs typeface="Century Gothic"/>
              <a:sym typeface="Century Gothic"/>
            </a:endParaRPr>
          </a:p>
        </p:txBody>
      </p:sp>
      <p:sp>
        <p:nvSpPr>
          <p:cNvPr id="916" name="Google Shape;916;p17"/>
          <p:cNvSpPr txBox="1"/>
          <p:nvPr/>
        </p:nvSpPr>
        <p:spPr>
          <a:xfrm>
            <a:off x="448945" y="4851590"/>
            <a:ext cx="3112510" cy="4088735"/>
          </a:xfrm>
          <a:prstGeom prst="rect">
            <a:avLst/>
          </a:prstGeom>
          <a:noFill/>
          <a:ln>
            <a:noFill/>
          </a:ln>
        </p:spPr>
        <p:txBody>
          <a:bodyPr spcFirstLastPara="1" wrap="square" lIns="0" tIns="0" rIns="0" bIns="0" anchor="t" anchorCtr="0">
            <a:spAutoFit/>
          </a:bodyPr>
          <a:lstStyle/>
          <a:p>
            <a:pPr marL="0" marR="0" lvl="0" indent="0" algn="ctr" rtl="0">
              <a:lnSpc>
                <a:spcPct val="120009"/>
              </a:lnSpc>
              <a:spcBef>
                <a:spcPts val="0"/>
              </a:spcBef>
              <a:spcAft>
                <a:spcPts val="0"/>
              </a:spcAft>
              <a:buNone/>
            </a:pPr>
            <a:r>
              <a:rPr lang="en-US" sz="2019" b="1">
                <a:solidFill>
                  <a:srgbClr val="022E18"/>
                </a:solidFill>
                <a:latin typeface="Century Gothic"/>
                <a:ea typeface="Century Gothic"/>
                <a:cs typeface="Century Gothic"/>
                <a:sym typeface="Century Gothic"/>
              </a:rPr>
              <a:t>Ward Development Committees (WDCs[1] ):</a:t>
            </a:r>
            <a:endParaRPr/>
          </a:p>
          <a:p>
            <a:pPr marL="0" marR="0" lvl="0" indent="0" algn="ctr" rtl="0">
              <a:lnSpc>
                <a:spcPct val="119977"/>
              </a:lnSpc>
              <a:spcBef>
                <a:spcPts val="0"/>
              </a:spcBef>
              <a:spcAft>
                <a:spcPts val="0"/>
              </a:spcAft>
              <a:buNone/>
            </a:pPr>
            <a:r>
              <a:rPr lang="en-US" sz="1817">
                <a:solidFill>
                  <a:srgbClr val="000000"/>
                </a:solidFill>
                <a:latin typeface="Century Gothic"/>
                <a:ea typeface="Century Gothic"/>
                <a:cs typeface="Century Gothic"/>
                <a:sym typeface="Century Gothic"/>
              </a:rPr>
              <a:t>These are community-based committees that play a vital role in PHC oversight and community engagement. </a:t>
            </a:r>
            <a:endParaRPr/>
          </a:p>
          <a:p>
            <a:pPr marL="0" marR="0" lvl="0" indent="0" algn="ctr" rtl="0">
              <a:lnSpc>
                <a:spcPct val="119977"/>
              </a:lnSpc>
              <a:spcBef>
                <a:spcPts val="0"/>
              </a:spcBef>
              <a:spcAft>
                <a:spcPts val="0"/>
              </a:spcAft>
              <a:buNone/>
            </a:pPr>
            <a:endParaRPr sz="1817">
              <a:solidFill>
                <a:srgbClr val="000000"/>
              </a:solidFill>
              <a:latin typeface="Century Gothic"/>
              <a:ea typeface="Century Gothic"/>
              <a:cs typeface="Century Gothic"/>
              <a:sym typeface="Century Gothic"/>
            </a:endParaRPr>
          </a:p>
          <a:p>
            <a:pPr marL="0" marR="0" lvl="0" indent="0" algn="ctr" rtl="0">
              <a:lnSpc>
                <a:spcPct val="119977"/>
              </a:lnSpc>
              <a:spcBef>
                <a:spcPts val="0"/>
              </a:spcBef>
              <a:spcAft>
                <a:spcPts val="0"/>
              </a:spcAft>
              <a:buNone/>
            </a:pPr>
            <a:r>
              <a:rPr lang="en-US" sz="1817">
                <a:solidFill>
                  <a:srgbClr val="000000"/>
                </a:solidFill>
                <a:latin typeface="Century Gothic"/>
                <a:ea typeface="Century Gothic"/>
                <a:cs typeface="Century Gothic"/>
                <a:sym typeface="Century Gothic"/>
              </a:rPr>
              <a:t>They help identify community health needs and work with the PHC staff to address them.</a:t>
            </a:r>
            <a:endParaRPr/>
          </a:p>
          <a:p>
            <a:pPr marL="0" marR="0" lvl="0" indent="0" algn="ctr" rtl="0">
              <a:lnSpc>
                <a:spcPct val="119977"/>
              </a:lnSpc>
              <a:spcBef>
                <a:spcPts val="0"/>
              </a:spcBef>
              <a:spcAft>
                <a:spcPts val="0"/>
              </a:spcAft>
              <a:buNone/>
            </a:pPr>
            <a:r>
              <a:rPr lang="en-US" sz="1817">
                <a:solidFill>
                  <a:srgbClr val="000000"/>
                </a:solidFill>
                <a:latin typeface="Century Gothic"/>
                <a:ea typeface="Century Gothic"/>
                <a:cs typeface="Century Gothic"/>
                <a:sym typeface="Century Gothic"/>
              </a:rPr>
              <a:t>They need to be included in the figure above</a:t>
            </a:r>
            <a:endParaRPr/>
          </a:p>
          <a:p>
            <a:pPr marL="0" marR="0" lvl="0" indent="0" algn="ctr" rtl="0">
              <a:lnSpc>
                <a:spcPct val="119977"/>
              </a:lnSpc>
              <a:spcBef>
                <a:spcPts val="0"/>
              </a:spcBef>
              <a:spcAft>
                <a:spcPts val="0"/>
              </a:spcAft>
              <a:buNone/>
            </a:pPr>
            <a:endParaRPr sz="1817">
              <a:solidFill>
                <a:srgbClr val="000000"/>
              </a:solidFill>
              <a:latin typeface="Century Gothic"/>
              <a:ea typeface="Century Gothic"/>
              <a:cs typeface="Century Gothic"/>
              <a:sym typeface="Century Gothic"/>
            </a:endParaRPr>
          </a:p>
        </p:txBody>
      </p:sp>
      <p:sp>
        <p:nvSpPr>
          <p:cNvPr id="917" name="Google Shape;917;p17"/>
          <p:cNvSpPr txBox="1"/>
          <p:nvPr/>
        </p:nvSpPr>
        <p:spPr>
          <a:xfrm>
            <a:off x="4065470" y="4851589"/>
            <a:ext cx="2855071" cy="1933104"/>
          </a:xfrm>
          <a:prstGeom prst="rect">
            <a:avLst/>
          </a:prstGeom>
          <a:noFill/>
          <a:ln>
            <a:noFill/>
          </a:ln>
        </p:spPr>
        <p:txBody>
          <a:bodyPr spcFirstLastPara="1" wrap="square" lIns="0" tIns="0" rIns="0" bIns="0" anchor="t" anchorCtr="0">
            <a:noAutofit/>
          </a:bodyPr>
          <a:lstStyle/>
          <a:p>
            <a:pPr marL="0" marR="0" lvl="0" indent="0" algn="ctr" rtl="0">
              <a:lnSpc>
                <a:spcPct val="120009"/>
              </a:lnSpc>
              <a:spcBef>
                <a:spcPts val="0"/>
              </a:spcBef>
              <a:spcAft>
                <a:spcPts val="0"/>
              </a:spcAft>
              <a:buNone/>
            </a:pPr>
            <a:r>
              <a:rPr lang="en-US" sz="2019" b="1">
                <a:solidFill>
                  <a:srgbClr val="022E18"/>
                </a:solidFill>
                <a:latin typeface="Century Gothic"/>
                <a:ea typeface="Century Gothic"/>
                <a:cs typeface="Century Gothic"/>
                <a:sym typeface="Century Gothic"/>
              </a:rPr>
              <a:t>Local Government Health Authorities (LGHAs):</a:t>
            </a:r>
            <a:r>
              <a:rPr lang="en-US" sz="2019">
                <a:solidFill>
                  <a:srgbClr val="022E18"/>
                </a:solidFill>
                <a:latin typeface="Century Gothic"/>
                <a:ea typeface="Century Gothic"/>
                <a:cs typeface="Century Gothic"/>
                <a:sym typeface="Century Gothic"/>
              </a:rPr>
              <a:t> </a:t>
            </a:r>
            <a:endParaRPr/>
          </a:p>
          <a:p>
            <a:pPr marL="0" marR="0" lvl="0" indent="0" algn="ctr" rtl="0">
              <a:lnSpc>
                <a:spcPct val="119977"/>
              </a:lnSpc>
              <a:spcBef>
                <a:spcPts val="0"/>
              </a:spcBef>
              <a:spcAft>
                <a:spcPts val="0"/>
              </a:spcAft>
              <a:buNone/>
            </a:pPr>
            <a:r>
              <a:rPr lang="en-US" sz="1817">
                <a:solidFill>
                  <a:srgbClr val="000000"/>
                </a:solidFill>
                <a:latin typeface="Century Gothic"/>
                <a:ea typeface="Century Gothic"/>
                <a:cs typeface="Century Gothic"/>
                <a:sym typeface="Century Gothic"/>
              </a:rPr>
              <a:t>LGHAs have the primary responsibility for the management and supervision of PHCs within their local government areas.</a:t>
            </a:r>
            <a:endParaRPr/>
          </a:p>
        </p:txBody>
      </p:sp>
      <p:cxnSp>
        <p:nvCxnSpPr>
          <p:cNvPr id="918" name="Google Shape;918;p17"/>
          <p:cNvCxnSpPr/>
          <p:nvPr/>
        </p:nvCxnSpPr>
        <p:spPr>
          <a:xfrm rot="10800000">
            <a:off x="3731860" y="5303718"/>
            <a:ext cx="0" cy="3636606"/>
          </a:xfrm>
          <a:prstGeom prst="straightConnector1">
            <a:avLst/>
          </a:prstGeom>
          <a:noFill/>
          <a:ln w="19050" cap="flat" cmpd="sng">
            <a:solidFill>
              <a:srgbClr val="000000"/>
            </a:solidFill>
            <a:prstDash val="lgDash"/>
            <a:round/>
            <a:headEnd type="none" w="sm" len="sm"/>
            <a:tailEnd type="none" w="sm" len="sm"/>
          </a:ln>
        </p:spPr>
      </p:cxnSp>
      <p:cxnSp>
        <p:nvCxnSpPr>
          <p:cNvPr id="919" name="Google Shape;919;p17"/>
          <p:cNvCxnSpPr/>
          <p:nvPr/>
        </p:nvCxnSpPr>
        <p:spPr>
          <a:xfrm rot="10800000">
            <a:off x="7277041" y="5303718"/>
            <a:ext cx="0" cy="3636606"/>
          </a:xfrm>
          <a:prstGeom prst="straightConnector1">
            <a:avLst/>
          </a:prstGeom>
          <a:noFill/>
          <a:ln w="19050" cap="flat" cmpd="sng">
            <a:solidFill>
              <a:srgbClr val="000000"/>
            </a:solidFill>
            <a:prstDash val="lgDash"/>
            <a:round/>
            <a:headEnd type="none" w="sm" len="sm"/>
            <a:tailEnd type="none" w="sm" len="sm"/>
          </a:ln>
        </p:spPr>
      </p:cxnSp>
      <p:cxnSp>
        <p:nvCxnSpPr>
          <p:cNvPr id="920" name="Google Shape;920;p17"/>
          <p:cNvCxnSpPr/>
          <p:nvPr/>
        </p:nvCxnSpPr>
        <p:spPr>
          <a:xfrm rot="10800000">
            <a:off x="10822222" y="5303718"/>
            <a:ext cx="0" cy="3636606"/>
          </a:xfrm>
          <a:prstGeom prst="straightConnector1">
            <a:avLst/>
          </a:prstGeom>
          <a:noFill/>
          <a:ln w="19050" cap="flat" cmpd="sng">
            <a:solidFill>
              <a:srgbClr val="000000"/>
            </a:solidFill>
            <a:prstDash val="lgDash"/>
            <a:round/>
            <a:headEnd type="none" w="sm" len="sm"/>
            <a:tailEnd type="none" w="sm" len="sm"/>
          </a:ln>
        </p:spPr>
      </p:cxnSp>
      <p:cxnSp>
        <p:nvCxnSpPr>
          <p:cNvPr id="921" name="Google Shape;921;p17"/>
          <p:cNvCxnSpPr/>
          <p:nvPr/>
        </p:nvCxnSpPr>
        <p:spPr>
          <a:xfrm rot="10800000">
            <a:off x="14068637" y="5303718"/>
            <a:ext cx="0" cy="3636606"/>
          </a:xfrm>
          <a:prstGeom prst="straightConnector1">
            <a:avLst/>
          </a:prstGeom>
          <a:noFill/>
          <a:ln w="19050" cap="flat" cmpd="sng">
            <a:solidFill>
              <a:srgbClr val="000000"/>
            </a:solidFill>
            <a:prstDash val="lgDash"/>
            <a:round/>
            <a:headEnd type="none" w="sm" len="sm"/>
            <a:tailEnd type="none" w="sm" len="sm"/>
          </a:ln>
        </p:spPr>
      </p:cxnSp>
      <p:sp>
        <p:nvSpPr>
          <p:cNvPr id="922" name="Google Shape;922;p17"/>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11">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923" name="Google Shape;923;p17"/>
          <p:cNvSpPr txBox="1"/>
          <p:nvPr/>
        </p:nvSpPr>
        <p:spPr>
          <a:xfrm>
            <a:off x="591044" y="1142233"/>
            <a:ext cx="14939594" cy="688412"/>
          </a:xfrm>
          <a:prstGeom prst="rect">
            <a:avLst/>
          </a:prstGeom>
          <a:noFill/>
          <a:ln>
            <a:noFill/>
          </a:ln>
        </p:spPr>
        <p:txBody>
          <a:bodyPr spcFirstLastPara="1" wrap="square" lIns="0" tIns="0" rIns="0" bIns="0" anchor="t" anchorCtr="0">
            <a:spAutoFit/>
          </a:bodyPr>
          <a:lstStyle/>
          <a:p>
            <a:pPr marL="0" marR="0" lvl="0" indent="0" algn="l" rtl="0">
              <a:lnSpc>
                <a:spcPct val="140019"/>
              </a:lnSpc>
              <a:spcBef>
                <a:spcPts val="0"/>
              </a:spcBef>
              <a:spcAft>
                <a:spcPts val="0"/>
              </a:spcAft>
              <a:buNone/>
            </a:pPr>
            <a:r>
              <a:rPr lang="en-US" sz="4038">
                <a:solidFill>
                  <a:srgbClr val="1C5C2A"/>
                </a:solidFill>
                <a:latin typeface="Century Gothic"/>
                <a:ea typeface="Century Gothic"/>
                <a:cs typeface="Century Gothic"/>
                <a:sym typeface="Century Gothic"/>
              </a:rPr>
              <a:t>HEALTH SYSTEM ARCHITECTURE AT PHC LEVEL </a:t>
            </a:r>
            <a:endParaRPr/>
          </a:p>
        </p:txBody>
      </p:sp>
      <p:sp>
        <p:nvSpPr>
          <p:cNvPr id="924" name="Google Shape;924;p17"/>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16</a:t>
            </a:fld>
            <a:endParaRPr sz="1616">
              <a:solidFill>
                <a:schemeClr val="dk1"/>
              </a:solidFill>
            </a:endParaRPr>
          </a:p>
        </p:txBody>
      </p:sp>
      <p:pic>
        <p:nvPicPr>
          <p:cNvPr id="925" name="Google Shape;925;p17"/>
          <p:cNvPicPr preferRelativeResize="0"/>
          <p:nvPr/>
        </p:nvPicPr>
        <p:blipFill rotWithShape="1">
          <a:blip r:embed="rId12">
            <a:alphaModFix/>
          </a:blip>
          <a:srcRect/>
          <a:stretch/>
        </p:blipFill>
        <p:spPr>
          <a:xfrm>
            <a:off x="151067" y="96598"/>
            <a:ext cx="1982534" cy="793713"/>
          </a:xfrm>
          <a:prstGeom prst="rect">
            <a:avLst/>
          </a:prstGeom>
          <a:noFill/>
          <a:ln>
            <a:noFill/>
          </a:ln>
        </p:spPr>
      </p:pic>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Shape 837"/>
        <p:cNvGrpSpPr/>
        <p:nvPr/>
      </p:nvGrpSpPr>
      <p:grpSpPr>
        <a:xfrm>
          <a:off x="0" y="0"/>
          <a:ext cx="0" cy="0"/>
          <a:chOff x="0" y="0"/>
          <a:chExt cx="0" cy="0"/>
        </a:xfrm>
      </p:grpSpPr>
      <p:sp>
        <p:nvSpPr>
          <p:cNvPr id="838" name="Google Shape;838;p22"/>
          <p:cNvSpPr/>
          <p:nvPr/>
        </p:nvSpPr>
        <p:spPr>
          <a:xfrm>
            <a:off x="1652075" y="4461296"/>
            <a:ext cx="1601472" cy="1752637"/>
          </a:xfrm>
          <a:custGeom>
            <a:avLst/>
            <a:gdLst/>
            <a:ahLst/>
            <a:cxnLst/>
            <a:rect l="l" t="t" r="r" b="b"/>
            <a:pathLst>
              <a:path w="1585916" h="1735612" extrusionOk="0">
                <a:moveTo>
                  <a:pt x="0" y="0"/>
                </a:moveTo>
                <a:lnTo>
                  <a:pt x="1585916" y="0"/>
                </a:lnTo>
                <a:lnTo>
                  <a:pt x="1585916" y="1735612"/>
                </a:lnTo>
                <a:lnTo>
                  <a:pt x="0" y="173561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839" name="Google Shape;839;p22"/>
          <p:cNvSpPr txBox="1"/>
          <p:nvPr/>
        </p:nvSpPr>
        <p:spPr>
          <a:xfrm>
            <a:off x="5286958" y="3933457"/>
            <a:ext cx="7714084" cy="2420086"/>
          </a:xfrm>
          <a:prstGeom prst="rect">
            <a:avLst/>
          </a:prstGeom>
          <a:noFill/>
          <a:ln>
            <a:noFill/>
          </a:ln>
        </p:spPr>
        <p:txBody>
          <a:bodyPr spcFirstLastPara="1" wrap="square" lIns="0" tIns="0" rIns="0" bIns="0" anchor="t" anchorCtr="0">
            <a:spAutoFit/>
          </a:bodyPr>
          <a:lstStyle/>
          <a:p>
            <a:pPr marL="0" marR="0" lvl="0" indent="0" algn="l" rtl="0">
              <a:lnSpc>
                <a:spcPct val="140007"/>
              </a:lnSpc>
              <a:spcBef>
                <a:spcPts val="0"/>
              </a:spcBef>
              <a:spcAft>
                <a:spcPts val="0"/>
              </a:spcAft>
              <a:buNone/>
            </a:pPr>
            <a:r>
              <a:rPr lang="en-US" sz="11233" b="1" dirty="0">
                <a:solidFill>
                  <a:schemeClr val="tx1"/>
                </a:solidFill>
                <a:latin typeface="Century Gothic"/>
                <a:ea typeface="Century Gothic"/>
                <a:cs typeface="Century Gothic"/>
                <a:sym typeface="Century Gothic"/>
              </a:rPr>
              <a:t>QUESTIONS</a:t>
            </a:r>
            <a:endParaRPr b="1" dirty="0">
              <a:solidFill>
                <a:schemeClr val="tx1"/>
              </a:solidFill>
            </a:endParaRPr>
          </a:p>
        </p:txBody>
      </p:sp>
      <p:sp>
        <p:nvSpPr>
          <p:cNvPr id="840" name="Google Shape;840;p22"/>
          <p:cNvSpPr/>
          <p:nvPr/>
        </p:nvSpPr>
        <p:spPr>
          <a:xfrm>
            <a:off x="16669290" y="195491"/>
            <a:ext cx="1682910" cy="471214"/>
          </a:xfrm>
          <a:custGeom>
            <a:avLst/>
            <a:gdLst/>
            <a:ahLst/>
            <a:cxnLst/>
            <a:rect l="l" t="t" r="r" b="b"/>
            <a:pathLst>
              <a:path w="2222083" h="622182" extrusionOk="0">
                <a:moveTo>
                  <a:pt x="0" y="0"/>
                </a:moveTo>
                <a:lnTo>
                  <a:pt x="2222083" y="0"/>
                </a:lnTo>
                <a:lnTo>
                  <a:pt x="2222083" y="622182"/>
                </a:lnTo>
                <a:lnTo>
                  <a:pt x="0" y="622182"/>
                </a:lnTo>
                <a:lnTo>
                  <a:pt x="0" y="0"/>
                </a:lnTo>
                <a:close/>
              </a:path>
            </a:pathLst>
          </a:custGeom>
          <a:blipFill rotWithShape="1">
            <a:blip r:embed="rId4">
              <a:alphaModFix/>
            </a:blip>
            <a:stretch>
              <a:fillRect t="-51058" b="-58756"/>
            </a:stretch>
          </a:blipFill>
          <a:ln>
            <a:noFill/>
          </a:ln>
        </p:spPr>
      </p:sp>
      <p:sp>
        <p:nvSpPr>
          <p:cNvPr id="841" name="Google Shape;841;p22"/>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160</a:t>
            </a:fld>
            <a:endParaRPr>
              <a:solidFill>
                <a:schemeClr val="lt1"/>
              </a:solidFill>
            </a:endParaRPr>
          </a:p>
        </p:txBody>
      </p:sp>
      <p:grpSp>
        <p:nvGrpSpPr>
          <p:cNvPr id="842" name="Google Shape;842;p22"/>
          <p:cNvGrpSpPr/>
          <p:nvPr/>
        </p:nvGrpSpPr>
        <p:grpSpPr>
          <a:xfrm>
            <a:off x="151080" y="38100"/>
            <a:ext cx="1822266" cy="696773"/>
            <a:chOff x="151066" y="96598"/>
            <a:chExt cx="4116254" cy="1524000"/>
          </a:xfrm>
        </p:grpSpPr>
        <p:sp>
          <p:nvSpPr>
            <p:cNvPr id="843" name="Google Shape;843;p22"/>
            <p:cNvSpPr/>
            <p:nvPr/>
          </p:nvSpPr>
          <p:spPr>
            <a:xfrm>
              <a:off x="1279920" y="427213"/>
              <a:ext cx="2987400" cy="826800"/>
            </a:xfrm>
            <a:prstGeom prst="rect">
              <a:avLst/>
            </a:prstGeom>
            <a:solidFill>
              <a:srgbClr val="FFFFFF"/>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pic>
          <p:nvPicPr>
            <p:cNvPr id="844" name="Google Shape;844;p22"/>
            <p:cNvPicPr preferRelativeResize="0"/>
            <p:nvPr/>
          </p:nvPicPr>
          <p:blipFill rotWithShape="1">
            <a:blip r:embed="rId5">
              <a:alphaModFix/>
            </a:blip>
            <a:srcRect/>
            <a:stretch/>
          </p:blipFill>
          <p:spPr>
            <a:xfrm>
              <a:off x="151066" y="96598"/>
              <a:ext cx="3883360" cy="1524000"/>
            </a:xfrm>
            <a:prstGeom prst="rect">
              <a:avLst/>
            </a:prstGeom>
            <a:noFill/>
            <a:ln>
              <a:noFill/>
            </a:ln>
          </p:spPr>
        </p:pic>
      </p:grpSp>
    </p:spTree>
  </p:cSld>
  <p:clrMapOvr>
    <a:masterClrMapping/>
  </p:clrMapOvr>
  <p:transition>
    <p:push/>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930"/>
        <p:cNvGrpSpPr/>
        <p:nvPr/>
      </p:nvGrpSpPr>
      <p:grpSpPr>
        <a:xfrm>
          <a:off x="0" y="0"/>
          <a:ext cx="0" cy="0"/>
          <a:chOff x="0" y="0"/>
          <a:chExt cx="0" cy="0"/>
        </a:xfrm>
      </p:grpSpPr>
      <p:sp>
        <p:nvSpPr>
          <p:cNvPr id="931" name="Google Shape;931;g351df2b98da_0_2561"/>
          <p:cNvSpPr txBox="1">
            <a:spLocks noGrp="1"/>
          </p:cNvSpPr>
          <p:nvPr>
            <p:ph type="title"/>
          </p:nvPr>
        </p:nvSpPr>
        <p:spPr>
          <a:xfrm>
            <a:off x="683948" y="966554"/>
            <a:ext cx="16879500" cy="1107900"/>
          </a:xfrm>
          <a:prstGeom prst="rect">
            <a:avLst/>
          </a:prstGeom>
          <a:noFill/>
          <a:ln>
            <a:noFill/>
          </a:ln>
        </p:spPr>
        <p:txBody>
          <a:bodyPr spcFirstLastPara="1" wrap="square" lIns="0" tIns="0" rIns="0" bIns="0" anchor="ctr" anchorCtr="0">
            <a:normAutofit/>
          </a:bodyPr>
          <a:lstStyle/>
          <a:p>
            <a:pPr marL="0" lvl="0" indent="0" algn="ctr" rtl="0">
              <a:lnSpc>
                <a:spcPct val="100000"/>
              </a:lnSpc>
              <a:spcBef>
                <a:spcPts val="0"/>
              </a:spcBef>
              <a:spcAft>
                <a:spcPts val="0"/>
              </a:spcAft>
              <a:buClr>
                <a:srgbClr val="002060"/>
              </a:buClr>
              <a:buSzPts val="4200"/>
              <a:buFont typeface="Roboto Black"/>
              <a:buNone/>
            </a:pPr>
            <a:r>
              <a:rPr lang="en-US" sz="4200" b="1">
                <a:latin typeface="Roboto Black"/>
                <a:ea typeface="Roboto Black"/>
                <a:cs typeface="Roboto Black"/>
                <a:sym typeface="Roboto Black"/>
              </a:rPr>
              <a:t>STRATEGIC VISION FOR THE HEALTH SECTOR [2023-2026]</a:t>
            </a:r>
            <a:endParaRPr sz="4200">
              <a:latin typeface="Roboto Black"/>
              <a:ea typeface="Roboto Black"/>
              <a:cs typeface="Roboto Black"/>
              <a:sym typeface="Roboto Black"/>
            </a:endParaRPr>
          </a:p>
        </p:txBody>
      </p:sp>
      <p:pic>
        <p:nvPicPr>
          <p:cNvPr id="932" name="Google Shape;932;g351df2b98da_0_2561"/>
          <p:cNvPicPr preferRelativeResize="0">
            <a:picLocks noGrp="1"/>
          </p:cNvPicPr>
          <p:nvPr>
            <p:ph type="body" idx="1"/>
          </p:nvPr>
        </p:nvPicPr>
        <p:blipFill rotWithShape="1">
          <a:blip r:embed="rId3">
            <a:alphaModFix/>
          </a:blip>
          <a:srcRect t="1642" r="59"/>
          <a:stretch/>
        </p:blipFill>
        <p:spPr>
          <a:xfrm>
            <a:off x="1008370" y="2074549"/>
            <a:ext cx="16595700" cy="7842000"/>
          </a:xfrm>
          <a:prstGeom prst="rect">
            <a:avLst/>
          </a:prstGeom>
          <a:noFill/>
          <a:ln>
            <a:noFill/>
          </a:ln>
        </p:spPr>
      </p:pic>
      <p:sp>
        <p:nvSpPr>
          <p:cNvPr id="933" name="Google Shape;933;g351df2b98da_0_2561"/>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pic>
        <p:nvPicPr>
          <p:cNvPr id="934" name="Google Shape;934;g351df2b98da_0_2561"/>
          <p:cNvPicPr preferRelativeResize="0"/>
          <p:nvPr/>
        </p:nvPicPr>
        <p:blipFill rotWithShape="1">
          <a:blip r:embed="rId5">
            <a:alphaModFix/>
          </a:blip>
          <a:srcRect/>
          <a:stretch/>
        </p:blipFill>
        <p:spPr>
          <a:xfrm>
            <a:off x="151067" y="96598"/>
            <a:ext cx="1982534" cy="793713"/>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938"/>
        <p:cNvGrpSpPr/>
        <p:nvPr/>
      </p:nvGrpSpPr>
      <p:grpSpPr>
        <a:xfrm>
          <a:off x="0" y="0"/>
          <a:ext cx="0" cy="0"/>
          <a:chOff x="0" y="0"/>
          <a:chExt cx="0" cy="0"/>
        </a:xfrm>
      </p:grpSpPr>
      <p:sp>
        <p:nvSpPr>
          <p:cNvPr id="939" name="Google Shape;939;p11"/>
          <p:cNvSpPr/>
          <p:nvPr/>
        </p:nvSpPr>
        <p:spPr>
          <a:xfrm>
            <a:off x="12531051" y="384814"/>
            <a:ext cx="4991016" cy="6419314"/>
          </a:xfrm>
          <a:custGeom>
            <a:avLst/>
            <a:gdLst/>
            <a:ahLst/>
            <a:cxnLst/>
            <a:rect l="l" t="t" r="r" b="b"/>
            <a:pathLst>
              <a:path w="4942535" h="6356958" extrusionOk="0">
                <a:moveTo>
                  <a:pt x="0" y="0"/>
                </a:moveTo>
                <a:lnTo>
                  <a:pt x="4942535" y="0"/>
                </a:lnTo>
                <a:lnTo>
                  <a:pt x="4942535" y="6356958"/>
                </a:lnTo>
                <a:lnTo>
                  <a:pt x="0" y="635695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nvGrpSpPr>
          <p:cNvPr id="940" name="Google Shape;940;p11"/>
          <p:cNvGrpSpPr/>
          <p:nvPr/>
        </p:nvGrpSpPr>
        <p:grpSpPr>
          <a:xfrm>
            <a:off x="-89694" y="5581691"/>
            <a:ext cx="18467388" cy="3591132"/>
            <a:chOff x="0" y="-123825"/>
            <a:chExt cx="4816593" cy="936625"/>
          </a:xfrm>
        </p:grpSpPr>
        <p:sp>
          <p:nvSpPr>
            <p:cNvPr id="941" name="Google Shape;941;p11"/>
            <p:cNvSpPr/>
            <p:nvPr/>
          </p:nvSpPr>
          <p:spPr>
            <a:xfrm>
              <a:off x="0" y="0"/>
              <a:ext cx="4816592" cy="812800"/>
            </a:xfrm>
            <a:custGeom>
              <a:avLst/>
              <a:gdLst/>
              <a:ahLst/>
              <a:cxnLst/>
              <a:rect l="l" t="t" r="r" b="b"/>
              <a:pathLst>
                <a:path w="4816592" h="812800" extrusionOk="0">
                  <a:moveTo>
                    <a:pt x="0" y="0"/>
                  </a:moveTo>
                  <a:lnTo>
                    <a:pt x="4816592" y="0"/>
                  </a:lnTo>
                  <a:lnTo>
                    <a:pt x="4816592" y="812800"/>
                  </a:lnTo>
                  <a:lnTo>
                    <a:pt x="0" y="812800"/>
                  </a:lnTo>
                  <a:close/>
                </a:path>
              </a:pathLst>
            </a:custGeom>
            <a:solidFill>
              <a:srgbClr val="186931"/>
            </a:solidFill>
            <a:ln>
              <a:noFill/>
            </a:ln>
          </p:spPr>
        </p:sp>
        <p:sp>
          <p:nvSpPr>
            <p:cNvPr id="942" name="Google Shape;942;p11"/>
            <p:cNvSpPr txBox="1"/>
            <p:nvPr/>
          </p:nvSpPr>
          <p:spPr>
            <a:xfrm>
              <a:off x="0" y="-123825"/>
              <a:ext cx="4816593" cy="936625"/>
            </a:xfrm>
            <a:prstGeom prst="rect">
              <a:avLst/>
            </a:prstGeom>
            <a:noFill/>
            <a:ln>
              <a:noFill/>
            </a:ln>
          </p:spPr>
          <p:txBody>
            <a:bodyPr spcFirstLastPara="1" wrap="square" lIns="51275" tIns="51275" rIns="51275" bIns="51275" anchor="ctr" anchorCtr="0">
              <a:noAutofit/>
            </a:bodyPr>
            <a:lstStyle/>
            <a:p>
              <a:pPr marL="0" marR="0" lvl="0" indent="0" algn="ctr" rtl="0">
                <a:lnSpc>
                  <a:spcPct val="186578"/>
                </a:lnSpc>
                <a:spcBef>
                  <a:spcPts val="0"/>
                </a:spcBef>
                <a:spcAft>
                  <a:spcPts val="0"/>
                </a:spcAft>
                <a:buNone/>
              </a:pPr>
              <a:endParaRPr sz="1818">
                <a:solidFill>
                  <a:srgbClr val="000000"/>
                </a:solidFill>
                <a:latin typeface="Calibri"/>
                <a:ea typeface="Calibri"/>
                <a:cs typeface="Calibri"/>
                <a:sym typeface="Calibri"/>
              </a:endParaRPr>
            </a:p>
          </p:txBody>
        </p:sp>
      </p:grpSp>
      <p:sp>
        <p:nvSpPr>
          <p:cNvPr id="943" name="Google Shape;943;p11"/>
          <p:cNvSpPr/>
          <p:nvPr/>
        </p:nvSpPr>
        <p:spPr>
          <a:xfrm>
            <a:off x="-1121228" y="5393579"/>
            <a:ext cx="3597727" cy="4129386"/>
          </a:xfrm>
          <a:custGeom>
            <a:avLst/>
            <a:gdLst/>
            <a:ahLst/>
            <a:cxnLst/>
            <a:rect l="l" t="t" r="r" b="b"/>
            <a:pathLst>
              <a:path w="3562780" h="4089274" extrusionOk="0">
                <a:moveTo>
                  <a:pt x="0" y="0"/>
                </a:moveTo>
                <a:lnTo>
                  <a:pt x="3562780" y="0"/>
                </a:lnTo>
                <a:lnTo>
                  <a:pt x="3562780" y="4089274"/>
                </a:lnTo>
                <a:lnTo>
                  <a:pt x="0" y="4089274"/>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944" name="Google Shape;944;p11"/>
          <p:cNvSpPr txBox="1"/>
          <p:nvPr/>
        </p:nvSpPr>
        <p:spPr>
          <a:xfrm>
            <a:off x="949100" y="2469776"/>
            <a:ext cx="11072100" cy="3077400"/>
          </a:xfrm>
          <a:prstGeom prst="rect">
            <a:avLst/>
          </a:prstGeom>
          <a:noFill/>
          <a:ln>
            <a:noFill/>
          </a:ln>
        </p:spPr>
        <p:txBody>
          <a:bodyPr spcFirstLastPara="1" wrap="square" lIns="0" tIns="0" rIns="0" bIns="0" anchor="t" anchorCtr="0">
            <a:spAutoFit/>
          </a:bodyPr>
          <a:lstStyle/>
          <a:p>
            <a:pPr marL="0" marR="0" lvl="0" indent="0" algn="l" rtl="0">
              <a:lnSpc>
                <a:spcPct val="140013"/>
              </a:lnSpc>
              <a:spcBef>
                <a:spcPts val="0"/>
              </a:spcBef>
              <a:spcAft>
                <a:spcPts val="0"/>
              </a:spcAft>
              <a:buNone/>
            </a:pPr>
            <a:r>
              <a:rPr lang="en-US" sz="3029" b="1">
                <a:solidFill>
                  <a:srgbClr val="343432"/>
                </a:solidFill>
                <a:latin typeface="Century Gothic"/>
                <a:ea typeface="Century Gothic"/>
                <a:cs typeface="Century Gothic"/>
                <a:sym typeface="Century Gothic"/>
              </a:rPr>
              <a:t>Primary Health Care (PHC)</a:t>
            </a:r>
            <a:r>
              <a:rPr lang="en-US" sz="3029">
                <a:solidFill>
                  <a:srgbClr val="343432"/>
                </a:solidFill>
                <a:latin typeface="Century Gothic"/>
                <a:ea typeface="Century Gothic"/>
                <a:cs typeface="Century Gothic"/>
                <a:sym typeface="Century Gothic"/>
              </a:rPr>
              <a:t> is the foundation of Nigeria's healthcare system, ensuring that everyone can access basic health services. However, challenges like low funding, poor transparency, and unfair service distribution have weakened PHCs in many areas.</a:t>
            </a:r>
            <a:endParaRPr/>
          </a:p>
        </p:txBody>
      </p:sp>
      <p:sp>
        <p:nvSpPr>
          <p:cNvPr id="945" name="Google Shape;945;p11"/>
          <p:cNvSpPr txBox="1"/>
          <p:nvPr/>
        </p:nvSpPr>
        <p:spPr>
          <a:xfrm>
            <a:off x="1029181" y="802496"/>
            <a:ext cx="9605109" cy="1426551"/>
          </a:xfrm>
          <a:prstGeom prst="rect">
            <a:avLst/>
          </a:prstGeom>
          <a:noFill/>
          <a:ln>
            <a:noFill/>
          </a:ln>
        </p:spPr>
        <p:txBody>
          <a:bodyPr spcFirstLastPara="1" wrap="square" lIns="0" tIns="0" rIns="0" bIns="0" anchor="t" anchorCtr="0">
            <a:spAutoFit/>
          </a:bodyPr>
          <a:lstStyle/>
          <a:p>
            <a:pPr marL="0" marR="0" lvl="0" indent="0" algn="l" rtl="0">
              <a:lnSpc>
                <a:spcPct val="140019"/>
              </a:lnSpc>
              <a:spcBef>
                <a:spcPts val="0"/>
              </a:spcBef>
              <a:spcAft>
                <a:spcPts val="0"/>
              </a:spcAft>
              <a:buNone/>
            </a:pPr>
            <a:r>
              <a:rPr lang="en-US" sz="4038">
                <a:solidFill>
                  <a:srgbClr val="186931"/>
                </a:solidFill>
                <a:latin typeface="Century Gothic"/>
                <a:ea typeface="Century Gothic"/>
                <a:cs typeface="Century Gothic"/>
                <a:sym typeface="Century Gothic"/>
              </a:rPr>
              <a:t>UNDERSTANDING PRIMARY HEALTH CENTERS (PHCS) IN NIGERIA</a:t>
            </a:r>
            <a:endParaRPr/>
          </a:p>
        </p:txBody>
      </p:sp>
      <p:sp>
        <p:nvSpPr>
          <p:cNvPr id="946" name="Google Shape;946;p11"/>
          <p:cNvSpPr txBox="1"/>
          <p:nvPr/>
        </p:nvSpPr>
        <p:spPr>
          <a:xfrm>
            <a:off x="3044992" y="7118641"/>
            <a:ext cx="14255439" cy="1450380"/>
          </a:xfrm>
          <a:prstGeom prst="rect">
            <a:avLst/>
          </a:prstGeom>
          <a:noFill/>
          <a:ln>
            <a:noFill/>
          </a:ln>
        </p:spPr>
        <p:txBody>
          <a:bodyPr spcFirstLastPara="1" wrap="square" lIns="0" tIns="0" rIns="0" bIns="0" anchor="t" anchorCtr="0">
            <a:spAutoFit/>
          </a:bodyPr>
          <a:lstStyle/>
          <a:p>
            <a:pPr marL="0" marR="0" lvl="0" indent="0" algn="just" rtl="0">
              <a:lnSpc>
                <a:spcPct val="127227"/>
              </a:lnSpc>
              <a:spcBef>
                <a:spcPts val="0"/>
              </a:spcBef>
              <a:spcAft>
                <a:spcPts val="0"/>
              </a:spcAft>
              <a:buNone/>
            </a:pPr>
            <a:r>
              <a:rPr lang="en-US" sz="2222">
                <a:solidFill>
                  <a:srgbClr val="D9D9D9"/>
                </a:solidFill>
                <a:latin typeface="Arial"/>
                <a:ea typeface="Arial"/>
                <a:cs typeface="Arial"/>
                <a:sym typeface="Arial"/>
              </a:rPr>
              <a:t>A Primary Health Center (PHC) is the first-place people go for healthcare in Nigeria. </a:t>
            </a:r>
            <a:endParaRPr/>
          </a:p>
          <a:p>
            <a:pPr marL="0" marR="0" lvl="0" indent="0" algn="just" rtl="0">
              <a:lnSpc>
                <a:spcPct val="127227"/>
              </a:lnSpc>
              <a:spcBef>
                <a:spcPts val="0"/>
              </a:spcBef>
              <a:spcAft>
                <a:spcPts val="0"/>
              </a:spcAft>
              <a:buNone/>
            </a:pPr>
            <a:r>
              <a:rPr lang="en-US" sz="2222">
                <a:solidFill>
                  <a:srgbClr val="D9D9D9"/>
                </a:solidFill>
                <a:latin typeface="Arial"/>
                <a:ea typeface="Arial"/>
                <a:cs typeface="Arial"/>
                <a:sym typeface="Arial"/>
              </a:rPr>
              <a:t>It provides basic and affordable health services close to where people live and work. PHCs focus on preventing diseases, promoting good health, and treating common illnesses.</a:t>
            </a:r>
            <a:endParaRPr/>
          </a:p>
        </p:txBody>
      </p:sp>
      <p:sp>
        <p:nvSpPr>
          <p:cNvPr id="947" name="Google Shape;947;p11"/>
          <p:cNvSpPr txBox="1"/>
          <p:nvPr/>
        </p:nvSpPr>
        <p:spPr>
          <a:xfrm>
            <a:off x="3044991" y="6498245"/>
            <a:ext cx="5483431" cy="423459"/>
          </a:xfrm>
          <a:prstGeom prst="rect">
            <a:avLst/>
          </a:prstGeom>
          <a:noFill/>
          <a:ln>
            <a:noFill/>
          </a:ln>
        </p:spPr>
        <p:txBody>
          <a:bodyPr spcFirstLastPara="1" wrap="square" lIns="0" tIns="0" rIns="0" bIns="0" anchor="t" anchorCtr="0">
            <a:spAutoFit/>
          </a:bodyPr>
          <a:lstStyle/>
          <a:p>
            <a:pPr marL="0" marR="0" lvl="0" indent="0" algn="l" rtl="0">
              <a:lnSpc>
                <a:spcPct val="139933"/>
              </a:lnSpc>
              <a:spcBef>
                <a:spcPts val="0"/>
              </a:spcBef>
              <a:spcAft>
                <a:spcPts val="0"/>
              </a:spcAft>
              <a:buNone/>
            </a:pPr>
            <a:r>
              <a:rPr lang="en-US" sz="2424" b="1">
                <a:solidFill>
                  <a:srgbClr val="BEBEBD"/>
                </a:solidFill>
                <a:latin typeface="Arial"/>
                <a:ea typeface="Arial"/>
                <a:cs typeface="Arial"/>
                <a:sym typeface="Arial"/>
              </a:rPr>
              <a:t>Primary Health Center (PHC)</a:t>
            </a:r>
            <a:endParaRPr/>
          </a:p>
        </p:txBody>
      </p:sp>
      <p:sp>
        <p:nvSpPr>
          <p:cNvPr id="948" name="Google Shape;948;p11"/>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949" name="Google Shape;949;p11"/>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18</a:t>
            </a:fld>
            <a:endParaRPr sz="1616">
              <a:solidFill>
                <a:schemeClr val="dk1"/>
              </a:solidFill>
            </a:endParaRPr>
          </a:p>
        </p:txBody>
      </p:sp>
      <p:pic>
        <p:nvPicPr>
          <p:cNvPr id="950" name="Google Shape;950;p11"/>
          <p:cNvPicPr preferRelativeResize="0"/>
          <p:nvPr/>
        </p:nvPicPr>
        <p:blipFill rotWithShape="1">
          <a:blip r:embed="rId6">
            <a:alphaModFix/>
          </a:blip>
          <a:srcRect/>
          <a:stretch/>
        </p:blipFill>
        <p:spPr>
          <a:xfrm>
            <a:off x="151067" y="96598"/>
            <a:ext cx="1982534" cy="793713"/>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956"/>
        <p:cNvGrpSpPr/>
        <p:nvPr/>
      </p:nvGrpSpPr>
      <p:grpSpPr>
        <a:xfrm>
          <a:off x="0" y="0"/>
          <a:ext cx="0" cy="0"/>
          <a:chOff x="0" y="0"/>
          <a:chExt cx="0" cy="0"/>
        </a:xfrm>
      </p:grpSpPr>
      <p:sp>
        <p:nvSpPr>
          <p:cNvPr id="957" name="Google Shape;957;g351df2b98da_0_990"/>
          <p:cNvSpPr/>
          <p:nvPr/>
        </p:nvSpPr>
        <p:spPr>
          <a:xfrm>
            <a:off x="-130913" y="-50453"/>
            <a:ext cx="18415567" cy="10389870"/>
          </a:xfrm>
          <a:custGeom>
            <a:avLst/>
            <a:gdLst/>
            <a:ahLst/>
            <a:cxnLst/>
            <a:rect l="l" t="t" r="r" b="b"/>
            <a:pathLst>
              <a:path w="18369643" h="10287000" extrusionOk="0">
                <a:moveTo>
                  <a:pt x="0" y="0"/>
                </a:moveTo>
                <a:lnTo>
                  <a:pt x="18369642" y="0"/>
                </a:lnTo>
                <a:lnTo>
                  <a:pt x="18369642" y="10287000"/>
                </a:lnTo>
                <a:lnTo>
                  <a:pt x="0" y="10287000"/>
                </a:lnTo>
                <a:lnTo>
                  <a:pt x="0" y="0"/>
                </a:lnTo>
                <a:close/>
              </a:path>
            </a:pathLst>
          </a:custGeom>
          <a:blipFill rotWithShape="1">
            <a:blip r:embed="rId3">
              <a:alphaModFix amt="6000"/>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958" name="Google Shape;958;g351df2b98da_0_990"/>
          <p:cNvSpPr txBox="1"/>
          <p:nvPr/>
        </p:nvSpPr>
        <p:spPr>
          <a:xfrm>
            <a:off x="834320" y="4252999"/>
            <a:ext cx="2985900" cy="957300"/>
          </a:xfrm>
          <a:prstGeom prst="rect">
            <a:avLst/>
          </a:prstGeom>
          <a:solidFill>
            <a:srgbClr val="186931"/>
          </a:solidFill>
          <a:ln>
            <a:noFill/>
          </a:ln>
        </p:spPr>
        <p:txBody>
          <a:bodyPr spcFirstLastPara="1" wrap="square" lIns="68550" tIns="0" rIns="0" bIns="0" anchor="ctr" anchorCtr="0">
            <a:noAutofit/>
          </a:bodyPr>
          <a:lstStyle/>
          <a:p>
            <a:pPr marL="0" marR="0" lvl="0" indent="-133350" algn="l" rtl="0">
              <a:lnSpc>
                <a:spcPct val="100000"/>
              </a:lnSpc>
              <a:spcBef>
                <a:spcPts val="0"/>
              </a:spcBef>
              <a:spcAft>
                <a:spcPts val="0"/>
              </a:spcAft>
              <a:buClr>
                <a:srgbClr val="000000"/>
              </a:buClr>
              <a:buSzPts val="2100"/>
              <a:buFont typeface="Century Gothic"/>
              <a:buChar char="​"/>
            </a:pPr>
            <a:r>
              <a:rPr lang="en-US" sz="2100" b="1" i="0" u="none" strike="noStrike" cap="none">
                <a:solidFill>
                  <a:srgbClr val="FFFFFF"/>
                </a:solidFill>
                <a:latin typeface="Century Gothic"/>
                <a:ea typeface="Century Gothic"/>
                <a:cs typeface="Century Gothic"/>
                <a:sym typeface="Century Gothic"/>
              </a:rPr>
              <a:t>Description</a:t>
            </a:r>
            <a:endParaRPr sz="2100">
              <a:latin typeface="Century Gothic"/>
              <a:ea typeface="Century Gothic"/>
              <a:cs typeface="Century Gothic"/>
              <a:sym typeface="Century Gothic"/>
            </a:endParaRPr>
          </a:p>
        </p:txBody>
      </p:sp>
      <p:sp>
        <p:nvSpPr>
          <p:cNvPr id="959" name="Google Shape;959;g351df2b98da_0_990"/>
          <p:cNvSpPr txBox="1"/>
          <p:nvPr/>
        </p:nvSpPr>
        <p:spPr>
          <a:xfrm>
            <a:off x="820725" y="6724073"/>
            <a:ext cx="2985900" cy="3180300"/>
          </a:xfrm>
          <a:prstGeom prst="rect">
            <a:avLst/>
          </a:prstGeom>
          <a:solidFill>
            <a:srgbClr val="186931"/>
          </a:solidFill>
          <a:ln>
            <a:noFill/>
          </a:ln>
        </p:spPr>
        <p:txBody>
          <a:bodyPr spcFirstLastPara="1" wrap="square" lIns="68550" tIns="54000" rIns="0" bIns="0" anchor="t" anchorCtr="0">
            <a:noAutofit/>
          </a:bodyPr>
          <a:lstStyle/>
          <a:p>
            <a:pPr marL="0" marR="0" lvl="0" indent="-133350" algn="l" rtl="0">
              <a:lnSpc>
                <a:spcPct val="100000"/>
              </a:lnSpc>
              <a:spcBef>
                <a:spcPts val="0"/>
              </a:spcBef>
              <a:spcAft>
                <a:spcPts val="0"/>
              </a:spcAft>
              <a:buClr>
                <a:srgbClr val="000000"/>
              </a:buClr>
              <a:buSzPts val="2100"/>
              <a:buFont typeface="Century Gothic"/>
              <a:buChar char="​"/>
            </a:pPr>
            <a:r>
              <a:rPr lang="en-US" sz="2100" b="1" i="0" u="none" strike="noStrike" cap="none">
                <a:solidFill>
                  <a:srgbClr val="FFFFFF"/>
                </a:solidFill>
                <a:latin typeface="Century Gothic"/>
                <a:ea typeface="Century Gothic"/>
                <a:cs typeface="Century Gothic"/>
                <a:sym typeface="Century Gothic"/>
              </a:rPr>
              <a:t>Functionality criteria</a:t>
            </a:r>
            <a:endParaRPr sz="2100">
              <a:latin typeface="Century Gothic"/>
              <a:ea typeface="Century Gothic"/>
              <a:cs typeface="Century Gothic"/>
              <a:sym typeface="Century Gothic"/>
            </a:endParaRPr>
          </a:p>
        </p:txBody>
      </p:sp>
      <p:sp>
        <p:nvSpPr>
          <p:cNvPr id="960" name="Google Shape;960;g351df2b98da_0_990"/>
          <p:cNvSpPr txBox="1"/>
          <p:nvPr/>
        </p:nvSpPr>
        <p:spPr>
          <a:xfrm>
            <a:off x="4971616" y="3723602"/>
            <a:ext cx="3567900" cy="369300"/>
          </a:xfrm>
          <a:prstGeom prst="rect">
            <a:avLst/>
          </a:prstGeom>
          <a:noFill/>
          <a:ln>
            <a:noFill/>
          </a:ln>
        </p:spPr>
        <p:txBody>
          <a:bodyPr spcFirstLastPara="1" wrap="square" lIns="0" tIns="0" rIns="0" bIns="0" anchor="b" anchorCtr="0">
            <a:spAutoFit/>
          </a:bodyPr>
          <a:lstStyle/>
          <a:p>
            <a:pPr marL="0" marR="0" lvl="0" indent="-152400" algn="l" rtl="0">
              <a:lnSpc>
                <a:spcPct val="100000"/>
              </a:lnSpc>
              <a:spcBef>
                <a:spcPts val="0"/>
              </a:spcBef>
              <a:spcAft>
                <a:spcPts val="0"/>
              </a:spcAft>
              <a:buClr>
                <a:srgbClr val="000000"/>
              </a:buClr>
              <a:buSzPts val="2400"/>
              <a:buFont typeface="Century Gothic"/>
              <a:buChar char="​"/>
            </a:pPr>
            <a:r>
              <a:rPr lang="en-US" sz="2400" b="1" i="0" u="none" strike="noStrike" cap="none">
                <a:solidFill>
                  <a:srgbClr val="000000"/>
                </a:solidFill>
                <a:latin typeface="Century Gothic"/>
                <a:ea typeface="Century Gothic"/>
                <a:cs typeface="Century Gothic"/>
                <a:sym typeface="Century Gothic"/>
              </a:rPr>
              <a:t>Partially functional</a:t>
            </a:r>
            <a:endParaRPr sz="2100">
              <a:latin typeface="Century Gothic"/>
              <a:ea typeface="Century Gothic"/>
              <a:cs typeface="Century Gothic"/>
              <a:sym typeface="Century Gothic"/>
            </a:endParaRPr>
          </a:p>
        </p:txBody>
      </p:sp>
      <p:sp>
        <p:nvSpPr>
          <p:cNvPr id="961" name="Google Shape;961;g351df2b98da_0_990"/>
          <p:cNvSpPr txBox="1"/>
          <p:nvPr/>
        </p:nvSpPr>
        <p:spPr>
          <a:xfrm>
            <a:off x="4636764" y="8710447"/>
            <a:ext cx="3280200" cy="11226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2100"/>
              <a:buFont typeface="Quattrocento Sans"/>
              <a:buNone/>
            </a:pPr>
            <a:endParaRPr sz="2100" b="0" i="0" u="none" strike="noStrike" cap="none">
              <a:solidFill>
                <a:srgbClr val="000000"/>
              </a:solidFill>
              <a:latin typeface="Candara"/>
              <a:ea typeface="Candara"/>
              <a:cs typeface="Candara"/>
              <a:sym typeface="Candara"/>
            </a:endParaRPr>
          </a:p>
        </p:txBody>
      </p:sp>
      <p:sp>
        <p:nvSpPr>
          <p:cNvPr id="962" name="Google Shape;962;g351df2b98da_0_990"/>
          <p:cNvSpPr txBox="1"/>
          <p:nvPr/>
        </p:nvSpPr>
        <p:spPr>
          <a:xfrm>
            <a:off x="9024172" y="3723602"/>
            <a:ext cx="3882000" cy="369300"/>
          </a:xfrm>
          <a:prstGeom prst="rect">
            <a:avLst/>
          </a:prstGeom>
          <a:noFill/>
          <a:ln>
            <a:noFill/>
          </a:ln>
        </p:spPr>
        <p:txBody>
          <a:bodyPr spcFirstLastPara="1" wrap="square" lIns="0" tIns="0" rIns="0" bIns="0" anchor="b" anchorCtr="0">
            <a:spAutoFit/>
          </a:bodyPr>
          <a:lstStyle/>
          <a:p>
            <a:pPr marL="0" marR="0" lvl="0" indent="-152400" algn="l" rtl="0">
              <a:lnSpc>
                <a:spcPct val="100000"/>
              </a:lnSpc>
              <a:spcBef>
                <a:spcPts val="0"/>
              </a:spcBef>
              <a:spcAft>
                <a:spcPts val="0"/>
              </a:spcAft>
              <a:buClr>
                <a:srgbClr val="000000"/>
              </a:buClr>
              <a:buSzPts val="2400"/>
              <a:buFont typeface="Century Gothic"/>
              <a:buChar char="​"/>
            </a:pPr>
            <a:r>
              <a:rPr lang="en-US" sz="2400" b="1" i="0" u="none" strike="noStrike" cap="none">
                <a:solidFill>
                  <a:srgbClr val="000000"/>
                </a:solidFill>
                <a:latin typeface="Century Gothic"/>
                <a:ea typeface="Century Gothic"/>
                <a:cs typeface="Century Gothic"/>
                <a:sym typeface="Century Gothic"/>
              </a:rPr>
              <a:t>Functional Level 1</a:t>
            </a:r>
            <a:endParaRPr sz="2100">
              <a:latin typeface="Century Gothic"/>
              <a:ea typeface="Century Gothic"/>
              <a:cs typeface="Century Gothic"/>
              <a:sym typeface="Century Gothic"/>
            </a:endParaRPr>
          </a:p>
        </p:txBody>
      </p:sp>
      <p:sp>
        <p:nvSpPr>
          <p:cNvPr id="963" name="Google Shape;963;g351df2b98da_0_990"/>
          <p:cNvSpPr txBox="1"/>
          <p:nvPr/>
        </p:nvSpPr>
        <p:spPr>
          <a:xfrm>
            <a:off x="9024172" y="4252997"/>
            <a:ext cx="3882000" cy="756600"/>
          </a:xfrm>
          <a:prstGeom prst="rect">
            <a:avLst/>
          </a:prstGeom>
          <a:noFill/>
          <a:ln>
            <a:noFill/>
          </a:ln>
        </p:spPr>
        <p:txBody>
          <a:bodyPr spcFirstLastPara="1" wrap="square" lIns="0" tIns="0" rIns="0" bIns="0" anchor="t" anchorCtr="0">
            <a:noAutofit/>
          </a:bodyPr>
          <a:lstStyle/>
          <a:p>
            <a:pPr marL="0" marR="0" lvl="0" indent="-133350" algn="l" rtl="0">
              <a:lnSpc>
                <a:spcPct val="100000"/>
              </a:lnSpc>
              <a:spcBef>
                <a:spcPts val="0"/>
              </a:spcBef>
              <a:spcAft>
                <a:spcPts val="0"/>
              </a:spcAft>
              <a:buClr>
                <a:srgbClr val="000000"/>
              </a:buClr>
              <a:buSzPts val="2100"/>
              <a:buFont typeface="Century Gothic"/>
              <a:buChar char="​"/>
            </a:pPr>
            <a:r>
              <a:rPr lang="en-US" sz="2100" i="0" u="none" strike="noStrike" cap="none">
                <a:solidFill>
                  <a:srgbClr val="000000"/>
                </a:solidFill>
                <a:latin typeface="Century Gothic"/>
                <a:ea typeface="Century Gothic"/>
                <a:cs typeface="Century Gothic"/>
                <a:sym typeface="Century Gothic"/>
              </a:rPr>
              <a:t>“Capable of providing antenatal and immunization services”</a:t>
            </a:r>
            <a:endParaRPr sz="2100" i="0" u="none" strike="noStrike" cap="none">
              <a:solidFill>
                <a:srgbClr val="000000"/>
              </a:solidFill>
              <a:latin typeface="Century Gothic"/>
              <a:ea typeface="Century Gothic"/>
              <a:cs typeface="Century Gothic"/>
              <a:sym typeface="Century Gothic"/>
            </a:endParaRPr>
          </a:p>
        </p:txBody>
      </p:sp>
      <p:sp>
        <p:nvSpPr>
          <p:cNvPr id="964" name="Google Shape;964;g351df2b98da_0_990"/>
          <p:cNvSpPr txBox="1"/>
          <p:nvPr/>
        </p:nvSpPr>
        <p:spPr>
          <a:xfrm>
            <a:off x="9024172" y="7129768"/>
            <a:ext cx="3882000" cy="1122600"/>
          </a:xfrm>
          <a:prstGeom prst="rect">
            <a:avLst/>
          </a:prstGeom>
          <a:noFill/>
          <a:ln>
            <a:noFill/>
          </a:ln>
        </p:spPr>
        <p:txBody>
          <a:bodyPr spcFirstLastPara="1" wrap="square" lIns="0" tIns="0" rIns="0" bIns="0" anchor="t" anchorCtr="0">
            <a:noAutofit/>
          </a:bodyPr>
          <a:lstStyle/>
          <a:p>
            <a:pPr marL="342900" marR="0" lvl="1" indent="-336550" algn="l" rtl="0">
              <a:lnSpc>
                <a:spcPct val="100000"/>
              </a:lnSpc>
              <a:spcBef>
                <a:spcPts val="0"/>
              </a:spcBef>
              <a:spcAft>
                <a:spcPts val="0"/>
              </a:spcAft>
              <a:buClr>
                <a:srgbClr val="000000"/>
              </a:buClr>
              <a:buSzPts val="2500"/>
              <a:buFont typeface="Century Gothic"/>
              <a:buChar char="•"/>
            </a:pPr>
            <a:r>
              <a:rPr lang="en-US" sz="2100" i="0" u="none" strike="noStrike" cap="none">
                <a:solidFill>
                  <a:srgbClr val="000000"/>
                </a:solidFill>
                <a:latin typeface="Century Gothic"/>
                <a:ea typeface="Century Gothic"/>
                <a:cs typeface="Century Gothic"/>
                <a:sym typeface="Century Gothic"/>
              </a:rPr>
              <a:t>1-3 SBAs</a:t>
            </a:r>
            <a:endParaRPr sz="2100">
              <a:latin typeface="Century Gothic"/>
              <a:ea typeface="Century Gothic"/>
              <a:cs typeface="Century Gothic"/>
              <a:sym typeface="Century Gothic"/>
            </a:endParaRPr>
          </a:p>
        </p:txBody>
      </p:sp>
      <p:sp>
        <p:nvSpPr>
          <p:cNvPr id="965" name="Google Shape;965;g351df2b98da_0_990"/>
          <p:cNvSpPr txBox="1"/>
          <p:nvPr/>
        </p:nvSpPr>
        <p:spPr>
          <a:xfrm>
            <a:off x="9024172" y="8710453"/>
            <a:ext cx="3882000" cy="1122600"/>
          </a:xfrm>
          <a:prstGeom prst="rect">
            <a:avLst/>
          </a:prstGeom>
          <a:noFill/>
          <a:ln>
            <a:noFill/>
          </a:ln>
        </p:spPr>
        <p:txBody>
          <a:bodyPr spcFirstLastPara="1" wrap="square" lIns="0" tIns="0" rIns="0" bIns="0" anchor="t" anchorCtr="0">
            <a:noAutofit/>
          </a:bodyPr>
          <a:lstStyle/>
          <a:p>
            <a:pPr marL="342900" marR="0" lvl="1" indent="-336550" algn="l" rtl="0">
              <a:lnSpc>
                <a:spcPct val="100000"/>
              </a:lnSpc>
              <a:spcBef>
                <a:spcPts val="0"/>
              </a:spcBef>
              <a:spcAft>
                <a:spcPts val="0"/>
              </a:spcAft>
              <a:buClr>
                <a:srgbClr val="000000"/>
              </a:buClr>
              <a:buSzPts val="2500"/>
              <a:buFont typeface="Century Gothic"/>
              <a:buChar char="•"/>
            </a:pPr>
            <a:r>
              <a:rPr lang="en-US" sz="2100" i="0" u="none" strike="noStrike" cap="none">
                <a:solidFill>
                  <a:srgbClr val="000000"/>
                </a:solidFill>
                <a:latin typeface="Century Gothic"/>
                <a:ea typeface="Century Gothic"/>
                <a:cs typeface="Century Gothic"/>
                <a:sym typeface="Century Gothic"/>
              </a:rPr>
              <a:t>Access to primary power source</a:t>
            </a:r>
            <a:endParaRPr sz="2100" i="0" u="none" strike="noStrike" cap="none">
              <a:solidFill>
                <a:srgbClr val="000000"/>
              </a:solidFill>
              <a:latin typeface="Century Gothic"/>
              <a:ea typeface="Century Gothic"/>
              <a:cs typeface="Century Gothic"/>
              <a:sym typeface="Century Gothic"/>
            </a:endParaRPr>
          </a:p>
        </p:txBody>
      </p:sp>
      <p:sp>
        <p:nvSpPr>
          <p:cNvPr id="966" name="Google Shape;966;g351df2b98da_0_990"/>
          <p:cNvSpPr txBox="1"/>
          <p:nvPr/>
        </p:nvSpPr>
        <p:spPr>
          <a:xfrm>
            <a:off x="13579151" y="3723600"/>
            <a:ext cx="4513800" cy="369300"/>
          </a:xfrm>
          <a:prstGeom prst="rect">
            <a:avLst/>
          </a:prstGeom>
          <a:noFill/>
          <a:ln>
            <a:noFill/>
          </a:ln>
        </p:spPr>
        <p:txBody>
          <a:bodyPr spcFirstLastPara="1" wrap="square" lIns="0" tIns="0" rIns="0" bIns="0" anchor="b" anchorCtr="0">
            <a:spAutoFit/>
          </a:bodyPr>
          <a:lstStyle/>
          <a:p>
            <a:pPr marL="0" marR="0" lvl="0" indent="-152400" algn="l" rtl="0">
              <a:lnSpc>
                <a:spcPct val="100000"/>
              </a:lnSpc>
              <a:spcBef>
                <a:spcPts val="0"/>
              </a:spcBef>
              <a:spcAft>
                <a:spcPts val="0"/>
              </a:spcAft>
              <a:buClr>
                <a:srgbClr val="000000"/>
              </a:buClr>
              <a:buSzPts val="2400"/>
              <a:buFont typeface="Century Gothic"/>
              <a:buChar char="​"/>
            </a:pPr>
            <a:r>
              <a:rPr lang="en-US" sz="2400" b="1" i="0" u="none" strike="noStrike" cap="none">
                <a:solidFill>
                  <a:srgbClr val="000000"/>
                </a:solidFill>
                <a:latin typeface="Century Gothic"/>
                <a:ea typeface="Century Gothic"/>
                <a:cs typeface="Century Gothic"/>
                <a:sym typeface="Century Gothic"/>
              </a:rPr>
              <a:t>Functional Level 2</a:t>
            </a:r>
            <a:endParaRPr sz="2100">
              <a:latin typeface="Century Gothic"/>
              <a:ea typeface="Century Gothic"/>
              <a:cs typeface="Century Gothic"/>
              <a:sym typeface="Century Gothic"/>
            </a:endParaRPr>
          </a:p>
        </p:txBody>
      </p:sp>
      <p:sp>
        <p:nvSpPr>
          <p:cNvPr id="967" name="Google Shape;967;g351df2b98da_0_990"/>
          <p:cNvSpPr txBox="1"/>
          <p:nvPr/>
        </p:nvSpPr>
        <p:spPr>
          <a:xfrm>
            <a:off x="13579151" y="4252996"/>
            <a:ext cx="4513800" cy="969600"/>
          </a:xfrm>
          <a:prstGeom prst="rect">
            <a:avLst/>
          </a:prstGeom>
          <a:noFill/>
          <a:ln>
            <a:noFill/>
          </a:ln>
        </p:spPr>
        <p:txBody>
          <a:bodyPr spcFirstLastPara="1" wrap="square" lIns="0" tIns="0" rIns="0" bIns="0" anchor="t" anchorCtr="0">
            <a:spAutoFit/>
          </a:bodyPr>
          <a:lstStyle/>
          <a:p>
            <a:pPr marL="0" marR="0" lvl="0" indent="-133350" algn="l" rtl="0">
              <a:lnSpc>
                <a:spcPct val="100000"/>
              </a:lnSpc>
              <a:spcBef>
                <a:spcPts val="0"/>
              </a:spcBef>
              <a:spcAft>
                <a:spcPts val="0"/>
              </a:spcAft>
              <a:buClr>
                <a:srgbClr val="000000"/>
              </a:buClr>
              <a:buSzPts val="2100"/>
              <a:buFont typeface="Century Gothic"/>
              <a:buChar char="​"/>
            </a:pPr>
            <a:r>
              <a:rPr lang="en-US" sz="2100" i="0" u="none" strike="noStrike" cap="none">
                <a:solidFill>
                  <a:srgbClr val="000000"/>
                </a:solidFill>
                <a:latin typeface="Century Gothic"/>
                <a:ea typeface="Century Gothic"/>
                <a:cs typeface="Century Gothic"/>
                <a:sym typeface="Century Gothic"/>
              </a:rPr>
              <a:t>“Everything in place for a pregnant woman to deliver a baby safely 24/7”</a:t>
            </a:r>
            <a:endParaRPr sz="2100" i="0" u="none" strike="noStrike" cap="none">
              <a:solidFill>
                <a:srgbClr val="000000"/>
              </a:solidFill>
              <a:latin typeface="Century Gothic"/>
              <a:ea typeface="Century Gothic"/>
              <a:cs typeface="Century Gothic"/>
              <a:sym typeface="Century Gothic"/>
            </a:endParaRPr>
          </a:p>
        </p:txBody>
      </p:sp>
      <p:sp>
        <p:nvSpPr>
          <p:cNvPr id="968" name="Google Shape;968;g351df2b98da_0_990"/>
          <p:cNvSpPr txBox="1"/>
          <p:nvPr/>
        </p:nvSpPr>
        <p:spPr>
          <a:xfrm>
            <a:off x="13579151" y="7129768"/>
            <a:ext cx="4804500" cy="1122600"/>
          </a:xfrm>
          <a:prstGeom prst="rect">
            <a:avLst/>
          </a:prstGeom>
          <a:noFill/>
          <a:ln>
            <a:noFill/>
          </a:ln>
        </p:spPr>
        <p:txBody>
          <a:bodyPr spcFirstLastPara="1" wrap="square" lIns="0" tIns="0" rIns="0" bIns="0" anchor="t" anchorCtr="0">
            <a:noAutofit/>
          </a:bodyPr>
          <a:lstStyle/>
          <a:p>
            <a:pPr marL="342900" marR="0" lvl="1" indent="-336550" algn="l" rtl="0">
              <a:lnSpc>
                <a:spcPct val="100000"/>
              </a:lnSpc>
              <a:spcBef>
                <a:spcPts val="0"/>
              </a:spcBef>
              <a:spcAft>
                <a:spcPts val="0"/>
              </a:spcAft>
              <a:buClr>
                <a:srgbClr val="000000"/>
              </a:buClr>
              <a:buSzPts val="2500"/>
              <a:buFont typeface="Century Gothic"/>
              <a:buChar char="•"/>
            </a:pPr>
            <a:r>
              <a:rPr lang="en-US" sz="2100" i="0" u="none" strike="noStrike" cap="none">
                <a:solidFill>
                  <a:srgbClr val="000000"/>
                </a:solidFill>
                <a:latin typeface="Century Gothic"/>
                <a:ea typeface="Century Gothic"/>
                <a:cs typeface="Century Gothic"/>
                <a:sym typeface="Century Gothic"/>
              </a:rPr>
              <a:t>4 – 6 SBAs with accommodation</a:t>
            </a:r>
            <a:endParaRPr sz="2100">
              <a:latin typeface="Century Gothic"/>
              <a:ea typeface="Century Gothic"/>
              <a:cs typeface="Century Gothic"/>
              <a:sym typeface="Century Gothic"/>
            </a:endParaRPr>
          </a:p>
          <a:p>
            <a:pPr marL="0" marR="0" lvl="1" indent="0" algn="ctr" rtl="0">
              <a:lnSpc>
                <a:spcPct val="100000"/>
              </a:lnSpc>
              <a:spcBef>
                <a:spcPts val="500"/>
              </a:spcBef>
              <a:spcAft>
                <a:spcPts val="0"/>
              </a:spcAft>
              <a:buClr>
                <a:srgbClr val="000000"/>
              </a:buClr>
              <a:buSzPts val="2500"/>
              <a:buFont typeface="Noto Sans Symbols"/>
              <a:buNone/>
            </a:pPr>
            <a:r>
              <a:rPr lang="en-US" sz="2100" i="0" u="none" strike="noStrike" cap="none">
                <a:solidFill>
                  <a:srgbClr val="000000"/>
                </a:solidFill>
                <a:latin typeface="Century Gothic"/>
                <a:ea typeface="Century Gothic"/>
                <a:cs typeface="Century Gothic"/>
                <a:sym typeface="Century Gothic"/>
              </a:rPr>
              <a:t>OR</a:t>
            </a:r>
            <a:endParaRPr sz="2100">
              <a:latin typeface="Century Gothic"/>
              <a:ea typeface="Century Gothic"/>
              <a:cs typeface="Century Gothic"/>
              <a:sym typeface="Century Gothic"/>
            </a:endParaRPr>
          </a:p>
          <a:p>
            <a:pPr marL="342900" marR="0" lvl="1" indent="-336550" algn="l" rtl="0">
              <a:lnSpc>
                <a:spcPct val="100000"/>
              </a:lnSpc>
              <a:spcBef>
                <a:spcPts val="500"/>
              </a:spcBef>
              <a:spcAft>
                <a:spcPts val="0"/>
              </a:spcAft>
              <a:buClr>
                <a:srgbClr val="000000"/>
              </a:buClr>
              <a:buSzPts val="2500"/>
              <a:buFont typeface="Century Gothic"/>
              <a:buChar char="•"/>
            </a:pPr>
            <a:r>
              <a:rPr lang="en-US" sz="2100" i="0" u="none" strike="noStrike" cap="none">
                <a:solidFill>
                  <a:srgbClr val="000000"/>
                </a:solidFill>
                <a:latin typeface="Century Gothic"/>
                <a:ea typeface="Century Gothic"/>
                <a:cs typeface="Century Gothic"/>
                <a:sym typeface="Century Gothic"/>
              </a:rPr>
              <a:t>&gt;6 SBAs (without accommodation)</a:t>
            </a:r>
            <a:endParaRPr sz="2100" i="0" u="none" strike="noStrike" cap="none">
              <a:solidFill>
                <a:srgbClr val="000000"/>
              </a:solidFill>
              <a:latin typeface="Century Gothic"/>
              <a:ea typeface="Century Gothic"/>
              <a:cs typeface="Century Gothic"/>
              <a:sym typeface="Century Gothic"/>
            </a:endParaRPr>
          </a:p>
        </p:txBody>
      </p:sp>
      <p:sp>
        <p:nvSpPr>
          <p:cNvPr id="969" name="Google Shape;969;g351df2b98da_0_990"/>
          <p:cNvSpPr txBox="1"/>
          <p:nvPr/>
        </p:nvSpPr>
        <p:spPr>
          <a:xfrm>
            <a:off x="13579151" y="8710453"/>
            <a:ext cx="4513800" cy="1122600"/>
          </a:xfrm>
          <a:prstGeom prst="rect">
            <a:avLst/>
          </a:prstGeom>
          <a:noFill/>
          <a:ln>
            <a:noFill/>
          </a:ln>
        </p:spPr>
        <p:txBody>
          <a:bodyPr spcFirstLastPara="1" wrap="square" lIns="0" tIns="0" rIns="0" bIns="0" anchor="t" anchorCtr="0">
            <a:noAutofit/>
          </a:bodyPr>
          <a:lstStyle/>
          <a:p>
            <a:pPr marL="342900" marR="0" lvl="1" indent="-336550" algn="l" rtl="0">
              <a:lnSpc>
                <a:spcPct val="100000"/>
              </a:lnSpc>
              <a:spcBef>
                <a:spcPts val="0"/>
              </a:spcBef>
              <a:spcAft>
                <a:spcPts val="0"/>
              </a:spcAft>
              <a:buClr>
                <a:srgbClr val="000000"/>
              </a:buClr>
              <a:buSzPts val="2500"/>
              <a:buFont typeface="Century Gothic"/>
              <a:buChar char="•"/>
            </a:pPr>
            <a:r>
              <a:rPr lang="en-US" sz="2100" i="0" u="none" strike="noStrike" cap="none">
                <a:solidFill>
                  <a:srgbClr val="000000"/>
                </a:solidFill>
                <a:latin typeface="Century Gothic"/>
                <a:ea typeface="Century Gothic"/>
                <a:cs typeface="Century Gothic"/>
                <a:sym typeface="Century Gothic"/>
              </a:rPr>
              <a:t>24/7 access to reliable power supply and back up solar power</a:t>
            </a:r>
            <a:endParaRPr sz="2100">
              <a:latin typeface="Century Gothic"/>
              <a:ea typeface="Century Gothic"/>
              <a:cs typeface="Century Gothic"/>
              <a:sym typeface="Century Gothic"/>
            </a:endParaRPr>
          </a:p>
          <a:p>
            <a:pPr marL="342900" marR="0" lvl="1" indent="-336550" algn="l" rtl="0">
              <a:lnSpc>
                <a:spcPct val="100000"/>
              </a:lnSpc>
              <a:spcBef>
                <a:spcPts val="500"/>
              </a:spcBef>
              <a:spcAft>
                <a:spcPts val="0"/>
              </a:spcAft>
              <a:buClr>
                <a:srgbClr val="000000"/>
              </a:buClr>
              <a:buSzPts val="2500"/>
              <a:buFont typeface="Century Gothic"/>
              <a:buChar char="•"/>
            </a:pPr>
            <a:r>
              <a:rPr lang="en-US" sz="2100" i="0" u="none" strike="noStrike" cap="none">
                <a:solidFill>
                  <a:srgbClr val="000000"/>
                </a:solidFill>
                <a:latin typeface="Century Gothic"/>
                <a:ea typeface="Century Gothic"/>
                <a:cs typeface="Century Gothic"/>
                <a:sym typeface="Century Gothic"/>
              </a:rPr>
              <a:t>WASH Facilities</a:t>
            </a:r>
            <a:endParaRPr sz="2100" i="0" u="none" strike="noStrike" cap="none">
              <a:solidFill>
                <a:srgbClr val="000000"/>
              </a:solidFill>
              <a:latin typeface="Century Gothic"/>
              <a:ea typeface="Century Gothic"/>
              <a:cs typeface="Century Gothic"/>
              <a:sym typeface="Century Gothic"/>
            </a:endParaRPr>
          </a:p>
        </p:txBody>
      </p:sp>
      <p:cxnSp>
        <p:nvCxnSpPr>
          <p:cNvPr id="970" name="Google Shape;970;g351df2b98da_0_990"/>
          <p:cNvCxnSpPr/>
          <p:nvPr/>
        </p:nvCxnSpPr>
        <p:spPr>
          <a:xfrm>
            <a:off x="830100" y="4172966"/>
            <a:ext cx="16573500" cy="0"/>
          </a:xfrm>
          <a:prstGeom prst="straightConnector1">
            <a:avLst/>
          </a:prstGeom>
          <a:noFill/>
          <a:ln w="12700" cap="flat" cmpd="sng">
            <a:solidFill>
              <a:srgbClr val="7F7F7F"/>
            </a:solidFill>
            <a:prstDash val="solid"/>
            <a:miter lim="800000"/>
            <a:headEnd type="none" w="sm" len="sm"/>
            <a:tailEnd type="none" w="sm" len="sm"/>
          </a:ln>
        </p:spPr>
      </p:cxnSp>
      <p:cxnSp>
        <p:nvCxnSpPr>
          <p:cNvPr id="971" name="Google Shape;971;g351df2b98da_0_990"/>
          <p:cNvCxnSpPr/>
          <p:nvPr/>
        </p:nvCxnSpPr>
        <p:spPr>
          <a:xfrm>
            <a:off x="830100" y="4172966"/>
            <a:ext cx="16573500" cy="0"/>
          </a:xfrm>
          <a:prstGeom prst="straightConnector1">
            <a:avLst/>
          </a:prstGeom>
          <a:noFill/>
          <a:ln w="12700" cap="flat" cmpd="sng">
            <a:solidFill>
              <a:srgbClr val="7F7F7F"/>
            </a:solidFill>
            <a:prstDash val="solid"/>
            <a:miter lim="800000"/>
            <a:headEnd type="none" w="sm" len="sm"/>
            <a:tailEnd type="none" w="sm" len="sm"/>
          </a:ln>
        </p:spPr>
      </p:cxnSp>
      <p:cxnSp>
        <p:nvCxnSpPr>
          <p:cNvPr id="972" name="Google Shape;972;g351df2b98da_0_990"/>
          <p:cNvCxnSpPr/>
          <p:nvPr/>
        </p:nvCxnSpPr>
        <p:spPr>
          <a:xfrm>
            <a:off x="830100" y="4172966"/>
            <a:ext cx="16573500" cy="0"/>
          </a:xfrm>
          <a:prstGeom prst="straightConnector1">
            <a:avLst/>
          </a:prstGeom>
          <a:noFill/>
          <a:ln w="12700" cap="flat" cmpd="sng">
            <a:solidFill>
              <a:srgbClr val="7F7F7F"/>
            </a:solidFill>
            <a:prstDash val="solid"/>
            <a:miter lim="800000"/>
            <a:headEnd type="none" w="sm" len="sm"/>
            <a:tailEnd type="none" w="sm" len="sm"/>
          </a:ln>
        </p:spPr>
      </p:cxnSp>
      <p:cxnSp>
        <p:nvCxnSpPr>
          <p:cNvPr id="973" name="Google Shape;973;g351df2b98da_0_990"/>
          <p:cNvCxnSpPr/>
          <p:nvPr/>
        </p:nvCxnSpPr>
        <p:spPr>
          <a:xfrm>
            <a:off x="830100" y="4172966"/>
            <a:ext cx="16573500" cy="0"/>
          </a:xfrm>
          <a:prstGeom prst="straightConnector1">
            <a:avLst/>
          </a:prstGeom>
          <a:noFill/>
          <a:ln w="12700" cap="flat" cmpd="sng">
            <a:solidFill>
              <a:srgbClr val="7F7F7F"/>
            </a:solidFill>
            <a:prstDash val="solid"/>
            <a:miter lim="800000"/>
            <a:headEnd type="none" w="sm" len="sm"/>
            <a:tailEnd type="none" w="sm" len="sm"/>
          </a:ln>
        </p:spPr>
      </p:cxnSp>
      <p:cxnSp>
        <p:nvCxnSpPr>
          <p:cNvPr id="974" name="Google Shape;974;g351df2b98da_0_990"/>
          <p:cNvCxnSpPr/>
          <p:nvPr/>
        </p:nvCxnSpPr>
        <p:spPr>
          <a:xfrm>
            <a:off x="1266426" y="8630414"/>
            <a:ext cx="16137000" cy="0"/>
          </a:xfrm>
          <a:prstGeom prst="straightConnector1">
            <a:avLst/>
          </a:prstGeom>
          <a:noFill/>
          <a:ln w="9525" cap="flat" cmpd="sng">
            <a:solidFill>
              <a:srgbClr val="7F7F7F"/>
            </a:solidFill>
            <a:prstDash val="solid"/>
            <a:miter lim="800000"/>
            <a:headEnd type="none" w="sm" len="sm"/>
            <a:tailEnd type="none" w="sm" len="sm"/>
          </a:ln>
        </p:spPr>
      </p:cxnSp>
      <p:sp>
        <p:nvSpPr>
          <p:cNvPr id="975" name="Google Shape;975;g351df2b98da_0_990"/>
          <p:cNvSpPr txBox="1"/>
          <p:nvPr/>
        </p:nvSpPr>
        <p:spPr>
          <a:xfrm>
            <a:off x="4734173" y="4279693"/>
            <a:ext cx="3735300" cy="2251200"/>
          </a:xfrm>
          <a:prstGeom prst="rect">
            <a:avLst/>
          </a:prstGeom>
          <a:solidFill>
            <a:srgbClr val="F2F2F2"/>
          </a:solidFill>
          <a:ln>
            <a:noFill/>
          </a:ln>
        </p:spPr>
        <p:txBody>
          <a:bodyPr spcFirstLastPara="1" wrap="square" lIns="108000" tIns="0" rIns="108000" bIns="0" anchor="t" anchorCtr="0">
            <a:noAutofit/>
          </a:bodyPr>
          <a:lstStyle/>
          <a:p>
            <a:pPr marL="0" marR="0" lvl="1" indent="0" algn="l" rtl="0">
              <a:lnSpc>
                <a:spcPct val="100000"/>
              </a:lnSpc>
              <a:spcBef>
                <a:spcPts val="0"/>
              </a:spcBef>
              <a:spcAft>
                <a:spcPts val="0"/>
              </a:spcAft>
              <a:buClr>
                <a:srgbClr val="000000"/>
              </a:buClr>
              <a:buSzPts val="2300"/>
              <a:buFont typeface="Noto Sans Symbols"/>
              <a:buNone/>
            </a:pPr>
            <a:r>
              <a:rPr lang="en-US" sz="2100" i="0" u="none" strike="noStrike" cap="none">
                <a:solidFill>
                  <a:srgbClr val="000000"/>
                </a:solidFill>
                <a:latin typeface="Century Gothic"/>
                <a:ea typeface="Century Gothic"/>
                <a:cs typeface="Century Gothic"/>
                <a:sym typeface="Century Gothic"/>
              </a:rPr>
              <a:t>Provide some services but not meet the functional L1 criteria</a:t>
            </a:r>
            <a:endParaRPr sz="2100" i="0" u="none" strike="noStrike" cap="none">
              <a:solidFill>
                <a:srgbClr val="000000"/>
              </a:solidFill>
              <a:latin typeface="Century Gothic"/>
              <a:ea typeface="Century Gothic"/>
              <a:cs typeface="Century Gothic"/>
              <a:sym typeface="Century Gothic"/>
            </a:endParaRPr>
          </a:p>
        </p:txBody>
      </p:sp>
      <p:sp>
        <p:nvSpPr>
          <p:cNvPr id="976" name="Google Shape;976;g351df2b98da_0_990"/>
          <p:cNvSpPr txBox="1"/>
          <p:nvPr/>
        </p:nvSpPr>
        <p:spPr>
          <a:xfrm>
            <a:off x="833215" y="3815936"/>
            <a:ext cx="3072900" cy="277200"/>
          </a:xfrm>
          <a:prstGeom prst="rect">
            <a:avLst/>
          </a:prstGeom>
          <a:noFill/>
          <a:ln>
            <a:noFill/>
          </a:ln>
        </p:spPr>
        <p:txBody>
          <a:bodyPr spcFirstLastPara="1" wrap="square" lIns="0" tIns="0" rIns="0" bIns="0" anchor="b" anchorCtr="0">
            <a:spAutoFit/>
          </a:bodyPr>
          <a:lstStyle/>
          <a:p>
            <a:pPr marL="0" marR="0" lvl="0" indent="0" algn="l" rtl="0">
              <a:lnSpc>
                <a:spcPct val="100000"/>
              </a:lnSpc>
              <a:spcBef>
                <a:spcPts val="0"/>
              </a:spcBef>
              <a:spcAft>
                <a:spcPts val="0"/>
              </a:spcAft>
              <a:buClr>
                <a:srgbClr val="000000"/>
              </a:buClr>
              <a:buSzPts val="1800"/>
              <a:buFont typeface="Quattrocento Sans"/>
              <a:buNone/>
            </a:pPr>
            <a:endParaRPr sz="1800" b="1" i="0" u="none" strike="noStrike" cap="none">
              <a:solidFill>
                <a:srgbClr val="000000"/>
              </a:solidFill>
              <a:latin typeface="Candara"/>
              <a:ea typeface="Candara"/>
              <a:cs typeface="Candara"/>
              <a:sym typeface="Candara"/>
            </a:endParaRPr>
          </a:p>
        </p:txBody>
      </p:sp>
      <p:sp>
        <p:nvSpPr>
          <p:cNvPr id="977" name="Google Shape;977;g351df2b98da_0_990"/>
          <p:cNvSpPr txBox="1"/>
          <p:nvPr/>
        </p:nvSpPr>
        <p:spPr>
          <a:xfrm>
            <a:off x="833215" y="5479126"/>
            <a:ext cx="2745000" cy="992700"/>
          </a:xfrm>
          <a:prstGeom prst="rect">
            <a:avLst/>
          </a:prstGeom>
          <a:solidFill>
            <a:srgbClr val="186931"/>
          </a:solidFill>
          <a:ln>
            <a:noFill/>
          </a:ln>
        </p:spPr>
        <p:txBody>
          <a:bodyPr spcFirstLastPara="1" wrap="square" lIns="68550" tIns="0" rIns="0" bIns="0" anchor="ctr" anchorCtr="0">
            <a:noAutofit/>
          </a:bodyPr>
          <a:lstStyle/>
          <a:p>
            <a:pPr marL="0" marR="0" lvl="0" indent="-133350" algn="l" rtl="0">
              <a:lnSpc>
                <a:spcPct val="100000"/>
              </a:lnSpc>
              <a:spcBef>
                <a:spcPts val="0"/>
              </a:spcBef>
              <a:spcAft>
                <a:spcPts val="0"/>
              </a:spcAft>
              <a:buClr>
                <a:srgbClr val="000000"/>
              </a:buClr>
              <a:buSzPts val="2100"/>
              <a:buFont typeface="Quattrocento Sans"/>
              <a:buChar char="​"/>
            </a:pPr>
            <a:r>
              <a:rPr lang="en-US" sz="2100" b="1" i="0" u="none" strike="noStrike" cap="none">
                <a:solidFill>
                  <a:srgbClr val="FFFFFF"/>
                </a:solidFill>
                <a:latin typeface="Candara"/>
                <a:ea typeface="Candara"/>
                <a:cs typeface="Candara"/>
                <a:sym typeface="Candara"/>
              </a:rPr>
              <a:t>Tracer services </a:t>
            </a:r>
            <a:endParaRPr sz="2100"/>
          </a:p>
        </p:txBody>
      </p:sp>
      <p:cxnSp>
        <p:nvCxnSpPr>
          <p:cNvPr id="978" name="Google Shape;978;g351df2b98da_0_990"/>
          <p:cNvCxnSpPr/>
          <p:nvPr/>
        </p:nvCxnSpPr>
        <p:spPr>
          <a:xfrm>
            <a:off x="794382" y="5343103"/>
            <a:ext cx="16573500" cy="0"/>
          </a:xfrm>
          <a:prstGeom prst="straightConnector1">
            <a:avLst/>
          </a:prstGeom>
          <a:noFill/>
          <a:ln w="9525" cap="flat" cmpd="sng">
            <a:solidFill>
              <a:srgbClr val="7F7F7F"/>
            </a:solidFill>
            <a:prstDash val="solid"/>
            <a:miter lim="800000"/>
            <a:headEnd type="none" w="sm" len="sm"/>
            <a:tailEnd type="none" w="sm" len="sm"/>
          </a:ln>
        </p:spPr>
      </p:cxnSp>
      <p:cxnSp>
        <p:nvCxnSpPr>
          <p:cNvPr id="979" name="Google Shape;979;g351df2b98da_0_990"/>
          <p:cNvCxnSpPr/>
          <p:nvPr/>
        </p:nvCxnSpPr>
        <p:spPr>
          <a:xfrm>
            <a:off x="830100" y="6597554"/>
            <a:ext cx="16573500" cy="0"/>
          </a:xfrm>
          <a:prstGeom prst="straightConnector1">
            <a:avLst/>
          </a:prstGeom>
          <a:noFill/>
          <a:ln w="9525" cap="flat" cmpd="sng">
            <a:solidFill>
              <a:srgbClr val="7F7F7F"/>
            </a:solidFill>
            <a:prstDash val="solid"/>
            <a:miter lim="800000"/>
            <a:headEnd type="none" w="sm" len="sm"/>
            <a:tailEnd type="none" w="sm" len="sm"/>
          </a:ln>
        </p:spPr>
      </p:cxnSp>
      <p:sp>
        <p:nvSpPr>
          <p:cNvPr id="980" name="Google Shape;980;g351df2b98da_0_990"/>
          <p:cNvSpPr txBox="1"/>
          <p:nvPr/>
        </p:nvSpPr>
        <p:spPr>
          <a:xfrm>
            <a:off x="9024172" y="5465878"/>
            <a:ext cx="3882000" cy="708000"/>
          </a:xfrm>
          <a:prstGeom prst="rect">
            <a:avLst/>
          </a:prstGeom>
          <a:noFill/>
          <a:ln>
            <a:noFill/>
          </a:ln>
        </p:spPr>
        <p:txBody>
          <a:bodyPr spcFirstLastPara="1" wrap="square" lIns="0" tIns="0" rIns="0" bIns="0" anchor="t" anchorCtr="0">
            <a:spAutoFit/>
          </a:bodyPr>
          <a:lstStyle/>
          <a:p>
            <a:pPr marL="342900" marR="0" lvl="1" indent="-336550" algn="l" rtl="0">
              <a:lnSpc>
                <a:spcPct val="100000"/>
              </a:lnSpc>
              <a:spcBef>
                <a:spcPts val="0"/>
              </a:spcBef>
              <a:spcAft>
                <a:spcPts val="0"/>
              </a:spcAft>
              <a:buClr>
                <a:srgbClr val="000000"/>
              </a:buClr>
              <a:buSzPts val="2500"/>
              <a:buFont typeface="Century Gothic"/>
              <a:buChar char="•"/>
            </a:pPr>
            <a:r>
              <a:rPr lang="en-US" sz="2100" i="0" u="none" strike="noStrike" cap="none">
                <a:solidFill>
                  <a:srgbClr val="000000"/>
                </a:solidFill>
                <a:latin typeface="Century Gothic"/>
                <a:ea typeface="Century Gothic"/>
                <a:cs typeface="Century Gothic"/>
                <a:sym typeface="Century Gothic"/>
              </a:rPr>
              <a:t>Antenatal care and </a:t>
            </a:r>
            <a:br>
              <a:rPr lang="en-US" sz="2100" i="0" u="none" strike="noStrike" cap="none">
                <a:solidFill>
                  <a:srgbClr val="000000"/>
                </a:solidFill>
                <a:latin typeface="Century Gothic"/>
                <a:ea typeface="Century Gothic"/>
                <a:cs typeface="Century Gothic"/>
                <a:sym typeface="Century Gothic"/>
              </a:rPr>
            </a:br>
            <a:r>
              <a:rPr lang="en-US" sz="2100" i="0" u="none" strike="noStrike" cap="none">
                <a:solidFill>
                  <a:srgbClr val="000000"/>
                </a:solidFill>
                <a:latin typeface="Century Gothic"/>
                <a:ea typeface="Century Gothic"/>
                <a:cs typeface="Century Gothic"/>
                <a:sym typeface="Century Gothic"/>
              </a:rPr>
              <a:t>Routine immunization</a:t>
            </a:r>
            <a:endParaRPr sz="2100" i="0" u="none" strike="noStrike" cap="none">
              <a:solidFill>
                <a:srgbClr val="000000"/>
              </a:solidFill>
              <a:latin typeface="Century Gothic"/>
              <a:ea typeface="Century Gothic"/>
              <a:cs typeface="Century Gothic"/>
              <a:sym typeface="Century Gothic"/>
            </a:endParaRPr>
          </a:p>
        </p:txBody>
      </p:sp>
      <p:sp>
        <p:nvSpPr>
          <p:cNvPr id="981" name="Google Shape;981;g351df2b98da_0_990"/>
          <p:cNvSpPr txBox="1"/>
          <p:nvPr/>
        </p:nvSpPr>
        <p:spPr>
          <a:xfrm>
            <a:off x="13579151" y="5465877"/>
            <a:ext cx="4513800" cy="805200"/>
          </a:xfrm>
          <a:prstGeom prst="rect">
            <a:avLst/>
          </a:prstGeom>
          <a:noFill/>
          <a:ln>
            <a:noFill/>
          </a:ln>
        </p:spPr>
        <p:txBody>
          <a:bodyPr spcFirstLastPara="1" wrap="square" lIns="0" tIns="0" rIns="0" bIns="0" anchor="t" anchorCtr="0">
            <a:noAutofit/>
          </a:bodyPr>
          <a:lstStyle/>
          <a:p>
            <a:pPr marL="342900" marR="0" lvl="1" indent="-336550" algn="l" rtl="0">
              <a:lnSpc>
                <a:spcPct val="100000"/>
              </a:lnSpc>
              <a:spcBef>
                <a:spcPts val="0"/>
              </a:spcBef>
              <a:spcAft>
                <a:spcPts val="0"/>
              </a:spcAft>
              <a:buClr>
                <a:srgbClr val="000000"/>
              </a:buClr>
              <a:buSzPts val="2500"/>
              <a:buFont typeface="Century Gothic"/>
              <a:buChar char="•"/>
            </a:pPr>
            <a:r>
              <a:rPr lang="en-US" sz="2100" i="0" u="none" strike="noStrike" cap="none">
                <a:solidFill>
                  <a:srgbClr val="000000"/>
                </a:solidFill>
                <a:latin typeface="Century Gothic"/>
                <a:ea typeface="Century Gothic"/>
                <a:cs typeface="Century Gothic"/>
                <a:sym typeface="Century Gothic"/>
              </a:rPr>
              <a:t>Level 1 tracer plan (ANC and RI) and </a:t>
            </a:r>
            <a:br>
              <a:rPr lang="en-US" sz="2100" i="0" u="none" strike="noStrike" cap="none">
                <a:solidFill>
                  <a:srgbClr val="000000"/>
                </a:solidFill>
                <a:latin typeface="Century Gothic"/>
                <a:ea typeface="Century Gothic"/>
                <a:cs typeface="Century Gothic"/>
                <a:sym typeface="Century Gothic"/>
              </a:rPr>
            </a:br>
            <a:r>
              <a:rPr lang="en-US" sz="2100" i="0" u="none" strike="noStrike" cap="none">
                <a:solidFill>
                  <a:srgbClr val="000000"/>
                </a:solidFill>
                <a:latin typeface="Century Gothic"/>
                <a:ea typeface="Century Gothic"/>
                <a:cs typeface="Century Gothic"/>
                <a:sym typeface="Century Gothic"/>
              </a:rPr>
              <a:t>Facility-based deliveries</a:t>
            </a:r>
            <a:endParaRPr sz="2100" i="0" u="none" strike="noStrike" cap="none">
              <a:solidFill>
                <a:srgbClr val="000000"/>
              </a:solidFill>
              <a:latin typeface="Century Gothic"/>
              <a:ea typeface="Century Gothic"/>
              <a:cs typeface="Century Gothic"/>
              <a:sym typeface="Century Gothic"/>
            </a:endParaRPr>
          </a:p>
        </p:txBody>
      </p:sp>
      <p:sp>
        <p:nvSpPr>
          <p:cNvPr id="982" name="Google Shape;982;g351df2b98da_0_990"/>
          <p:cNvSpPr txBox="1"/>
          <p:nvPr/>
        </p:nvSpPr>
        <p:spPr>
          <a:xfrm>
            <a:off x="1266428" y="7172078"/>
            <a:ext cx="2745000" cy="1309200"/>
          </a:xfrm>
          <a:prstGeom prst="rect">
            <a:avLst/>
          </a:prstGeom>
          <a:solidFill>
            <a:srgbClr val="B2FFE3"/>
          </a:solidFill>
          <a:ln>
            <a:noFill/>
          </a:ln>
        </p:spPr>
        <p:txBody>
          <a:bodyPr spcFirstLastPara="1" wrap="square" lIns="68550" tIns="0" rIns="0" bIns="0" anchor="ctr" anchorCtr="0">
            <a:noAutofit/>
          </a:bodyPr>
          <a:lstStyle/>
          <a:p>
            <a:pPr marL="520700" marR="0" lvl="0" indent="-514350" algn="l" rtl="0">
              <a:lnSpc>
                <a:spcPct val="100000"/>
              </a:lnSpc>
              <a:spcBef>
                <a:spcPts val="0"/>
              </a:spcBef>
              <a:spcAft>
                <a:spcPts val="0"/>
              </a:spcAft>
              <a:buClr>
                <a:srgbClr val="000000"/>
              </a:buClr>
              <a:buSzPts val="2100"/>
              <a:buFont typeface="Arial"/>
              <a:buAutoNum type="arabicPeriod"/>
            </a:pPr>
            <a:r>
              <a:rPr lang="en-US" sz="2100" b="1" i="0" u="none" strike="noStrike" cap="none">
                <a:solidFill>
                  <a:srgbClr val="000000"/>
                </a:solidFill>
                <a:latin typeface="Candara"/>
                <a:ea typeface="Candara"/>
                <a:cs typeface="Candara"/>
                <a:sym typeface="Candara"/>
              </a:rPr>
              <a:t>HRH and staff accommodation</a:t>
            </a:r>
            <a:endParaRPr sz="2100"/>
          </a:p>
        </p:txBody>
      </p:sp>
      <p:sp>
        <p:nvSpPr>
          <p:cNvPr id="983" name="Google Shape;983;g351df2b98da_0_990"/>
          <p:cNvSpPr txBox="1"/>
          <p:nvPr/>
        </p:nvSpPr>
        <p:spPr>
          <a:xfrm>
            <a:off x="1266428" y="8752759"/>
            <a:ext cx="2745000" cy="990900"/>
          </a:xfrm>
          <a:prstGeom prst="rect">
            <a:avLst/>
          </a:prstGeom>
          <a:solidFill>
            <a:srgbClr val="B2FFE3"/>
          </a:solidFill>
          <a:ln>
            <a:noFill/>
          </a:ln>
        </p:spPr>
        <p:txBody>
          <a:bodyPr spcFirstLastPara="1" wrap="square" lIns="68550" tIns="0" rIns="0" bIns="0" anchor="ctr" anchorCtr="0">
            <a:noAutofit/>
          </a:bodyPr>
          <a:lstStyle/>
          <a:p>
            <a:pPr marL="520700" marR="0" lvl="0" indent="-514350" algn="l" rtl="0">
              <a:lnSpc>
                <a:spcPct val="100000"/>
              </a:lnSpc>
              <a:spcBef>
                <a:spcPts val="0"/>
              </a:spcBef>
              <a:spcAft>
                <a:spcPts val="0"/>
              </a:spcAft>
              <a:buClr>
                <a:srgbClr val="000000"/>
              </a:buClr>
              <a:buSzPts val="2100"/>
              <a:buFont typeface="Arial"/>
              <a:buAutoNum type="arabicPeriod" startAt="2"/>
            </a:pPr>
            <a:r>
              <a:rPr lang="en-US" sz="2100" b="1" i="0" u="none" strike="noStrike" cap="none">
                <a:solidFill>
                  <a:srgbClr val="000000"/>
                </a:solidFill>
                <a:latin typeface="Candara"/>
                <a:ea typeface="Candara"/>
                <a:cs typeface="Candara"/>
                <a:sym typeface="Candara"/>
              </a:rPr>
              <a:t>Infrastructure</a:t>
            </a:r>
            <a:r>
              <a:rPr lang="en-US" sz="2100" b="1" i="0" u="none" strike="noStrike" cap="none" baseline="30000">
                <a:solidFill>
                  <a:srgbClr val="000000"/>
                </a:solidFill>
                <a:latin typeface="Candara"/>
                <a:ea typeface="Candara"/>
                <a:cs typeface="Candara"/>
                <a:sym typeface="Candara"/>
              </a:rPr>
              <a:t>1</a:t>
            </a:r>
            <a:r>
              <a:rPr lang="en-US" sz="2100" b="1" i="0" u="none" strike="noStrike" cap="none">
                <a:solidFill>
                  <a:srgbClr val="000000"/>
                </a:solidFill>
                <a:latin typeface="Candara"/>
                <a:ea typeface="Candara"/>
                <a:cs typeface="Candara"/>
                <a:sym typeface="Candara"/>
              </a:rPr>
              <a:t> (Power) </a:t>
            </a:r>
            <a:endParaRPr sz="2100"/>
          </a:p>
        </p:txBody>
      </p:sp>
      <p:sp>
        <p:nvSpPr>
          <p:cNvPr id="984" name="Google Shape;984;g351df2b98da_0_990"/>
          <p:cNvSpPr txBox="1">
            <a:spLocks noGrp="1"/>
          </p:cNvSpPr>
          <p:nvPr>
            <p:ph type="subTitle" idx="1"/>
          </p:nvPr>
        </p:nvSpPr>
        <p:spPr>
          <a:xfrm>
            <a:off x="341821" y="3322180"/>
            <a:ext cx="16623900" cy="77100"/>
          </a:xfrm>
          <a:prstGeom prst="rect">
            <a:avLst/>
          </a:prstGeom>
          <a:solidFill>
            <a:schemeClr val="accent1"/>
          </a:solidFill>
          <a:ln>
            <a:noFill/>
          </a:ln>
        </p:spPr>
        <p:txBody>
          <a:bodyPr spcFirstLastPara="1" wrap="square" lIns="0" tIns="0" rIns="0" bIns="0" anchor="t" anchorCtr="0">
            <a:spAutoFit/>
          </a:bodyPr>
          <a:lstStyle/>
          <a:p>
            <a:pPr marL="0" lvl="0" indent="0" algn="l" rtl="0">
              <a:lnSpc>
                <a:spcPct val="100000"/>
              </a:lnSpc>
              <a:spcBef>
                <a:spcPts val="0"/>
              </a:spcBef>
              <a:spcAft>
                <a:spcPts val="0"/>
              </a:spcAft>
              <a:buSzPts val="500"/>
              <a:buNone/>
            </a:pPr>
            <a:endParaRPr sz="500">
              <a:solidFill>
                <a:schemeClr val="dk1"/>
              </a:solidFill>
              <a:latin typeface="Candara"/>
              <a:ea typeface="Candara"/>
              <a:cs typeface="Candara"/>
              <a:sym typeface="Candara"/>
            </a:endParaRPr>
          </a:p>
        </p:txBody>
      </p:sp>
      <p:sp>
        <p:nvSpPr>
          <p:cNvPr id="985" name="Google Shape;985;g351df2b98da_0_990"/>
          <p:cNvSpPr txBox="1">
            <a:spLocks noGrp="1"/>
          </p:cNvSpPr>
          <p:nvPr>
            <p:ph type="title"/>
          </p:nvPr>
        </p:nvSpPr>
        <p:spPr>
          <a:xfrm>
            <a:off x="355500" y="2699575"/>
            <a:ext cx="17932500" cy="516900"/>
          </a:xfrm>
          <a:prstGeom prst="rect">
            <a:avLst/>
          </a:prstGeom>
          <a:noFill/>
          <a:ln>
            <a:noFill/>
          </a:ln>
        </p:spPr>
        <p:txBody>
          <a:bodyPr spcFirstLastPara="1" wrap="square" lIns="0" tIns="0" rIns="0" bIns="0" anchor="b" anchorCtr="0">
            <a:noAutofit/>
          </a:bodyPr>
          <a:lstStyle/>
          <a:p>
            <a:pPr marL="0" lvl="0" indent="0" algn="l" rtl="0">
              <a:lnSpc>
                <a:spcPct val="100000"/>
              </a:lnSpc>
              <a:spcBef>
                <a:spcPts val="0"/>
              </a:spcBef>
              <a:spcAft>
                <a:spcPts val="0"/>
              </a:spcAft>
              <a:buClr>
                <a:schemeClr val="dk1"/>
              </a:buClr>
              <a:buSzPts val="3600"/>
              <a:buFont typeface="Candara"/>
              <a:buNone/>
            </a:pPr>
            <a:r>
              <a:rPr lang="en-US" sz="3600">
                <a:latin typeface="Century Gothic"/>
                <a:ea typeface="Century Gothic"/>
                <a:cs typeface="Century Gothic"/>
                <a:sym typeface="Century Gothic"/>
              </a:rPr>
              <a:t>Based on the reforms, PHC Facilities are now classified according to functionality</a:t>
            </a:r>
            <a:endParaRPr>
              <a:latin typeface="Century Gothic"/>
              <a:ea typeface="Century Gothic"/>
              <a:cs typeface="Century Gothic"/>
              <a:sym typeface="Century Gothic"/>
            </a:endParaRPr>
          </a:p>
        </p:txBody>
      </p:sp>
      <p:sp>
        <p:nvSpPr>
          <p:cNvPr id="986" name="Google Shape;986;g351df2b98da_0_990"/>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987" name="Google Shape;987;g351df2b98da_0_990"/>
          <p:cNvSpPr txBox="1"/>
          <p:nvPr/>
        </p:nvSpPr>
        <p:spPr>
          <a:xfrm>
            <a:off x="355494" y="1570852"/>
            <a:ext cx="8184600" cy="621600"/>
          </a:xfrm>
          <a:prstGeom prst="rect">
            <a:avLst/>
          </a:prstGeom>
          <a:noFill/>
          <a:ln>
            <a:noFill/>
          </a:ln>
        </p:spPr>
        <p:txBody>
          <a:bodyPr spcFirstLastPara="1" wrap="square" lIns="0" tIns="0" rIns="0" bIns="0" anchor="t" anchorCtr="0">
            <a:spAutoFit/>
          </a:bodyPr>
          <a:lstStyle/>
          <a:p>
            <a:pPr marL="0" marR="0" lvl="0" indent="0" algn="l" rtl="0">
              <a:lnSpc>
                <a:spcPct val="140019"/>
              </a:lnSpc>
              <a:spcBef>
                <a:spcPts val="0"/>
              </a:spcBef>
              <a:spcAft>
                <a:spcPts val="0"/>
              </a:spcAft>
              <a:buNone/>
            </a:pPr>
            <a:r>
              <a:rPr lang="en-US" sz="4038">
                <a:solidFill>
                  <a:srgbClr val="1C5C2A"/>
                </a:solidFill>
                <a:latin typeface="Century Gothic"/>
                <a:ea typeface="Century Gothic"/>
                <a:cs typeface="Century Gothic"/>
                <a:sym typeface="Century Gothic"/>
              </a:rPr>
              <a:t>TYPES OF PHCs IN NIGERIA</a:t>
            </a:r>
            <a:endParaRPr/>
          </a:p>
        </p:txBody>
      </p:sp>
      <p:sp>
        <p:nvSpPr>
          <p:cNvPr id="988" name="Google Shape;988;g351df2b98da_0_990"/>
          <p:cNvSpPr txBox="1">
            <a:spLocks noGrp="1"/>
          </p:cNvSpPr>
          <p:nvPr>
            <p:ph type="sldNum" idx="4294967295"/>
          </p:nvPr>
        </p:nvSpPr>
        <p:spPr>
          <a:xfrm>
            <a:off x="16146162" y="9904372"/>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19</a:t>
            </a:fld>
            <a:endParaRPr/>
          </a:p>
        </p:txBody>
      </p:sp>
      <p:pic>
        <p:nvPicPr>
          <p:cNvPr id="989" name="Google Shape;989;g351df2b98da_0_990"/>
          <p:cNvPicPr preferRelativeResize="0"/>
          <p:nvPr/>
        </p:nvPicPr>
        <p:blipFill rotWithShape="1">
          <a:blip r:embed="rId5">
            <a:alphaModFix/>
          </a:blip>
          <a:srcRect/>
          <a:stretch/>
        </p:blipFill>
        <p:spPr>
          <a:xfrm>
            <a:off x="151067" y="96598"/>
            <a:ext cx="1982534" cy="79371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Google Shape;571;p2"/>
          <p:cNvSpPr/>
          <p:nvPr/>
        </p:nvSpPr>
        <p:spPr>
          <a:xfrm>
            <a:off x="-89694" y="-50453"/>
            <a:ext cx="18467388" cy="10387905"/>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572" name="Google Shape;572;p2"/>
          <p:cNvSpPr/>
          <p:nvPr/>
        </p:nvSpPr>
        <p:spPr>
          <a:xfrm>
            <a:off x="-89694" y="-50453"/>
            <a:ext cx="18467388" cy="10387905"/>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4">
              <a:alphaModFix/>
            </a:blip>
            <a:stretch>
              <a:fillRect t="-1525" b="-16915"/>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573" name="Google Shape;573;p2"/>
          <p:cNvSpPr/>
          <p:nvPr/>
        </p:nvSpPr>
        <p:spPr>
          <a:xfrm>
            <a:off x="-89694" y="-50453"/>
            <a:ext cx="18470880" cy="10389870"/>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5">
              <a:alphaModFix amt="75000"/>
            </a:blip>
            <a:stretch>
              <a:fillRect t="-9220" b="-9219"/>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574" name="Google Shape;574;p2"/>
          <p:cNvSpPr/>
          <p:nvPr/>
        </p:nvSpPr>
        <p:spPr>
          <a:xfrm>
            <a:off x="14265979" y="186954"/>
            <a:ext cx="3883360" cy="1087339"/>
          </a:xfrm>
          <a:custGeom>
            <a:avLst/>
            <a:gdLst/>
            <a:ahLst/>
            <a:cxnLst/>
            <a:rect l="l" t="t" r="r" b="b"/>
            <a:pathLst>
              <a:path w="3845638" h="1076777" extrusionOk="0">
                <a:moveTo>
                  <a:pt x="0" y="0"/>
                </a:moveTo>
                <a:lnTo>
                  <a:pt x="3845638" y="0"/>
                </a:lnTo>
                <a:lnTo>
                  <a:pt x="3845638" y="1076776"/>
                </a:lnTo>
                <a:lnTo>
                  <a:pt x="0" y="1076776"/>
                </a:lnTo>
                <a:lnTo>
                  <a:pt x="0" y="0"/>
                </a:lnTo>
                <a:close/>
              </a:path>
            </a:pathLst>
          </a:custGeom>
          <a:blipFill rotWithShape="1">
            <a:blip r:embed="rId6">
              <a:alphaModFix/>
            </a:blip>
            <a:stretch>
              <a:fillRect t="-51058" b="-58756"/>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575" name="Google Shape;575;p2"/>
          <p:cNvSpPr txBox="1"/>
          <p:nvPr/>
        </p:nvSpPr>
        <p:spPr>
          <a:xfrm>
            <a:off x="1279919" y="4544091"/>
            <a:ext cx="15728165" cy="2157840"/>
          </a:xfrm>
          <a:prstGeom prst="rect">
            <a:avLst/>
          </a:prstGeom>
          <a:noFill/>
          <a:ln>
            <a:noFill/>
          </a:ln>
        </p:spPr>
        <p:txBody>
          <a:bodyPr spcFirstLastPara="1" wrap="square" lIns="0" tIns="0" rIns="0" bIns="0" anchor="t" anchorCtr="0">
            <a:spAutoFit/>
          </a:bodyPr>
          <a:lstStyle/>
          <a:p>
            <a:pPr marL="0" marR="0" lvl="0" indent="0" algn="ctr" rtl="0">
              <a:lnSpc>
                <a:spcPct val="84999"/>
              </a:lnSpc>
              <a:spcBef>
                <a:spcPts val="0"/>
              </a:spcBef>
              <a:spcAft>
                <a:spcPts val="0"/>
              </a:spcAft>
              <a:buNone/>
            </a:pPr>
            <a:r>
              <a:rPr lang="en-US" sz="9593" b="1">
                <a:solidFill>
                  <a:srgbClr val="FFFFFF"/>
                </a:solidFill>
                <a:latin typeface="Century Gothic"/>
                <a:ea typeface="Century Gothic"/>
                <a:cs typeface="Century Gothic"/>
                <a:sym typeface="Century Gothic"/>
              </a:rPr>
              <a:t>Orientation &amp; Foundational Knowledge</a:t>
            </a:r>
            <a:endParaRPr/>
          </a:p>
        </p:txBody>
      </p:sp>
      <p:sp>
        <p:nvSpPr>
          <p:cNvPr id="576" name="Google Shape;576;p2"/>
          <p:cNvSpPr txBox="1"/>
          <p:nvPr/>
        </p:nvSpPr>
        <p:spPr>
          <a:xfrm>
            <a:off x="4756279" y="3479269"/>
            <a:ext cx="8775442" cy="826701"/>
          </a:xfrm>
          <a:prstGeom prst="rect">
            <a:avLst/>
          </a:prstGeom>
          <a:noFill/>
          <a:ln>
            <a:noFill/>
          </a:ln>
        </p:spPr>
        <p:txBody>
          <a:bodyPr spcFirstLastPara="1" wrap="square" lIns="0" tIns="0" rIns="0" bIns="0" anchor="t" anchorCtr="0">
            <a:spAutoFit/>
          </a:bodyPr>
          <a:lstStyle/>
          <a:p>
            <a:pPr marL="0" marR="0" lvl="0" indent="0" algn="ctr" rtl="0">
              <a:lnSpc>
                <a:spcPct val="140020"/>
              </a:lnSpc>
              <a:spcBef>
                <a:spcPts val="0"/>
              </a:spcBef>
              <a:spcAft>
                <a:spcPts val="0"/>
              </a:spcAft>
              <a:buNone/>
            </a:pPr>
            <a:r>
              <a:rPr lang="en-US" sz="4985">
                <a:solidFill>
                  <a:srgbClr val="FFFFFF"/>
                </a:solidFill>
                <a:latin typeface="Arial"/>
                <a:ea typeface="Arial"/>
                <a:cs typeface="Arial"/>
                <a:sym typeface="Arial"/>
              </a:rPr>
              <a:t>MODULE 1:</a:t>
            </a:r>
            <a:endParaRPr/>
          </a:p>
        </p:txBody>
      </p:sp>
      <p:sp>
        <p:nvSpPr>
          <p:cNvPr id="577" name="Google Shape;577;p2"/>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20">
                <a:solidFill>
                  <a:schemeClr val="lt1"/>
                </a:solidFill>
              </a:rPr>
              <a:t>2</a:t>
            </a:fld>
            <a:endParaRPr sz="1620">
              <a:solidFill>
                <a:schemeClr val="lt1"/>
              </a:solidFill>
            </a:endParaRPr>
          </a:p>
        </p:txBody>
      </p:sp>
      <p:grpSp>
        <p:nvGrpSpPr>
          <p:cNvPr id="578" name="Google Shape;578;p2"/>
          <p:cNvGrpSpPr/>
          <p:nvPr/>
        </p:nvGrpSpPr>
        <p:grpSpPr>
          <a:xfrm>
            <a:off x="151066" y="96598"/>
            <a:ext cx="4116254" cy="1524000"/>
            <a:chOff x="151066" y="96598"/>
            <a:chExt cx="4116254" cy="1524000"/>
          </a:xfrm>
        </p:grpSpPr>
        <p:sp>
          <p:nvSpPr>
            <p:cNvPr id="579" name="Google Shape;579;p2"/>
            <p:cNvSpPr/>
            <p:nvPr/>
          </p:nvSpPr>
          <p:spPr>
            <a:xfrm>
              <a:off x="1279920" y="427213"/>
              <a:ext cx="2987400" cy="826800"/>
            </a:xfrm>
            <a:prstGeom prst="rect">
              <a:avLst/>
            </a:prstGeom>
            <a:solidFill>
              <a:srgbClr val="FFFFFF"/>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pic>
          <p:nvPicPr>
            <p:cNvPr id="580" name="Google Shape;580;p2"/>
            <p:cNvPicPr preferRelativeResize="0"/>
            <p:nvPr/>
          </p:nvPicPr>
          <p:blipFill rotWithShape="1">
            <a:blip r:embed="rId7">
              <a:alphaModFix/>
            </a:blip>
            <a:srcRect/>
            <a:stretch/>
          </p:blipFill>
          <p:spPr>
            <a:xfrm>
              <a:off x="151066" y="96598"/>
              <a:ext cx="3883360" cy="1524000"/>
            </a:xfrm>
            <a:prstGeom prst="rect">
              <a:avLst/>
            </a:prstGeom>
            <a:noFill/>
            <a:ln>
              <a:noFill/>
            </a:ln>
          </p:spPr>
        </p:pic>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993"/>
        <p:cNvGrpSpPr/>
        <p:nvPr/>
      </p:nvGrpSpPr>
      <p:grpSpPr>
        <a:xfrm>
          <a:off x="0" y="0"/>
          <a:ext cx="0" cy="0"/>
          <a:chOff x="0" y="0"/>
          <a:chExt cx="0" cy="0"/>
        </a:xfrm>
      </p:grpSpPr>
      <p:grpSp>
        <p:nvGrpSpPr>
          <p:cNvPr id="994" name="Google Shape;994;p12"/>
          <p:cNvGrpSpPr/>
          <p:nvPr/>
        </p:nvGrpSpPr>
        <p:grpSpPr>
          <a:xfrm>
            <a:off x="-89694" y="7431463"/>
            <a:ext cx="18467388" cy="2305851"/>
            <a:chOff x="0" y="-57150"/>
            <a:chExt cx="4816593" cy="601403"/>
          </a:xfrm>
        </p:grpSpPr>
        <p:sp>
          <p:nvSpPr>
            <p:cNvPr id="995" name="Google Shape;995;p12"/>
            <p:cNvSpPr/>
            <p:nvPr/>
          </p:nvSpPr>
          <p:spPr>
            <a:xfrm>
              <a:off x="0" y="0"/>
              <a:ext cx="4816592" cy="544253"/>
            </a:xfrm>
            <a:custGeom>
              <a:avLst/>
              <a:gdLst/>
              <a:ahLst/>
              <a:cxnLst/>
              <a:rect l="l" t="t" r="r" b="b"/>
              <a:pathLst>
                <a:path w="4816592" h="544253" extrusionOk="0">
                  <a:moveTo>
                    <a:pt x="0" y="0"/>
                  </a:moveTo>
                  <a:lnTo>
                    <a:pt x="4816592" y="0"/>
                  </a:lnTo>
                  <a:lnTo>
                    <a:pt x="4816592" y="544253"/>
                  </a:lnTo>
                  <a:lnTo>
                    <a:pt x="0" y="544253"/>
                  </a:lnTo>
                  <a:close/>
                </a:path>
              </a:pathLst>
            </a:custGeom>
            <a:solidFill>
              <a:srgbClr val="EEECDE"/>
            </a:solidFill>
            <a:ln>
              <a:noFill/>
            </a:ln>
          </p:spPr>
        </p:sp>
        <p:sp>
          <p:nvSpPr>
            <p:cNvPr id="996" name="Google Shape;996;p12"/>
            <p:cNvSpPr txBox="1"/>
            <p:nvPr/>
          </p:nvSpPr>
          <p:spPr>
            <a:xfrm>
              <a:off x="0" y="-57150"/>
              <a:ext cx="4816593" cy="601403"/>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chemeClr val="dk1"/>
                </a:solidFill>
                <a:latin typeface="Calibri"/>
                <a:ea typeface="Calibri"/>
                <a:cs typeface="Calibri"/>
                <a:sym typeface="Calibri"/>
              </a:endParaRPr>
            </a:p>
          </p:txBody>
        </p:sp>
      </p:grpSp>
      <p:sp>
        <p:nvSpPr>
          <p:cNvPr id="997" name="Google Shape;997;p12"/>
          <p:cNvSpPr/>
          <p:nvPr/>
        </p:nvSpPr>
        <p:spPr>
          <a:xfrm>
            <a:off x="-89694" y="23289"/>
            <a:ext cx="18467388" cy="10314164"/>
          </a:xfrm>
          <a:custGeom>
            <a:avLst/>
            <a:gdLst/>
            <a:ahLst/>
            <a:cxnLst/>
            <a:rect l="l" t="t" r="r" b="b"/>
            <a:pathLst>
              <a:path w="18288000" h="10213975" extrusionOk="0">
                <a:moveTo>
                  <a:pt x="0" y="0"/>
                </a:moveTo>
                <a:lnTo>
                  <a:pt x="18288000" y="0"/>
                </a:lnTo>
                <a:lnTo>
                  <a:pt x="18288000" y="10213975"/>
                </a:lnTo>
                <a:lnTo>
                  <a:pt x="0" y="10213975"/>
                </a:lnTo>
                <a:lnTo>
                  <a:pt x="0" y="0"/>
                </a:lnTo>
                <a:close/>
              </a:path>
            </a:pathLst>
          </a:custGeom>
          <a:blipFill rotWithShape="1">
            <a:blip r:embed="rId3">
              <a:alphaModFix amt="4000"/>
            </a:blip>
            <a:stretch>
              <a:fillRect t="-65493" b="-64777"/>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998" name="Google Shape;998;p12"/>
          <p:cNvSpPr/>
          <p:nvPr/>
        </p:nvSpPr>
        <p:spPr>
          <a:xfrm>
            <a:off x="651647" y="2315176"/>
            <a:ext cx="3229459" cy="4153645"/>
          </a:xfrm>
          <a:custGeom>
            <a:avLst/>
            <a:gdLst/>
            <a:ahLst/>
            <a:cxnLst/>
            <a:rect l="l" t="t" r="r" b="b"/>
            <a:pathLst>
              <a:path w="3198089" h="4113298" extrusionOk="0">
                <a:moveTo>
                  <a:pt x="0" y="0"/>
                </a:moveTo>
                <a:lnTo>
                  <a:pt x="3198089" y="0"/>
                </a:lnTo>
                <a:lnTo>
                  <a:pt x="3198089" y="4113297"/>
                </a:lnTo>
                <a:lnTo>
                  <a:pt x="0" y="4113297"/>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999" name="Google Shape;999;p12"/>
          <p:cNvSpPr/>
          <p:nvPr/>
        </p:nvSpPr>
        <p:spPr>
          <a:xfrm>
            <a:off x="5094737" y="2432713"/>
            <a:ext cx="3363296" cy="4125338"/>
          </a:xfrm>
          <a:custGeom>
            <a:avLst/>
            <a:gdLst/>
            <a:ahLst/>
            <a:cxnLst/>
            <a:rect l="l" t="t" r="r" b="b"/>
            <a:pathLst>
              <a:path w="3330626" h="4085266" extrusionOk="0">
                <a:moveTo>
                  <a:pt x="0" y="0"/>
                </a:moveTo>
                <a:lnTo>
                  <a:pt x="3330626" y="0"/>
                </a:lnTo>
                <a:lnTo>
                  <a:pt x="3330626" y="4085266"/>
                </a:lnTo>
                <a:lnTo>
                  <a:pt x="0" y="4085266"/>
                </a:lnTo>
                <a:lnTo>
                  <a:pt x="0" y="0"/>
                </a:lnTo>
                <a:close/>
              </a:path>
            </a:pathLst>
          </a:custGeom>
          <a:blipFill rotWithShape="1">
            <a:blip r:embed="rId5">
              <a:alphaModFix/>
            </a:blip>
            <a:stretch>
              <a:fillRect t="-4856"/>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000" name="Google Shape;1000;p12"/>
          <p:cNvSpPr/>
          <p:nvPr/>
        </p:nvSpPr>
        <p:spPr>
          <a:xfrm>
            <a:off x="9668952" y="2429972"/>
            <a:ext cx="3378213" cy="4128081"/>
          </a:xfrm>
          <a:custGeom>
            <a:avLst/>
            <a:gdLst/>
            <a:ahLst/>
            <a:cxnLst/>
            <a:rect l="l" t="t" r="r" b="b"/>
            <a:pathLst>
              <a:path w="3345398" h="4087982" extrusionOk="0">
                <a:moveTo>
                  <a:pt x="0" y="0"/>
                </a:moveTo>
                <a:lnTo>
                  <a:pt x="3345397" y="0"/>
                </a:lnTo>
                <a:lnTo>
                  <a:pt x="3345397" y="4087982"/>
                </a:lnTo>
                <a:lnTo>
                  <a:pt x="0" y="4087982"/>
                </a:lnTo>
                <a:lnTo>
                  <a:pt x="0" y="0"/>
                </a:lnTo>
                <a:close/>
              </a:path>
            </a:pathLst>
          </a:custGeom>
          <a:blipFill rotWithShape="1">
            <a:blip r:embed="rId6">
              <a:alphaModFix/>
            </a:blip>
            <a:stretch>
              <a:fillRect b="-5250"/>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001" name="Google Shape;1001;p12"/>
          <p:cNvSpPr/>
          <p:nvPr/>
        </p:nvSpPr>
        <p:spPr>
          <a:xfrm>
            <a:off x="14148424" y="2315175"/>
            <a:ext cx="3378213" cy="4128081"/>
          </a:xfrm>
          <a:custGeom>
            <a:avLst/>
            <a:gdLst/>
            <a:ahLst/>
            <a:cxnLst/>
            <a:rect l="l" t="t" r="r" b="b"/>
            <a:pathLst>
              <a:path w="3345398" h="4087982" extrusionOk="0">
                <a:moveTo>
                  <a:pt x="0" y="0"/>
                </a:moveTo>
                <a:lnTo>
                  <a:pt x="3345398" y="0"/>
                </a:lnTo>
                <a:lnTo>
                  <a:pt x="3345398" y="4087982"/>
                </a:lnTo>
                <a:lnTo>
                  <a:pt x="0" y="4087982"/>
                </a:lnTo>
                <a:lnTo>
                  <a:pt x="0" y="0"/>
                </a:lnTo>
                <a:close/>
              </a:path>
            </a:pathLst>
          </a:custGeom>
          <a:blipFill rotWithShape="1">
            <a:blip r:embed="rId7">
              <a:alphaModFix/>
            </a:blip>
            <a:stretch>
              <a:fillRect b="-5250"/>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highlight>
                <a:srgbClr val="FF0000"/>
              </a:highlight>
              <a:latin typeface="Calibri"/>
              <a:ea typeface="Calibri"/>
              <a:cs typeface="Calibri"/>
              <a:sym typeface="Calibri"/>
            </a:endParaRPr>
          </a:p>
        </p:txBody>
      </p:sp>
      <p:cxnSp>
        <p:nvCxnSpPr>
          <p:cNvPr id="1002" name="Google Shape;1002;p12"/>
          <p:cNvCxnSpPr/>
          <p:nvPr/>
        </p:nvCxnSpPr>
        <p:spPr>
          <a:xfrm rot="10800000">
            <a:off x="4457730" y="2704237"/>
            <a:ext cx="0" cy="5141608"/>
          </a:xfrm>
          <a:prstGeom prst="straightConnector1">
            <a:avLst/>
          </a:prstGeom>
          <a:noFill/>
          <a:ln w="38100" cap="flat" cmpd="sng">
            <a:solidFill>
              <a:srgbClr val="F6F3ED"/>
            </a:solidFill>
            <a:prstDash val="solid"/>
            <a:round/>
            <a:headEnd type="none" w="sm" len="sm"/>
            <a:tailEnd type="none" w="sm" len="sm"/>
          </a:ln>
        </p:spPr>
      </p:cxnSp>
      <p:sp>
        <p:nvSpPr>
          <p:cNvPr id="1003" name="Google Shape;1003;p12"/>
          <p:cNvSpPr txBox="1"/>
          <p:nvPr/>
        </p:nvSpPr>
        <p:spPr>
          <a:xfrm>
            <a:off x="5534283" y="6712930"/>
            <a:ext cx="1893069" cy="673390"/>
          </a:xfrm>
          <a:prstGeom prst="rect">
            <a:avLst/>
          </a:prstGeom>
          <a:noFill/>
          <a:ln>
            <a:noFill/>
          </a:ln>
        </p:spPr>
        <p:txBody>
          <a:bodyPr spcFirstLastPara="1" wrap="square" lIns="0" tIns="0" rIns="0" bIns="0" anchor="t" anchorCtr="0">
            <a:spAutoFit/>
          </a:bodyPr>
          <a:lstStyle/>
          <a:p>
            <a:pPr marL="0" marR="0" lvl="0" indent="0" algn="ctr" rtl="0">
              <a:lnSpc>
                <a:spcPct val="113993"/>
              </a:lnSpc>
              <a:spcBef>
                <a:spcPts val="0"/>
              </a:spcBef>
              <a:spcAft>
                <a:spcPts val="0"/>
              </a:spcAft>
              <a:buNone/>
            </a:pPr>
            <a:r>
              <a:rPr lang="en-US" sz="2301">
                <a:solidFill>
                  <a:srgbClr val="012B1B"/>
                </a:solidFill>
                <a:latin typeface="Century Gothic"/>
                <a:ea typeface="Century Gothic"/>
                <a:cs typeface="Century Gothic"/>
                <a:sym typeface="Century Gothic"/>
              </a:rPr>
              <a:t>Health Clinics</a:t>
            </a:r>
            <a:endParaRPr/>
          </a:p>
        </p:txBody>
      </p:sp>
      <p:sp>
        <p:nvSpPr>
          <p:cNvPr id="1004" name="Google Shape;1004;p12"/>
          <p:cNvSpPr txBox="1"/>
          <p:nvPr/>
        </p:nvSpPr>
        <p:spPr>
          <a:xfrm>
            <a:off x="1045981" y="6712930"/>
            <a:ext cx="1639642" cy="673390"/>
          </a:xfrm>
          <a:prstGeom prst="rect">
            <a:avLst/>
          </a:prstGeom>
          <a:noFill/>
          <a:ln>
            <a:noFill/>
          </a:ln>
        </p:spPr>
        <p:txBody>
          <a:bodyPr spcFirstLastPara="1" wrap="square" lIns="0" tIns="0" rIns="0" bIns="0" anchor="t" anchorCtr="0">
            <a:spAutoFit/>
          </a:bodyPr>
          <a:lstStyle/>
          <a:p>
            <a:pPr marL="0" marR="0" lvl="0" indent="0" algn="ctr" rtl="0">
              <a:lnSpc>
                <a:spcPct val="113993"/>
              </a:lnSpc>
              <a:spcBef>
                <a:spcPts val="0"/>
              </a:spcBef>
              <a:spcAft>
                <a:spcPts val="0"/>
              </a:spcAft>
              <a:buNone/>
            </a:pPr>
            <a:r>
              <a:rPr lang="en-US" sz="2301">
                <a:solidFill>
                  <a:srgbClr val="012B1B"/>
                </a:solidFill>
                <a:latin typeface="Century Gothic"/>
                <a:ea typeface="Century Gothic"/>
                <a:cs typeface="Century Gothic"/>
                <a:sym typeface="Century Gothic"/>
              </a:rPr>
              <a:t>Health Posts</a:t>
            </a:r>
            <a:endParaRPr/>
          </a:p>
        </p:txBody>
      </p:sp>
      <p:sp>
        <p:nvSpPr>
          <p:cNvPr id="1005" name="Google Shape;1005;p12"/>
          <p:cNvSpPr txBox="1"/>
          <p:nvPr/>
        </p:nvSpPr>
        <p:spPr>
          <a:xfrm>
            <a:off x="10277186" y="6712930"/>
            <a:ext cx="1826182" cy="673390"/>
          </a:xfrm>
          <a:prstGeom prst="rect">
            <a:avLst/>
          </a:prstGeom>
          <a:noFill/>
          <a:ln>
            <a:noFill/>
          </a:ln>
        </p:spPr>
        <p:txBody>
          <a:bodyPr spcFirstLastPara="1" wrap="square" lIns="0" tIns="0" rIns="0" bIns="0" anchor="t" anchorCtr="0">
            <a:spAutoFit/>
          </a:bodyPr>
          <a:lstStyle/>
          <a:p>
            <a:pPr marL="0" marR="0" lvl="0" indent="0" algn="ctr" rtl="0">
              <a:lnSpc>
                <a:spcPct val="113993"/>
              </a:lnSpc>
              <a:spcBef>
                <a:spcPts val="0"/>
              </a:spcBef>
              <a:spcAft>
                <a:spcPts val="0"/>
              </a:spcAft>
              <a:buNone/>
            </a:pPr>
            <a:r>
              <a:rPr lang="en-US" sz="2301">
                <a:solidFill>
                  <a:srgbClr val="012B1B"/>
                </a:solidFill>
                <a:latin typeface="Century Gothic"/>
                <a:ea typeface="Century Gothic"/>
                <a:cs typeface="Century Gothic"/>
                <a:sym typeface="Century Gothic"/>
              </a:rPr>
              <a:t>Health Centers</a:t>
            </a:r>
            <a:endParaRPr/>
          </a:p>
        </p:txBody>
      </p:sp>
      <p:sp>
        <p:nvSpPr>
          <p:cNvPr id="1006" name="Google Shape;1006;p12"/>
          <p:cNvSpPr txBox="1"/>
          <p:nvPr/>
        </p:nvSpPr>
        <p:spPr>
          <a:xfrm>
            <a:off x="14633604" y="6712930"/>
            <a:ext cx="2608414" cy="673390"/>
          </a:xfrm>
          <a:prstGeom prst="rect">
            <a:avLst/>
          </a:prstGeom>
          <a:noFill/>
          <a:ln>
            <a:noFill/>
          </a:ln>
        </p:spPr>
        <p:txBody>
          <a:bodyPr spcFirstLastPara="1" wrap="square" lIns="0" tIns="0" rIns="0" bIns="0" anchor="t" anchorCtr="0">
            <a:spAutoFit/>
          </a:bodyPr>
          <a:lstStyle/>
          <a:p>
            <a:pPr marL="0" marR="0" lvl="0" indent="0" algn="ctr" rtl="0">
              <a:lnSpc>
                <a:spcPct val="113993"/>
              </a:lnSpc>
              <a:spcBef>
                <a:spcPts val="0"/>
              </a:spcBef>
              <a:spcAft>
                <a:spcPts val="0"/>
              </a:spcAft>
              <a:buNone/>
            </a:pPr>
            <a:r>
              <a:rPr lang="en-US" sz="2301">
                <a:solidFill>
                  <a:srgbClr val="012B1B"/>
                </a:solidFill>
                <a:latin typeface="Century Gothic"/>
                <a:ea typeface="Century Gothic"/>
                <a:cs typeface="Century Gothic"/>
                <a:sym typeface="Century Gothic"/>
              </a:rPr>
              <a:t>Comprehensive Health Centers</a:t>
            </a:r>
            <a:endParaRPr/>
          </a:p>
        </p:txBody>
      </p:sp>
      <p:sp>
        <p:nvSpPr>
          <p:cNvPr id="1007" name="Google Shape;1007;p12"/>
          <p:cNvSpPr txBox="1"/>
          <p:nvPr/>
        </p:nvSpPr>
        <p:spPr>
          <a:xfrm>
            <a:off x="3219055" y="8211347"/>
            <a:ext cx="11887635" cy="678635"/>
          </a:xfrm>
          <a:prstGeom prst="rect">
            <a:avLst/>
          </a:prstGeom>
          <a:noFill/>
          <a:ln>
            <a:noFill/>
          </a:ln>
        </p:spPr>
        <p:txBody>
          <a:bodyPr spcFirstLastPara="1" wrap="square" lIns="0" tIns="0" rIns="0" bIns="0" anchor="t" anchorCtr="0">
            <a:spAutoFit/>
          </a:bodyPr>
          <a:lstStyle/>
          <a:p>
            <a:pPr marL="0" marR="0" lvl="0" indent="0" algn="ctr" rtl="0">
              <a:lnSpc>
                <a:spcPct val="132970"/>
              </a:lnSpc>
              <a:spcBef>
                <a:spcPts val="0"/>
              </a:spcBef>
              <a:spcAft>
                <a:spcPts val="0"/>
              </a:spcAft>
              <a:buNone/>
            </a:pPr>
            <a:r>
              <a:rPr lang="en-US" sz="2020" b="1">
                <a:solidFill>
                  <a:srgbClr val="012B1B"/>
                </a:solidFill>
                <a:latin typeface="Century Gothic"/>
                <a:ea typeface="Century Gothic"/>
                <a:cs typeface="Century Gothic"/>
                <a:sym typeface="Century Gothic"/>
              </a:rPr>
              <a:t>While services may vary based on location and available resources, PHCs typically provide a core set of essential services as described in subsequent slides</a:t>
            </a:r>
            <a:endParaRPr/>
          </a:p>
        </p:txBody>
      </p:sp>
      <p:sp>
        <p:nvSpPr>
          <p:cNvPr id="1008" name="Google Shape;1008;p12"/>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009" name="Google Shape;1009;p12"/>
          <p:cNvSpPr txBox="1"/>
          <p:nvPr/>
        </p:nvSpPr>
        <p:spPr>
          <a:xfrm>
            <a:off x="591044" y="1026814"/>
            <a:ext cx="8184564" cy="688412"/>
          </a:xfrm>
          <a:prstGeom prst="rect">
            <a:avLst/>
          </a:prstGeom>
          <a:noFill/>
          <a:ln>
            <a:noFill/>
          </a:ln>
        </p:spPr>
        <p:txBody>
          <a:bodyPr spcFirstLastPara="1" wrap="square" lIns="0" tIns="0" rIns="0" bIns="0" anchor="t" anchorCtr="0">
            <a:spAutoFit/>
          </a:bodyPr>
          <a:lstStyle/>
          <a:p>
            <a:pPr marL="0" marR="0" lvl="0" indent="0" algn="l" rtl="0">
              <a:lnSpc>
                <a:spcPct val="140019"/>
              </a:lnSpc>
              <a:spcBef>
                <a:spcPts val="0"/>
              </a:spcBef>
              <a:spcAft>
                <a:spcPts val="0"/>
              </a:spcAft>
              <a:buNone/>
            </a:pPr>
            <a:r>
              <a:rPr lang="en-US" sz="4038">
                <a:solidFill>
                  <a:srgbClr val="1C5C2A"/>
                </a:solidFill>
                <a:latin typeface="Century Gothic"/>
                <a:ea typeface="Century Gothic"/>
                <a:cs typeface="Century Gothic"/>
                <a:sym typeface="Century Gothic"/>
              </a:rPr>
              <a:t>TYPES OF PHCs IN NIGERIA</a:t>
            </a:r>
            <a:endParaRPr/>
          </a:p>
        </p:txBody>
      </p:sp>
      <p:sp>
        <p:nvSpPr>
          <p:cNvPr id="1010" name="Google Shape;1010;p12"/>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20</a:t>
            </a:fld>
            <a:endParaRPr/>
          </a:p>
        </p:txBody>
      </p:sp>
      <p:sp>
        <p:nvSpPr>
          <p:cNvPr id="1011" name="Google Shape;1011;p12"/>
          <p:cNvSpPr/>
          <p:nvPr/>
        </p:nvSpPr>
        <p:spPr>
          <a:xfrm>
            <a:off x="14662350" y="2820450"/>
            <a:ext cx="2550900" cy="2986800"/>
          </a:xfrm>
          <a:prstGeom prst="mathMultiply">
            <a:avLst>
              <a:gd name="adj1" fmla="val 23520"/>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434343"/>
              </a:solidFill>
              <a:latin typeface="Calibri"/>
              <a:ea typeface="Calibri"/>
              <a:cs typeface="Calibri"/>
              <a:sym typeface="Calibri"/>
            </a:endParaRPr>
          </a:p>
        </p:txBody>
      </p:sp>
      <p:sp>
        <p:nvSpPr>
          <p:cNvPr id="1012" name="Google Shape;1012;p12"/>
          <p:cNvSpPr txBox="1"/>
          <p:nvPr/>
        </p:nvSpPr>
        <p:spPr>
          <a:xfrm>
            <a:off x="14271225" y="1531100"/>
            <a:ext cx="4048800" cy="117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3231">
                <a:solidFill>
                  <a:schemeClr val="dk1"/>
                </a:solidFill>
                <a:highlight>
                  <a:srgbClr val="FFFF00"/>
                </a:highlight>
                <a:latin typeface="Calibri"/>
                <a:ea typeface="Calibri"/>
                <a:cs typeface="Calibri"/>
                <a:sym typeface="Calibri"/>
              </a:rPr>
              <a:t>Use real picture from Google</a:t>
            </a:r>
            <a:endParaRPr sz="3231">
              <a:solidFill>
                <a:schemeClr val="dk1"/>
              </a:solidFill>
              <a:highlight>
                <a:srgbClr val="FFFF00"/>
              </a:highlight>
              <a:latin typeface="Calibri"/>
              <a:ea typeface="Calibri"/>
              <a:cs typeface="Calibri"/>
              <a:sym typeface="Calibri"/>
            </a:endParaRPr>
          </a:p>
        </p:txBody>
      </p:sp>
      <p:pic>
        <p:nvPicPr>
          <p:cNvPr id="1013" name="Google Shape;1013;p12"/>
          <p:cNvPicPr preferRelativeResize="0"/>
          <p:nvPr/>
        </p:nvPicPr>
        <p:blipFill rotWithShape="1">
          <a:blip r:embed="rId9">
            <a:alphaModFix/>
          </a:blip>
          <a:srcRect/>
          <a:stretch/>
        </p:blipFill>
        <p:spPr>
          <a:xfrm>
            <a:off x="151067" y="96598"/>
            <a:ext cx="1982534" cy="793713"/>
          </a:xfrm>
          <a:prstGeom prst="rect">
            <a:avLst/>
          </a:prstGeom>
          <a:noFill/>
          <a:ln>
            <a:noFill/>
          </a:ln>
        </p:spPr>
      </p:pic>
    </p:spTree>
  </p:cSld>
  <p:clrMapOvr>
    <a:masterClrMapping/>
  </p:clrMapOvr>
  <p:transition>
    <p:push/>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C8EED0"/>
        </a:solidFill>
        <a:effectLst/>
      </p:bgPr>
    </p:bg>
    <p:spTree>
      <p:nvGrpSpPr>
        <p:cNvPr id="1" name="Shape 1017"/>
        <p:cNvGrpSpPr/>
        <p:nvPr/>
      </p:nvGrpSpPr>
      <p:grpSpPr>
        <a:xfrm>
          <a:off x="0" y="0"/>
          <a:ext cx="0" cy="0"/>
          <a:chOff x="0" y="0"/>
          <a:chExt cx="0" cy="0"/>
        </a:xfrm>
      </p:grpSpPr>
      <p:sp>
        <p:nvSpPr>
          <p:cNvPr id="1018" name="Google Shape;1018;g34fcb792cc8_0_5"/>
          <p:cNvSpPr/>
          <p:nvPr/>
        </p:nvSpPr>
        <p:spPr>
          <a:xfrm>
            <a:off x="8042351" y="-50453"/>
            <a:ext cx="1246155" cy="10389870"/>
          </a:xfrm>
          <a:custGeom>
            <a:avLst/>
            <a:gdLst/>
            <a:ahLst/>
            <a:cxnLst/>
            <a:rect l="l" t="t" r="r" b="b"/>
            <a:pathLst>
              <a:path w="1233817" h="10287000" extrusionOk="0">
                <a:moveTo>
                  <a:pt x="0" y="0"/>
                </a:moveTo>
                <a:lnTo>
                  <a:pt x="1233817" y="0"/>
                </a:lnTo>
                <a:lnTo>
                  <a:pt x="1233817" y="10287000"/>
                </a:lnTo>
                <a:lnTo>
                  <a:pt x="0" y="10287000"/>
                </a:lnTo>
                <a:lnTo>
                  <a:pt x="0" y="0"/>
                </a:lnTo>
                <a:close/>
              </a:path>
            </a:pathLst>
          </a:custGeom>
          <a:blipFill rotWithShape="1">
            <a:blip r:embed="rId3">
              <a:alphaModFix amt="50000"/>
            </a:blip>
            <a:stretch>
              <a:fillRect l="-215732" t="-6549" r="-374875"/>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nvGrpSpPr>
          <p:cNvPr id="1019" name="Google Shape;1019;g34fcb792cc8_0_5"/>
          <p:cNvGrpSpPr/>
          <p:nvPr/>
        </p:nvGrpSpPr>
        <p:grpSpPr>
          <a:xfrm>
            <a:off x="9288272" y="-196532"/>
            <a:ext cx="9089378" cy="10533933"/>
            <a:chOff x="0" y="-38100"/>
            <a:chExt cx="2370668" cy="2747433"/>
          </a:xfrm>
        </p:grpSpPr>
        <p:sp>
          <p:nvSpPr>
            <p:cNvPr id="1020" name="Google Shape;1020;g34fcb792cc8_0_5"/>
            <p:cNvSpPr/>
            <p:nvPr/>
          </p:nvSpPr>
          <p:spPr>
            <a:xfrm>
              <a:off x="0" y="0"/>
              <a:ext cx="2370668" cy="2709333"/>
            </a:xfrm>
            <a:custGeom>
              <a:avLst/>
              <a:gdLst/>
              <a:ahLst/>
              <a:cxnLst/>
              <a:rect l="l" t="t" r="r" b="b"/>
              <a:pathLst>
                <a:path w="2370668" h="2709333" extrusionOk="0">
                  <a:moveTo>
                    <a:pt x="0" y="0"/>
                  </a:moveTo>
                  <a:lnTo>
                    <a:pt x="2370668" y="0"/>
                  </a:lnTo>
                  <a:lnTo>
                    <a:pt x="2370668" y="2709333"/>
                  </a:lnTo>
                  <a:lnTo>
                    <a:pt x="0" y="2709333"/>
                  </a:lnTo>
                  <a:close/>
                </a:path>
              </a:pathLst>
            </a:custGeom>
            <a:solidFill>
              <a:srgbClr val="012B1B"/>
            </a:solidFill>
            <a:ln>
              <a:noFill/>
            </a:ln>
          </p:spPr>
        </p:sp>
        <p:sp>
          <p:nvSpPr>
            <p:cNvPr id="1021" name="Google Shape;1021;g34fcb792cc8_0_5"/>
            <p:cNvSpPr txBox="1"/>
            <p:nvPr/>
          </p:nvSpPr>
          <p:spPr>
            <a:xfrm>
              <a:off x="0" y="-38100"/>
              <a:ext cx="2370600" cy="2747400"/>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sp>
        <p:nvSpPr>
          <p:cNvPr id="1022" name="Google Shape;1022;g34fcb792cc8_0_5"/>
          <p:cNvSpPr/>
          <p:nvPr/>
        </p:nvSpPr>
        <p:spPr>
          <a:xfrm>
            <a:off x="17182959" y="-35108"/>
            <a:ext cx="1383761" cy="10389870"/>
          </a:xfrm>
          <a:custGeom>
            <a:avLst/>
            <a:gdLst/>
            <a:ahLst/>
            <a:cxnLst/>
            <a:rect l="l" t="t" r="r" b="b"/>
            <a:pathLst>
              <a:path w="1370060" h="10287000" extrusionOk="0">
                <a:moveTo>
                  <a:pt x="0" y="0"/>
                </a:moveTo>
                <a:lnTo>
                  <a:pt x="1370060" y="0"/>
                </a:lnTo>
                <a:lnTo>
                  <a:pt x="1370060" y="10287000"/>
                </a:lnTo>
                <a:lnTo>
                  <a:pt x="0" y="10287000"/>
                </a:lnTo>
                <a:lnTo>
                  <a:pt x="0" y="0"/>
                </a:lnTo>
                <a:close/>
              </a:path>
            </a:pathLst>
          </a:custGeom>
          <a:blipFill rotWithShape="1">
            <a:blip r:embed="rId4">
              <a:alphaModFix amt="66000"/>
            </a:blip>
            <a:stretch>
              <a:fillRect l="-465166" t="-26149" r="-386580" b="-36908"/>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023" name="Google Shape;1023;g34fcb792cc8_0_5"/>
          <p:cNvSpPr txBox="1"/>
          <p:nvPr/>
        </p:nvSpPr>
        <p:spPr>
          <a:xfrm>
            <a:off x="701225" y="2000325"/>
            <a:ext cx="6240300" cy="1002300"/>
          </a:xfrm>
          <a:prstGeom prst="rect">
            <a:avLst/>
          </a:prstGeom>
          <a:noFill/>
          <a:ln>
            <a:noFill/>
          </a:ln>
        </p:spPr>
        <p:txBody>
          <a:bodyPr spcFirstLastPara="1" wrap="square" lIns="0" tIns="0" rIns="0" bIns="0" anchor="t" anchorCtr="0">
            <a:spAutoFit/>
          </a:bodyPr>
          <a:lstStyle/>
          <a:p>
            <a:pPr marL="0" marR="0" lvl="0" indent="0" algn="l" rtl="0">
              <a:lnSpc>
                <a:spcPct val="115000"/>
              </a:lnSpc>
              <a:spcBef>
                <a:spcPts val="0"/>
              </a:spcBef>
              <a:spcAft>
                <a:spcPts val="0"/>
              </a:spcAft>
              <a:buNone/>
            </a:pPr>
            <a:r>
              <a:rPr lang="en-US" sz="3029" b="1">
                <a:latin typeface="Century Gothic"/>
                <a:ea typeface="Century Gothic"/>
                <a:cs typeface="Century Gothic"/>
                <a:sym typeface="Century Gothic"/>
              </a:rPr>
              <a:t>There are three levels of Primary Health Care Centres:</a:t>
            </a:r>
            <a:endParaRPr/>
          </a:p>
        </p:txBody>
      </p:sp>
      <p:sp>
        <p:nvSpPr>
          <p:cNvPr id="1024" name="Google Shape;1024;g34fcb792cc8_0_5"/>
          <p:cNvSpPr txBox="1"/>
          <p:nvPr/>
        </p:nvSpPr>
        <p:spPr>
          <a:xfrm>
            <a:off x="701225" y="666700"/>
            <a:ext cx="5031300" cy="1299000"/>
          </a:xfrm>
          <a:prstGeom prst="rect">
            <a:avLst/>
          </a:prstGeom>
          <a:noFill/>
          <a:ln>
            <a:noFill/>
          </a:ln>
        </p:spPr>
        <p:txBody>
          <a:bodyPr spcFirstLastPara="1" wrap="square" lIns="0" tIns="0" rIns="0" bIns="0" anchor="t" anchorCtr="0">
            <a:spAutoFit/>
          </a:bodyPr>
          <a:lstStyle/>
          <a:p>
            <a:pPr marL="0" marR="0" lvl="0" indent="0" algn="l" rtl="0">
              <a:lnSpc>
                <a:spcPct val="109014"/>
              </a:lnSpc>
              <a:spcBef>
                <a:spcPts val="0"/>
              </a:spcBef>
              <a:spcAft>
                <a:spcPts val="0"/>
              </a:spcAft>
              <a:buNone/>
            </a:pPr>
            <a:r>
              <a:rPr lang="en-US" sz="4038">
                <a:solidFill>
                  <a:srgbClr val="302F2F"/>
                </a:solidFill>
                <a:latin typeface="Century Gothic"/>
                <a:ea typeface="Century Gothic"/>
                <a:cs typeface="Century Gothic"/>
                <a:sym typeface="Century Gothic"/>
              </a:rPr>
              <a:t>TYPES OF PHCs BY SERVICE OFFERING</a:t>
            </a:r>
            <a:endParaRPr/>
          </a:p>
        </p:txBody>
      </p:sp>
      <p:sp>
        <p:nvSpPr>
          <p:cNvPr id="1025" name="Google Shape;1025;g34fcb792cc8_0_5"/>
          <p:cNvSpPr txBox="1"/>
          <p:nvPr/>
        </p:nvSpPr>
        <p:spPr>
          <a:xfrm>
            <a:off x="648724" y="3037250"/>
            <a:ext cx="5890500" cy="1063200"/>
          </a:xfrm>
          <a:prstGeom prst="rect">
            <a:avLst/>
          </a:prstGeom>
          <a:noFill/>
          <a:ln>
            <a:noFill/>
          </a:ln>
        </p:spPr>
        <p:txBody>
          <a:bodyPr spcFirstLastPara="1" wrap="square" lIns="0" tIns="0" rIns="0" bIns="0" anchor="t" anchorCtr="0">
            <a:spAutoFit/>
          </a:bodyPr>
          <a:lstStyle/>
          <a:p>
            <a:pPr marL="457200" marR="0" lvl="0" indent="-344043" algn="l" rtl="0">
              <a:lnSpc>
                <a:spcPct val="139989"/>
              </a:lnSpc>
              <a:spcBef>
                <a:spcPts val="0"/>
              </a:spcBef>
              <a:spcAft>
                <a:spcPts val="0"/>
              </a:spcAft>
              <a:buClr>
                <a:srgbClr val="000000"/>
              </a:buClr>
              <a:buSzPts val="1818"/>
              <a:buFont typeface="Century Gothic"/>
              <a:buChar char="●"/>
            </a:pPr>
            <a:r>
              <a:rPr lang="en-US" sz="1818">
                <a:latin typeface="Century Gothic"/>
                <a:ea typeface="Century Gothic"/>
                <a:cs typeface="Century Gothic"/>
                <a:sym typeface="Century Gothic"/>
              </a:rPr>
              <a:t>Primary Health Care Centre Level 1</a:t>
            </a:r>
            <a:endParaRPr sz="1818">
              <a:latin typeface="Century Gothic"/>
              <a:ea typeface="Century Gothic"/>
              <a:cs typeface="Century Gothic"/>
              <a:sym typeface="Century Gothic"/>
            </a:endParaRPr>
          </a:p>
          <a:p>
            <a:pPr marL="457200" marR="0" lvl="0" indent="-344043" algn="l" rtl="0">
              <a:lnSpc>
                <a:spcPct val="139989"/>
              </a:lnSpc>
              <a:spcBef>
                <a:spcPts val="0"/>
              </a:spcBef>
              <a:spcAft>
                <a:spcPts val="0"/>
              </a:spcAft>
              <a:buSzPts val="1818"/>
              <a:buFont typeface="Century Gothic"/>
              <a:buChar char="●"/>
            </a:pPr>
            <a:r>
              <a:rPr lang="en-US" sz="1818">
                <a:latin typeface="Century Gothic"/>
                <a:ea typeface="Century Gothic"/>
                <a:cs typeface="Century Gothic"/>
                <a:sym typeface="Century Gothic"/>
              </a:rPr>
              <a:t>Primary Health Care Centre Level 2</a:t>
            </a:r>
            <a:endParaRPr sz="1818">
              <a:latin typeface="Century Gothic"/>
              <a:ea typeface="Century Gothic"/>
              <a:cs typeface="Century Gothic"/>
              <a:sym typeface="Century Gothic"/>
            </a:endParaRPr>
          </a:p>
          <a:p>
            <a:pPr marL="457200" marR="0" lvl="0" indent="-344043" algn="l" rtl="0">
              <a:lnSpc>
                <a:spcPct val="139989"/>
              </a:lnSpc>
              <a:spcBef>
                <a:spcPts val="0"/>
              </a:spcBef>
              <a:spcAft>
                <a:spcPts val="0"/>
              </a:spcAft>
              <a:buSzPts val="1818"/>
              <a:buFont typeface="Century Gothic"/>
              <a:buChar char="●"/>
            </a:pPr>
            <a:r>
              <a:rPr lang="en-US" sz="1818">
                <a:latin typeface="Century Gothic"/>
                <a:ea typeface="Century Gothic"/>
                <a:cs typeface="Century Gothic"/>
                <a:sym typeface="Century Gothic"/>
              </a:rPr>
              <a:t>Primary Health Care Centre Level 3</a:t>
            </a:r>
            <a:endParaRPr sz="1818">
              <a:latin typeface="Century Gothic"/>
              <a:ea typeface="Century Gothic"/>
              <a:cs typeface="Century Gothic"/>
              <a:sym typeface="Century Gothic"/>
            </a:endParaRPr>
          </a:p>
        </p:txBody>
      </p:sp>
      <p:sp>
        <p:nvSpPr>
          <p:cNvPr id="1026" name="Google Shape;1026;g34fcb792cc8_0_5"/>
          <p:cNvSpPr/>
          <p:nvPr/>
        </p:nvSpPr>
        <p:spPr>
          <a:xfrm>
            <a:off x="16669291" y="195492"/>
            <a:ext cx="1683228" cy="471303"/>
          </a:xfrm>
          <a:custGeom>
            <a:avLst/>
            <a:gdLst/>
            <a:ahLst/>
            <a:cxnLst/>
            <a:rect l="l" t="t" r="r" b="b"/>
            <a:pathLst>
              <a:path w="1666562" h="466637" extrusionOk="0">
                <a:moveTo>
                  <a:pt x="0" y="0"/>
                </a:moveTo>
                <a:lnTo>
                  <a:pt x="1666562" y="0"/>
                </a:lnTo>
                <a:lnTo>
                  <a:pt x="1666562" y="466637"/>
                </a:lnTo>
                <a:lnTo>
                  <a:pt x="0" y="466637"/>
                </a:lnTo>
                <a:lnTo>
                  <a:pt x="0" y="0"/>
                </a:lnTo>
                <a:close/>
              </a:path>
            </a:pathLst>
          </a:custGeom>
          <a:blipFill rotWithShape="1">
            <a:blip r:embed="rId5">
              <a:alphaModFix/>
            </a:blip>
            <a:stretch>
              <a:fillRect t="-51058" b="-58756"/>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027" name="Google Shape;1027;g34fcb792cc8_0_5"/>
          <p:cNvSpPr txBox="1">
            <a:spLocks noGrp="1"/>
          </p:cNvSpPr>
          <p:nvPr>
            <p:ph type="sldNum" idx="12"/>
          </p:nvPr>
        </p:nvSpPr>
        <p:spPr>
          <a:xfrm>
            <a:off x="16142044" y="9884206"/>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21</a:t>
            </a:fld>
            <a:endParaRPr sz="1616">
              <a:solidFill>
                <a:schemeClr val="dk1"/>
              </a:solidFill>
            </a:endParaRPr>
          </a:p>
        </p:txBody>
      </p:sp>
      <p:sp>
        <p:nvSpPr>
          <p:cNvPr id="1028" name="Google Shape;1028;g34fcb792cc8_0_5"/>
          <p:cNvSpPr txBox="1"/>
          <p:nvPr/>
        </p:nvSpPr>
        <p:spPr>
          <a:xfrm>
            <a:off x="10389325" y="1147475"/>
            <a:ext cx="5785500" cy="1119000"/>
          </a:xfrm>
          <a:prstGeom prst="rect">
            <a:avLst/>
          </a:prstGeom>
          <a:noFill/>
          <a:ln>
            <a:noFill/>
          </a:ln>
        </p:spPr>
        <p:txBody>
          <a:bodyPr spcFirstLastPara="1" wrap="square" lIns="0" tIns="0" rIns="0" bIns="0" anchor="t" anchorCtr="0">
            <a:spAutoFit/>
          </a:bodyPr>
          <a:lstStyle/>
          <a:p>
            <a:pPr marL="0" marR="0" lvl="0" indent="0" algn="l" rtl="0">
              <a:lnSpc>
                <a:spcPct val="140013"/>
              </a:lnSpc>
              <a:spcBef>
                <a:spcPts val="0"/>
              </a:spcBef>
              <a:spcAft>
                <a:spcPts val="0"/>
              </a:spcAft>
              <a:buNone/>
            </a:pPr>
            <a:r>
              <a:rPr lang="en-US" sz="3029" b="1">
                <a:solidFill>
                  <a:schemeClr val="lt1"/>
                </a:solidFill>
                <a:latin typeface="Century Gothic"/>
                <a:ea typeface="Century Gothic"/>
                <a:cs typeface="Century Gothic"/>
                <a:sym typeface="Century Gothic"/>
              </a:rPr>
              <a:t>Primary Health Care Centre L1: Minimum Pack</a:t>
            </a:r>
            <a:endParaRPr>
              <a:solidFill>
                <a:schemeClr val="lt1"/>
              </a:solidFill>
              <a:latin typeface="Century Gothic"/>
              <a:ea typeface="Century Gothic"/>
              <a:cs typeface="Century Gothic"/>
              <a:sym typeface="Century Gothic"/>
            </a:endParaRPr>
          </a:p>
        </p:txBody>
      </p:sp>
      <p:sp>
        <p:nvSpPr>
          <p:cNvPr id="1029" name="Google Shape;1029;g34fcb792cc8_0_5"/>
          <p:cNvSpPr txBox="1"/>
          <p:nvPr/>
        </p:nvSpPr>
        <p:spPr>
          <a:xfrm>
            <a:off x="10233029" y="3568765"/>
            <a:ext cx="6005400" cy="5285700"/>
          </a:xfrm>
          <a:prstGeom prst="rect">
            <a:avLst/>
          </a:prstGeom>
          <a:noFill/>
          <a:ln>
            <a:noFill/>
          </a:ln>
        </p:spPr>
        <p:txBody>
          <a:bodyPr spcFirstLastPara="1" wrap="square" lIns="0" tIns="0" rIns="0" bIns="0" anchor="t" anchorCtr="0">
            <a:spAutoFit/>
          </a:bodyPr>
          <a:lstStyle/>
          <a:p>
            <a:pPr marL="436032" marR="0" lvl="1" indent="-218015" algn="l" rtl="0">
              <a:lnSpc>
                <a:spcPct val="200000"/>
              </a:lnSpc>
              <a:spcBef>
                <a:spcPts val="0"/>
              </a:spcBef>
              <a:spcAft>
                <a:spcPts val="0"/>
              </a:spcAft>
              <a:buClr>
                <a:schemeClr val="lt1"/>
              </a:buClr>
              <a:buSzPts val="2020"/>
              <a:buFont typeface="Century Gothic"/>
              <a:buChar char="•"/>
            </a:pPr>
            <a:r>
              <a:rPr lang="en-US" sz="2020">
                <a:solidFill>
                  <a:schemeClr val="lt1"/>
                </a:solidFill>
                <a:latin typeface="Century Gothic"/>
                <a:ea typeface="Century Gothic"/>
                <a:cs typeface="Century Gothic"/>
                <a:sym typeface="Century Gothic"/>
              </a:rPr>
              <a:t>ANC and PNC</a:t>
            </a:r>
            <a:endParaRPr sz="2020">
              <a:solidFill>
                <a:schemeClr val="lt1"/>
              </a:solidFill>
              <a:latin typeface="Century Gothic"/>
              <a:ea typeface="Century Gothic"/>
              <a:cs typeface="Century Gothic"/>
              <a:sym typeface="Century Gothic"/>
            </a:endParaRPr>
          </a:p>
          <a:p>
            <a:pPr marL="436032" marR="0" lvl="1" indent="-218015" algn="l" rtl="0">
              <a:lnSpc>
                <a:spcPct val="200000"/>
              </a:lnSpc>
              <a:spcBef>
                <a:spcPts val="0"/>
              </a:spcBef>
              <a:spcAft>
                <a:spcPts val="0"/>
              </a:spcAft>
              <a:buClr>
                <a:schemeClr val="lt1"/>
              </a:buClr>
              <a:buSzPts val="2020"/>
              <a:buFont typeface="Century Gothic"/>
              <a:buChar char="•"/>
            </a:pPr>
            <a:r>
              <a:rPr lang="en-US" sz="2020">
                <a:solidFill>
                  <a:schemeClr val="lt1"/>
                </a:solidFill>
                <a:latin typeface="Century Gothic"/>
                <a:ea typeface="Century Gothic"/>
                <a:cs typeface="Century Gothic"/>
                <a:sym typeface="Century Gothic"/>
              </a:rPr>
              <a:t>Immunization</a:t>
            </a:r>
            <a:endParaRPr sz="2020">
              <a:solidFill>
                <a:schemeClr val="lt1"/>
              </a:solidFill>
              <a:latin typeface="Century Gothic"/>
              <a:ea typeface="Century Gothic"/>
              <a:cs typeface="Century Gothic"/>
              <a:sym typeface="Century Gothic"/>
            </a:endParaRPr>
          </a:p>
          <a:p>
            <a:pPr marL="436032" marR="0" lvl="1" indent="-218015" algn="l" rtl="0">
              <a:lnSpc>
                <a:spcPct val="200000"/>
              </a:lnSpc>
              <a:spcBef>
                <a:spcPts val="0"/>
              </a:spcBef>
              <a:spcAft>
                <a:spcPts val="0"/>
              </a:spcAft>
              <a:buClr>
                <a:schemeClr val="lt1"/>
              </a:buClr>
              <a:buSzPts val="2020"/>
              <a:buFont typeface="Century Gothic"/>
              <a:buChar char="•"/>
            </a:pPr>
            <a:r>
              <a:rPr lang="en-US" sz="2020">
                <a:solidFill>
                  <a:schemeClr val="lt1"/>
                </a:solidFill>
                <a:latin typeface="Century Gothic"/>
                <a:ea typeface="Century Gothic"/>
                <a:cs typeface="Century Gothic"/>
                <a:sym typeface="Century Gothic"/>
              </a:rPr>
              <a:t>Infant and young children feeding</a:t>
            </a:r>
            <a:endParaRPr sz="2020">
              <a:solidFill>
                <a:schemeClr val="lt1"/>
              </a:solidFill>
              <a:latin typeface="Century Gothic"/>
              <a:ea typeface="Century Gothic"/>
              <a:cs typeface="Century Gothic"/>
              <a:sym typeface="Century Gothic"/>
            </a:endParaRPr>
          </a:p>
          <a:p>
            <a:pPr marL="436032" marR="0" lvl="1" indent="-218015" algn="l" rtl="0">
              <a:lnSpc>
                <a:spcPct val="200000"/>
              </a:lnSpc>
              <a:spcBef>
                <a:spcPts val="0"/>
              </a:spcBef>
              <a:spcAft>
                <a:spcPts val="0"/>
              </a:spcAft>
              <a:buClr>
                <a:schemeClr val="lt1"/>
              </a:buClr>
              <a:buSzPts val="2020"/>
              <a:buFont typeface="Century Gothic"/>
              <a:buChar char="•"/>
            </a:pPr>
            <a:r>
              <a:rPr lang="en-US" sz="2020">
                <a:solidFill>
                  <a:schemeClr val="lt1"/>
                </a:solidFill>
                <a:latin typeface="Century Gothic"/>
                <a:ea typeface="Century Gothic"/>
                <a:cs typeface="Century Gothic"/>
                <a:sym typeface="Century Gothic"/>
              </a:rPr>
              <a:t>Case management of childhood illness</a:t>
            </a:r>
            <a:endParaRPr sz="2020">
              <a:solidFill>
                <a:schemeClr val="lt1"/>
              </a:solidFill>
              <a:latin typeface="Century Gothic"/>
              <a:ea typeface="Century Gothic"/>
              <a:cs typeface="Century Gothic"/>
              <a:sym typeface="Century Gothic"/>
            </a:endParaRPr>
          </a:p>
          <a:p>
            <a:pPr marL="436032" marR="0" lvl="1" indent="-218015" algn="l" rtl="0">
              <a:lnSpc>
                <a:spcPct val="200000"/>
              </a:lnSpc>
              <a:spcBef>
                <a:spcPts val="0"/>
              </a:spcBef>
              <a:spcAft>
                <a:spcPts val="0"/>
              </a:spcAft>
              <a:buClr>
                <a:schemeClr val="lt1"/>
              </a:buClr>
              <a:buSzPts val="2020"/>
              <a:buFont typeface="Century Gothic"/>
              <a:buChar char="•"/>
            </a:pPr>
            <a:r>
              <a:rPr lang="en-US" sz="2020">
                <a:solidFill>
                  <a:schemeClr val="lt1"/>
                </a:solidFill>
                <a:latin typeface="Century Gothic"/>
                <a:ea typeface="Century Gothic"/>
                <a:cs typeface="Century Gothic"/>
                <a:sym typeface="Century Gothic"/>
              </a:rPr>
              <a:t>Screening for communicable diseases (e.g TB and HIV)</a:t>
            </a:r>
            <a:endParaRPr sz="2020">
              <a:solidFill>
                <a:schemeClr val="lt1"/>
              </a:solidFill>
              <a:latin typeface="Century Gothic"/>
              <a:ea typeface="Century Gothic"/>
              <a:cs typeface="Century Gothic"/>
              <a:sym typeface="Century Gothic"/>
            </a:endParaRPr>
          </a:p>
          <a:p>
            <a:pPr marL="436032" marR="0" lvl="1" indent="-218015" algn="l" rtl="0">
              <a:lnSpc>
                <a:spcPct val="200000"/>
              </a:lnSpc>
              <a:spcBef>
                <a:spcPts val="0"/>
              </a:spcBef>
              <a:spcAft>
                <a:spcPts val="0"/>
              </a:spcAft>
              <a:buClr>
                <a:schemeClr val="lt1"/>
              </a:buClr>
              <a:buSzPts val="2020"/>
              <a:buFont typeface="Century Gothic"/>
              <a:buChar char="•"/>
            </a:pPr>
            <a:r>
              <a:rPr lang="en-US" sz="2020">
                <a:solidFill>
                  <a:schemeClr val="lt1"/>
                </a:solidFill>
                <a:latin typeface="Century Gothic"/>
                <a:ea typeface="Century Gothic"/>
                <a:cs typeface="Century Gothic"/>
                <a:sym typeface="Century Gothic"/>
              </a:rPr>
              <a:t>Screening for non-communicable diseases (e.g goitre, diabetes, and hypertension)</a:t>
            </a:r>
            <a:endParaRPr sz="2020">
              <a:solidFill>
                <a:schemeClr val="lt1"/>
              </a:solidFill>
              <a:latin typeface="Century Gothic"/>
              <a:ea typeface="Century Gothic"/>
              <a:cs typeface="Century Gothic"/>
              <a:sym typeface="Century Gothic"/>
            </a:endParaRPr>
          </a:p>
          <a:p>
            <a:pPr marL="0" marR="0" lvl="0" indent="0" algn="l" rtl="0">
              <a:lnSpc>
                <a:spcPct val="116980"/>
              </a:lnSpc>
              <a:spcBef>
                <a:spcPts val="0"/>
              </a:spcBef>
              <a:spcAft>
                <a:spcPts val="0"/>
              </a:spcAft>
              <a:buNone/>
            </a:pPr>
            <a:endParaRPr sz="2020">
              <a:solidFill>
                <a:schemeClr val="lt1"/>
              </a:solidFill>
              <a:latin typeface="Century Gothic"/>
              <a:ea typeface="Century Gothic"/>
              <a:cs typeface="Century Gothic"/>
              <a:sym typeface="Century Gothic"/>
            </a:endParaRPr>
          </a:p>
        </p:txBody>
      </p:sp>
      <p:sp>
        <p:nvSpPr>
          <p:cNvPr id="1030" name="Google Shape;1030;g34fcb792cc8_0_5"/>
          <p:cNvSpPr txBox="1"/>
          <p:nvPr/>
        </p:nvSpPr>
        <p:spPr>
          <a:xfrm>
            <a:off x="10389324" y="2581775"/>
            <a:ext cx="6089100" cy="671700"/>
          </a:xfrm>
          <a:prstGeom prst="rect">
            <a:avLst/>
          </a:prstGeom>
          <a:noFill/>
          <a:ln>
            <a:noFill/>
          </a:ln>
        </p:spPr>
        <p:txBody>
          <a:bodyPr spcFirstLastPara="1" wrap="square" lIns="0" tIns="0" rIns="0" bIns="0" anchor="t" anchorCtr="0">
            <a:spAutoFit/>
          </a:bodyPr>
          <a:lstStyle/>
          <a:p>
            <a:pPr marL="0" marR="0" lvl="0" indent="0" algn="l" rtl="0">
              <a:lnSpc>
                <a:spcPct val="139989"/>
              </a:lnSpc>
              <a:spcBef>
                <a:spcPts val="0"/>
              </a:spcBef>
              <a:spcAft>
                <a:spcPts val="0"/>
              </a:spcAft>
              <a:buNone/>
            </a:pPr>
            <a:r>
              <a:rPr lang="en-US" sz="1818">
                <a:solidFill>
                  <a:schemeClr val="lt1"/>
                </a:solidFill>
                <a:latin typeface="Century Gothic"/>
                <a:ea typeface="Century Gothic"/>
                <a:cs typeface="Century Gothic"/>
                <a:sym typeface="Century Gothic"/>
              </a:rPr>
              <a:t>These core services are provided by all PHCs and typically include:</a:t>
            </a:r>
            <a:endParaRPr>
              <a:solidFill>
                <a:schemeClr val="lt1"/>
              </a:solidFill>
              <a:latin typeface="Century Gothic"/>
              <a:ea typeface="Century Gothic"/>
              <a:cs typeface="Century Gothic"/>
              <a:sym typeface="Century Gothic"/>
            </a:endParaRPr>
          </a:p>
        </p:txBody>
      </p:sp>
      <p:sp>
        <p:nvSpPr>
          <p:cNvPr id="1031" name="Google Shape;1031;g34fcb792cc8_0_5"/>
          <p:cNvSpPr txBox="1"/>
          <p:nvPr/>
        </p:nvSpPr>
        <p:spPr>
          <a:xfrm>
            <a:off x="521775" y="4198750"/>
            <a:ext cx="7245900" cy="6156000"/>
          </a:xfrm>
          <a:prstGeom prst="rect">
            <a:avLst/>
          </a:prstGeom>
          <a:noFill/>
          <a:ln>
            <a:noFill/>
          </a:ln>
        </p:spPr>
        <p:txBody>
          <a:bodyPr spcFirstLastPara="1" wrap="square" lIns="0" tIns="0" rIns="0" bIns="0" anchor="t" anchorCtr="0">
            <a:spAutoFit/>
          </a:bodyPr>
          <a:lstStyle/>
          <a:p>
            <a:pPr marL="0" marR="0" lvl="0" indent="0" algn="just" rtl="0">
              <a:lnSpc>
                <a:spcPct val="139989"/>
              </a:lnSpc>
              <a:spcBef>
                <a:spcPts val="0"/>
              </a:spcBef>
              <a:spcAft>
                <a:spcPts val="0"/>
              </a:spcAft>
              <a:buNone/>
            </a:pPr>
            <a:r>
              <a:rPr lang="en-US" sz="1818">
                <a:latin typeface="Century Gothic"/>
                <a:ea typeface="Century Gothic"/>
                <a:cs typeface="Century Gothic"/>
                <a:sym typeface="Century Gothic"/>
              </a:rPr>
              <a:t>These facilities may have the </a:t>
            </a:r>
            <a:r>
              <a:rPr lang="en-US" sz="1818" b="1">
                <a:latin typeface="Century Gothic"/>
                <a:ea typeface="Century Gothic"/>
                <a:cs typeface="Century Gothic"/>
                <a:sym typeface="Century Gothic"/>
              </a:rPr>
              <a:t>same physical infrastructure</a:t>
            </a:r>
            <a:r>
              <a:rPr lang="en-US" sz="1818">
                <a:latin typeface="Century Gothic"/>
                <a:ea typeface="Century Gothic"/>
                <a:cs typeface="Century Gothic"/>
                <a:sym typeface="Century Gothic"/>
              </a:rPr>
              <a:t>, but the main </a:t>
            </a:r>
            <a:r>
              <a:rPr lang="en-US" sz="1818" b="1">
                <a:latin typeface="Century Gothic"/>
                <a:ea typeface="Century Gothic"/>
                <a:cs typeface="Century Gothic"/>
                <a:sym typeface="Century Gothic"/>
              </a:rPr>
              <a:t>differences </a:t>
            </a:r>
            <a:r>
              <a:rPr lang="en-US" sz="1818">
                <a:latin typeface="Century Gothic"/>
                <a:ea typeface="Century Gothic"/>
                <a:cs typeface="Century Gothic"/>
                <a:sym typeface="Century Gothic"/>
              </a:rPr>
              <a:t>are the </a:t>
            </a:r>
            <a:r>
              <a:rPr lang="en-US" sz="1818" b="1">
                <a:latin typeface="Century Gothic"/>
                <a:ea typeface="Century Gothic"/>
                <a:cs typeface="Century Gothic"/>
                <a:sym typeface="Century Gothic"/>
              </a:rPr>
              <a:t>human resource availability</a:t>
            </a:r>
            <a:r>
              <a:rPr lang="en-US" sz="1818">
                <a:latin typeface="Century Gothic"/>
                <a:ea typeface="Century Gothic"/>
                <a:cs typeface="Century Gothic"/>
                <a:sym typeface="Century Gothic"/>
              </a:rPr>
              <a:t> and the</a:t>
            </a:r>
            <a:r>
              <a:rPr lang="en-US" sz="1818" b="1">
                <a:latin typeface="Century Gothic"/>
                <a:ea typeface="Century Gothic"/>
                <a:cs typeface="Century Gothic"/>
                <a:sym typeface="Century Gothic"/>
              </a:rPr>
              <a:t> services </a:t>
            </a:r>
            <a:r>
              <a:rPr lang="en-US" sz="1818">
                <a:latin typeface="Century Gothic"/>
                <a:ea typeface="Century Gothic"/>
                <a:cs typeface="Century Gothic"/>
                <a:sym typeface="Century Gothic"/>
              </a:rPr>
              <a:t>they provide</a:t>
            </a:r>
            <a:r>
              <a:rPr lang="en-US" sz="1818" b="1">
                <a:latin typeface="Century Gothic"/>
                <a:ea typeface="Century Gothic"/>
                <a:cs typeface="Century Gothic"/>
                <a:sym typeface="Century Gothic"/>
              </a:rPr>
              <a:t>. </a:t>
            </a:r>
            <a:endParaRPr sz="1818" b="1">
              <a:latin typeface="Century Gothic"/>
              <a:ea typeface="Century Gothic"/>
              <a:cs typeface="Century Gothic"/>
              <a:sym typeface="Century Gothic"/>
            </a:endParaRPr>
          </a:p>
          <a:p>
            <a:pPr marL="0" marR="0" lvl="0" indent="0" algn="just" rtl="0">
              <a:lnSpc>
                <a:spcPct val="139989"/>
              </a:lnSpc>
              <a:spcBef>
                <a:spcPts val="0"/>
              </a:spcBef>
              <a:spcAft>
                <a:spcPts val="0"/>
              </a:spcAft>
              <a:buNone/>
            </a:pPr>
            <a:endParaRPr sz="1818" b="1">
              <a:latin typeface="Century Gothic"/>
              <a:ea typeface="Century Gothic"/>
              <a:cs typeface="Century Gothic"/>
              <a:sym typeface="Century Gothic"/>
            </a:endParaRPr>
          </a:p>
          <a:p>
            <a:pPr marL="0" marR="0" lvl="0" indent="0" algn="just" rtl="0">
              <a:lnSpc>
                <a:spcPct val="139989"/>
              </a:lnSpc>
              <a:spcBef>
                <a:spcPts val="0"/>
              </a:spcBef>
              <a:spcAft>
                <a:spcPts val="0"/>
              </a:spcAft>
              <a:buNone/>
            </a:pPr>
            <a:r>
              <a:rPr lang="en-US" sz="1818" b="1">
                <a:latin typeface="Century Gothic"/>
                <a:ea typeface="Century Gothic"/>
                <a:cs typeface="Century Gothic"/>
                <a:sym typeface="Century Gothic"/>
              </a:rPr>
              <a:t>Level 1 PHCs </a:t>
            </a:r>
            <a:r>
              <a:rPr lang="en-US" sz="1818">
                <a:latin typeface="Century Gothic"/>
                <a:ea typeface="Century Gothic"/>
                <a:cs typeface="Century Gothic"/>
                <a:sym typeface="Century Gothic"/>
              </a:rPr>
              <a:t>are staffed with CHEWs, they do not provide 24-hour services and it is expected that states will provide the health system support to quickly upgrade these centres to a minimum level 2 PHCs. </a:t>
            </a:r>
            <a:endParaRPr sz="1818">
              <a:latin typeface="Century Gothic"/>
              <a:ea typeface="Century Gothic"/>
              <a:cs typeface="Century Gothic"/>
              <a:sym typeface="Century Gothic"/>
            </a:endParaRPr>
          </a:p>
          <a:p>
            <a:pPr marL="0" marR="0" lvl="0" indent="0" algn="just" rtl="0">
              <a:lnSpc>
                <a:spcPct val="139989"/>
              </a:lnSpc>
              <a:spcBef>
                <a:spcPts val="0"/>
              </a:spcBef>
              <a:spcAft>
                <a:spcPts val="0"/>
              </a:spcAft>
              <a:buNone/>
            </a:pPr>
            <a:endParaRPr sz="1818">
              <a:latin typeface="Century Gothic"/>
              <a:ea typeface="Century Gothic"/>
              <a:cs typeface="Century Gothic"/>
              <a:sym typeface="Century Gothic"/>
            </a:endParaRPr>
          </a:p>
          <a:p>
            <a:pPr marL="0" marR="0" lvl="0" indent="0" algn="just" rtl="0">
              <a:lnSpc>
                <a:spcPct val="139989"/>
              </a:lnSpc>
              <a:spcBef>
                <a:spcPts val="0"/>
              </a:spcBef>
              <a:spcAft>
                <a:spcPts val="0"/>
              </a:spcAft>
              <a:buNone/>
            </a:pPr>
            <a:r>
              <a:rPr lang="en-US" sz="1818" b="1">
                <a:latin typeface="Century Gothic"/>
                <a:ea typeface="Century Gothic"/>
                <a:cs typeface="Century Gothic"/>
                <a:sym typeface="Century Gothic"/>
              </a:rPr>
              <a:t>Level 2 PHCs </a:t>
            </a:r>
            <a:r>
              <a:rPr lang="en-US" sz="1818">
                <a:latin typeface="Century Gothic"/>
                <a:ea typeface="Century Gothic"/>
                <a:cs typeface="Century Gothic"/>
                <a:sym typeface="Century Gothic"/>
              </a:rPr>
              <a:t>have CHEWs and at least one midwife and are open for 24 hours. They provide the “Intermediate PHC Pack” of Services. </a:t>
            </a:r>
            <a:endParaRPr sz="1818">
              <a:latin typeface="Century Gothic"/>
              <a:ea typeface="Century Gothic"/>
              <a:cs typeface="Century Gothic"/>
              <a:sym typeface="Century Gothic"/>
            </a:endParaRPr>
          </a:p>
          <a:p>
            <a:pPr marL="0" marR="0" lvl="0" indent="0" algn="just" rtl="0">
              <a:lnSpc>
                <a:spcPct val="139989"/>
              </a:lnSpc>
              <a:spcBef>
                <a:spcPts val="0"/>
              </a:spcBef>
              <a:spcAft>
                <a:spcPts val="0"/>
              </a:spcAft>
              <a:buNone/>
            </a:pPr>
            <a:endParaRPr sz="1818">
              <a:latin typeface="Century Gothic"/>
              <a:ea typeface="Century Gothic"/>
              <a:cs typeface="Century Gothic"/>
              <a:sym typeface="Century Gothic"/>
            </a:endParaRPr>
          </a:p>
          <a:p>
            <a:pPr marL="0" marR="0" lvl="0" indent="0" algn="just" rtl="0">
              <a:lnSpc>
                <a:spcPct val="139989"/>
              </a:lnSpc>
              <a:spcBef>
                <a:spcPts val="0"/>
              </a:spcBef>
              <a:spcAft>
                <a:spcPts val="0"/>
              </a:spcAft>
              <a:buNone/>
            </a:pPr>
            <a:r>
              <a:rPr lang="en-US" sz="1818" b="1">
                <a:latin typeface="Century Gothic"/>
                <a:ea typeface="Century Gothic"/>
                <a:cs typeface="Century Gothic"/>
                <a:sym typeface="Century Gothic"/>
              </a:rPr>
              <a:t>Level 3 PHCs </a:t>
            </a:r>
            <a:r>
              <a:rPr lang="en-US" sz="1818">
                <a:latin typeface="Century Gothic"/>
                <a:ea typeface="Century Gothic"/>
                <a:cs typeface="Century Gothic"/>
                <a:sym typeface="Century Gothic"/>
              </a:rPr>
              <a:t>should have CHEWs and at least 2 midwives and are also open for 24 hours. They provide the “Optimal PHC Pack”. </a:t>
            </a:r>
            <a:endParaRPr sz="1818">
              <a:latin typeface="Century Gothic"/>
              <a:ea typeface="Century Gothic"/>
              <a:cs typeface="Century Gothic"/>
              <a:sym typeface="Century Gothic"/>
            </a:endParaRPr>
          </a:p>
        </p:txBody>
      </p:sp>
      <p:pic>
        <p:nvPicPr>
          <p:cNvPr id="1032" name="Google Shape;1032;g34fcb792cc8_0_5"/>
          <p:cNvPicPr preferRelativeResize="0"/>
          <p:nvPr/>
        </p:nvPicPr>
        <p:blipFill rotWithShape="1">
          <a:blip r:embed="rId6">
            <a:alphaModFix/>
          </a:blip>
          <a:srcRect/>
          <a:stretch/>
        </p:blipFill>
        <p:spPr>
          <a:xfrm>
            <a:off x="151067" y="96598"/>
            <a:ext cx="1982534" cy="793713"/>
          </a:xfrm>
          <a:prstGeom prst="rect">
            <a:avLst/>
          </a:prstGeom>
          <a:noFill/>
          <a:ln>
            <a:noFill/>
          </a:ln>
        </p:spPr>
      </p:pic>
    </p:spTree>
  </p:cSld>
  <p:clrMapOvr>
    <a:masterClrMapping/>
  </p:clrMapOvr>
  <p:transition>
    <p:push/>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C8EED0"/>
        </a:solidFill>
        <a:effectLst/>
      </p:bgPr>
    </p:bg>
    <p:spTree>
      <p:nvGrpSpPr>
        <p:cNvPr id="1" name="Shape 1036"/>
        <p:cNvGrpSpPr/>
        <p:nvPr/>
      </p:nvGrpSpPr>
      <p:grpSpPr>
        <a:xfrm>
          <a:off x="0" y="0"/>
          <a:ext cx="0" cy="0"/>
          <a:chOff x="0" y="0"/>
          <a:chExt cx="0" cy="0"/>
        </a:xfrm>
      </p:grpSpPr>
      <p:sp>
        <p:nvSpPr>
          <p:cNvPr id="1037" name="Google Shape;1037;p13"/>
          <p:cNvSpPr/>
          <p:nvPr/>
        </p:nvSpPr>
        <p:spPr>
          <a:xfrm>
            <a:off x="8042351" y="-50453"/>
            <a:ext cx="1245920" cy="10387905"/>
          </a:xfrm>
          <a:custGeom>
            <a:avLst/>
            <a:gdLst/>
            <a:ahLst/>
            <a:cxnLst/>
            <a:rect l="l" t="t" r="r" b="b"/>
            <a:pathLst>
              <a:path w="1233817" h="10287000" extrusionOk="0">
                <a:moveTo>
                  <a:pt x="0" y="0"/>
                </a:moveTo>
                <a:lnTo>
                  <a:pt x="1233817" y="0"/>
                </a:lnTo>
                <a:lnTo>
                  <a:pt x="1233817" y="10287000"/>
                </a:lnTo>
                <a:lnTo>
                  <a:pt x="0" y="10287000"/>
                </a:lnTo>
                <a:lnTo>
                  <a:pt x="0" y="0"/>
                </a:lnTo>
                <a:close/>
              </a:path>
            </a:pathLst>
          </a:custGeom>
          <a:blipFill rotWithShape="1">
            <a:blip r:embed="rId3">
              <a:alphaModFix amt="50000"/>
            </a:blip>
            <a:stretch>
              <a:fillRect l="-215732" t="-6553" r="-374875"/>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nvGrpSpPr>
          <p:cNvPr id="1038" name="Google Shape;1038;p13"/>
          <p:cNvGrpSpPr/>
          <p:nvPr/>
        </p:nvGrpSpPr>
        <p:grpSpPr>
          <a:xfrm>
            <a:off x="9288272" y="-196533"/>
            <a:ext cx="9089423" cy="10533985"/>
            <a:chOff x="0" y="-38100"/>
            <a:chExt cx="2370668" cy="2747433"/>
          </a:xfrm>
        </p:grpSpPr>
        <p:sp>
          <p:nvSpPr>
            <p:cNvPr id="1039" name="Google Shape;1039;p13"/>
            <p:cNvSpPr/>
            <p:nvPr/>
          </p:nvSpPr>
          <p:spPr>
            <a:xfrm>
              <a:off x="0" y="0"/>
              <a:ext cx="2370668" cy="2709333"/>
            </a:xfrm>
            <a:custGeom>
              <a:avLst/>
              <a:gdLst/>
              <a:ahLst/>
              <a:cxnLst/>
              <a:rect l="l" t="t" r="r" b="b"/>
              <a:pathLst>
                <a:path w="2370668" h="2709333" extrusionOk="0">
                  <a:moveTo>
                    <a:pt x="0" y="0"/>
                  </a:moveTo>
                  <a:lnTo>
                    <a:pt x="2370668" y="0"/>
                  </a:lnTo>
                  <a:lnTo>
                    <a:pt x="2370668" y="2709333"/>
                  </a:lnTo>
                  <a:lnTo>
                    <a:pt x="0" y="2709333"/>
                  </a:lnTo>
                  <a:close/>
                </a:path>
              </a:pathLst>
            </a:custGeom>
            <a:solidFill>
              <a:srgbClr val="012B1B"/>
            </a:solidFill>
            <a:ln>
              <a:noFill/>
            </a:ln>
          </p:spPr>
        </p:sp>
        <p:sp>
          <p:nvSpPr>
            <p:cNvPr id="1040" name="Google Shape;1040;p13"/>
            <p:cNvSpPr txBox="1"/>
            <p:nvPr/>
          </p:nvSpPr>
          <p:spPr>
            <a:xfrm>
              <a:off x="0" y="-38100"/>
              <a:ext cx="2370668" cy="2747433"/>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sp>
        <p:nvSpPr>
          <p:cNvPr id="1041" name="Google Shape;1041;p13"/>
          <p:cNvSpPr/>
          <p:nvPr/>
        </p:nvSpPr>
        <p:spPr>
          <a:xfrm>
            <a:off x="17182959" y="-35108"/>
            <a:ext cx="1383499" cy="10387905"/>
          </a:xfrm>
          <a:custGeom>
            <a:avLst/>
            <a:gdLst/>
            <a:ahLst/>
            <a:cxnLst/>
            <a:rect l="l" t="t" r="r" b="b"/>
            <a:pathLst>
              <a:path w="1370060" h="10287000" extrusionOk="0">
                <a:moveTo>
                  <a:pt x="0" y="0"/>
                </a:moveTo>
                <a:lnTo>
                  <a:pt x="1370060" y="0"/>
                </a:lnTo>
                <a:lnTo>
                  <a:pt x="1370060" y="10287000"/>
                </a:lnTo>
                <a:lnTo>
                  <a:pt x="0" y="10287000"/>
                </a:lnTo>
                <a:lnTo>
                  <a:pt x="0" y="0"/>
                </a:lnTo>
                <a:close/>
              </a:path>
            </a:pathLst>
          </a:custGeom>
          <a:blipFill rotWithShape="1">
            <a:blip r:embed="rId4">
              <a:alphaModFix amt="65999"/>
            </a:blip>
            <a:stretch>
              <a:fillRect l="-465219" t="-26152" r="-386617" b="-36902"/>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042" name="Google Shape;1042;p13"/>
          <p:cNvSpPr txBox="1"/>
          <p:nvPr/>
        </p:nvSpPr>
        <p:spPr>
          <a:xfrm>
            <a:off x="9653100" y="3128875"/>
            <a:ext cx="6853500" cy="4663800"/>
          </a:xfrm>
          <a:prstGeom prst="rect">
            <a:avLst/>
          </a:prstGeom>
          <a:noFill/>
          <a:ln>
            <a:noFill/>
          </a:ln>
        </p:spPr>
        <p:txBody>
          <a:bodyPr spcFirstLastPara="1" wrap="square" lIns="0" tIns="0" rIns="0" bIns="0" anchor="t" anchorCtr="0">
            <a:spAutoFit/>
          </a:bodyPr>
          <a:lstStyle/>
          <a:p>
            <a:pPr marL="436032" marR="0" lvl="1" indent="-218015" algn="l" rtl="0">
              <a:lnSpc>
                <a:spcPct val="200000"/>
              </a:lnSpc>
              <a:spcBef>
                <a:spcPts val="0"/>
              </a:spcBef>
              <a:spcAft>
                <a:spcPts val="0"/>
              </a:spcAft>
              <a:buClr>
                <a:srgbClr val="E8E6E7"/>
              </a:buClr>
              <a:buSzPts val="2020"/>
              <a:buFont typeface="Arial"/>
              <a:buChar char="•"/>
            </a:pPr>
            <a:r>
              <a:rPr lang="en-US" sz="2020">
                <a:solidFill>
                  <a:srgbClr val="E8E6E7"/>
                </a:solidFill>
                <a:latin typeface="Century Gothic"/>
                <a:ea typeface="Century Gothic"/>
                <a:cs typeface="Century Gothic"/>
                <a:sym typeface="Century Gothic"/>
              </a:rPr>
              <a:t>ANC and PNC</a:t>
            </a:r>
            <a:endParaRPr/>
          </a:p>
          <a:p>
            <a:pPr marL="436032" marR="0" lvl="1" indent="-218015" algn="l" rtl="0">
              <a:lnSpc>
                <a:spcPct val="200000"/>
              </a:lnSpc>
              <a:spcBef>
                <a:spcPts val="0"/>
              </a:spcBef>
              <a:spcAft>
                <a:spcPts val="0"/>
              </a:spcAft>
              <a:buClr>
                <a:srgbClr val="E8E6E7"/>
              </a:buClr>
              <a:buSzPts val="2020"/>
              <a:buFont typeface="Arial"/>
              <a:buChar char="•"/>
            </a:pPr>
            <a:r>
              <a:rPr lang="en-US" sz="2020">
                <a:solidFill>
                  <a:srgbClr val="E8E6E7"/>
                </a:solidFill>
                <a:latin typeface="Century Gothic"/>
                <a:ea typeface="Century Gothic"/>
                <a:cs typeface="Century Gothic"/>
                <a:sym typeface="Century Gothic"/>
              </a:rPr>
              <a:t>Delivery Services</a:t>
            </a:r>
            <a:endParaRPr sz="2020">
              <a:solidFill>
                <a:srgbClr val="E8E6E7"/>
              </a:solidFill>
              <a:latin typeface="Century Gothic"/>
              <a:ea typeface="Century Gothic"/>
              <a:cs typeface="Century Gothic"/>
              <a:sym typeface="Century Gothic"/>
            </a:endParaRPr>
          </a:p>
          <a:p>
            <a:pPr marL="436032" marR="0" lvl="1" indent="-218015" algn="l" rtl="0">
              <a:lnSpc>
                <a:spcPct val="200000"/>
              </a:lnSpc>
              <a:spcBef>
                <a:spcPts val="0"/>
              </a:spcBef>
              <a:spcAft>
                <a:spcPts val="0"/>
              </a:spcAft>
              <a:buClr>
                <a:srgbClr val="E8E6E7"/>
              </a:buClr>
              <a:buSzPts val="2020"/>
              <a:buFont typeface="Arial"/>
              <a:buChar char="•"/>
            </a:pPr>
            <a:r>
              <a:rPr lang="en-US" sz="2020">
                <a:solidFill>
                  <a:srgbClr val="E8E6E7"/>
                </a:solidFill>
                <a:latin typeface="Century Gothic"/>
                <a:ea typeface="Century Gothic"/>
                <a:cs typeface="Century Gothic"/>
                <a:sym typeface="Century Gothic"/>
              </a:rPr>
              <a:t>Basic Emergency Obstetrics and Newborn Care</a:t>
            </a:r>
            <a:endParaRPr sz="2020">
              <a:solidFill>
                <a:srgbClr val="E8E6E7"/>
              </a:solidFill>
              <a:latin typeface="Century Gothic"/>
              <a:ea typeface="Century Gothic"/>
              <a:cs typeface="Century Gothic"/>
              <a:sym typeface="Century Gothic"/>
            </a:endParaRPr>
          </a:p>
          <a:p>
            <a:pPr marL="436032" marR="0" lvl="1" indent="-218015" algn="l" rtl="0">
              <a:lnSpc>
                <a:spcPct val="200000"/>
              </a:lnSpc>
              <a:spcBef>
                <a:spcPts val="0"/>
              </a:spcBef>
              <a:spcAft>
                <a:spcPts val="0"/>
              </a:spcAft>
              <a:buClr>
                <a:srgbClr val="E8E6E7"/>
              </a:buClr>
              <a:buSzPts val="2020"/>
              <a:buFont typeface="Arial"/>
              <a:buChar char="•"/>
            </a:pPr>
            <a:r>
              <a:rPr lang="en-US" sz="2020">
                <a:solidFill>
                  <a:srgbClr val="E8E6E7"/>
                </a:solidFill>
                <a:latin typeface="Century Gothic"/>
                <a:ea typeface="Century Gothic"/>
                <a:cs typeface="Century Gothic"/>
                <a:sym typeface="Century Gothic"/>
              </a:rPr>
              <a:t>Immunizations</a:t>
            </a:r>
            <a:endParaRPr sz="2020">
              <a:solidFill>
                <a:srgbClr val="E8E6E7"/>
              </a:solidFill>
              <a:latin typeface="Century Gothic"/>
              <a:ea typeface="Century Gothic"/>
              <a:cs typeface="Century Gothic"/>
              <a:sym typeface="Century Gothic"/>
            </a:endParaRPr>
          </a:p>
          <a:p>
            <a:pPr marL="436032" marR="0" lvl="1" indent="-218015" algn="l" rtl="0">
              <a:lnSpc>
                <a:spcPct val="200000"/>
              </a:lnSpc>
              <a:spcBef>
                <a:spcPts val="0"/>
              </a:spcBef>
              <a:spcAft>
                <a:spcPts val="0"/>
              </a:spcAft>
              <a:buClr>
                <a:srgbClr val="E8E6E7"/>
              </a:buClr>
              <a:buSzPts val="2020"/>
              <a:buFont typeface="Arial"/>
              <a:buChar char="•"/>
            </a:pPr>
            <a:r>
              <a:rPr lang="en-US" sz="2020">
                <a:solidFill>
                  <a:srgbClr val="E8E6E7"/>
                </a:solidFill>
                <a:latin typeface="Century Gothic"/>
                <a:ea typeface="Century Gothic"/>
                <a:cs typeface="Century Gothic"/>
                <a:sym typeface="Century Gothic"/>
              </a:rPr>
              <a:t>Infant and young children feeding</a:t>
            </a:r>
            <a:endParaRPr sz="2020">
              <a:solidFill>
                <a:srgbClr val="E8E6E7"/>
              </a:solidFill>
              <a:latin typeface="Century Gothic"/>
              <a:ea typeface="Century Gothic"/>
              <a:cs typeface="Century Gothic"/>
              <a:sym typeface="Century Gothic"/>
            </a:endParaRPr>
          </a:p>
          <a:p>
            <a:pPr marL="436032" marR="0" lvl="1" indent="-218015" algn="l" rtl="0">
              <a:lnSpc>
                <a:spcPct val="200000"/>
              </a:lnSpc>
              <a:spcBef>
                <a:spcPts val="0"/>
              </a:spcBef>
              <a:spcAft>
                <a:spcPts val="0"/>
              </a:spcAft>
              <a:buClr>
                <a:srgbClr val="E8E6E7"/>
              </a:buClr>
              <a:buSzPts val="2020"/>
              <a:buFont typeface="Arial"/>
              <a:buChar char="•"/>
            </a:pPr>
            <a:r>
              <a:rPr lang="en-US" sz="2020">
                <a:solidFill>
                  <a:srgbClr val="E8E6E7"/>
                </a:solidFill>
                <a:latin typeface="Century Gothic"/>
                <a:ea typeface="Century Gothic"/>
                <a:cs typeface="Century Gothic"/>
                <a:sym typeface="Century Gothic"/>
              </a:rPr>
              <a:t>Case management of childhood illness</a:t>
            </a:r>
            <a:endParaRPr sz="2020">
              <a:solidFill>
                <a:srgbClr val="E8E6E7"/>
              </a:solidFill>
              <a:latin typeface="Century Gothic"/>
              <a:ea typeface="Century Gothic"/>
              <a:cs typeface="Century Gothic"/>
              <a:sym typeface="Century Gothic"/>
            </a:endParaRPr>
          </a:p>
          <a:p>
            <a:pPr marL="436032" marR="0" lvl="1" indent="-218015" algn="l" rtl="0">
              <a:lnSpc>
                <a:spcPct val="200000"/>
              </a:lnSpc>
              <a:spcBef>
                <a:spcPts val="0"/>
              </a:spcBef>
              <a:spcAft>
                <a:spcPts val="0"/>
              </a:spcAft>
              <a:buClr>
                <a:srgbClr val="E8E6E7"/>
              </a:buClr>
              <a:buSzPts val="2020"/>
              <a:buFont typeface="Arial"/>
              <a:buChar char="•"/>
            </a:pPr>
            <a:r>
              <a:rPr lang="en-US" sz="2020">
                <a:solidFill>
                  <a:srgbClr val="E8E6E7"/>
                </a:solidFill>
                <a:latin typeface="Century Gothic"/>
                <a:ea typeface="Century Gothic"/>
                <a:cs typeface="Century Gothic"/>
                <a:sym typeface="Century Gothic"/>
              </a:rPr>
              <a:t>Screening for Communicable Diseases</a:t>
            </a:r>
            <a:endParaRPr sz="2020">
              <a:solidFill>
                <a:srgbClr val="E8E6E7"/>
              </a:solidFill>
              <a:latin typeface="Century Gothic"/>
              <a:ea typeface="Century Gothic"/>
              <a:cs typeface="Century Gothic"/>
              <a:sym typeface="Century Gothic"/>
            </a:endParaRPr>
          </a:p>
          <a:p>
            <a:pPr marL="436032" marR="0" lvl="1" indent="-218015" algn="l" rtl="0">
              <a:lnSpc>
                <a:spcPct val="200000"/>
              </a:lnSpc>
              <a:spcBef>
                <a:spcPts val="0"/>
              </a:spcBef>
              <a:spcAft>
                <a:spcPts val="0"/>
              </a:spcAft>
              <a:buClr>
                <a:srgbClr val="E8E6E7"/>
              </a:buClr>
              <a:buSzPts val="2020"/>
              <a:buFont typeface="Century Gothic"/>
              <a:buChar char="•"/>
            </a:pPr>
            <a:r>
              <a:rPr lang="en-US" sz="2020">
                <a:solidFill>
                  <a:srgbClr val="E8E6E7"/>
                </a:solidFill>
                <a:latin typeface="Century Gothic"/>
                <a:ea typeface="Century Gothic"/>
                <a:cs typeface="Century Gothic"/>
                <a:sym typeface="Century Gothic"/>
              </a:rPr>
              <a:t>Treatment of CDs and NCDs</a:t>
            </a:r>
            <a:endParaRPr sz="2020">
              <a:solidFill>
                <a:srgbClr val="E8E6E7"/>
              </a:solidFill>
              <a:latin typeface="Century Gothic"/>
              <a:ea typeface="Century Gothic"/>
              <a:cs typeface="Century Gothic"/>
              <a:sym typeface="Century Gothic"/>
            </a:endParaRPr>
          </a:p>
        </p:txBody>
      </p:sp>
      <p:sp>
        <p:nvSpPr>
          <p:cNvPr id="1043" name="Google Shape;1043;p13"/>
          <p:cNvSpPr txBox="1"/>
          <p:nvPr/>
        </p:nvSpPr>
        <p:spPr>
          <a:xfrm>
            <a:off x="701225" y="666700"/>
            <a:ext cx="5031300" cy="1299000"/>
          </a:xfrm>
          <a:prstGeom prst="rect">
            <a:avLst/>
          </a:prstGeom>
          <a:noFill/>
          <a:ln>
            <a:noFill/>
          </a:ln>
        </p:spPr>
        <p:txBody>
          <a:bodyPr spcFirstLastPara="1" wrap="square" lIns="0" tIns="0" rIns="0" bIns="0" anchor="t" anchorCtr="0">
            <a:spAutoFit/>
          </a:bodyPr>
          <a:lstStyle/>
          <a:p>
            <a:pPr marL="0" marR="0" lvl="0" indent="0" algn="l" rtl="0">
              <a:lnSpc>
                <a:spcPct val="109014"/>
              </a:lnSpc>
              <a:spcBef>
                <a:spcPts val="0"/>
              </a:spcBef>
              <a:spcAft>
                <a:spcPts val="0"/>
              </a:spcAft>
              <a:buNone/>
            </a:pPr>
            <a:r>
              <a:rPr lang="en-US" sz="4038">
                <a:solidFill>
                  <a:srgbClr val="302F2F"/>
                </a:solidFill>
                <a:latin typeface="Century Gothic"/>
                <a:ea typeface="Century Gothic"/>
                <a:cs typeface="Century Gothic"/>
                <a:sym typeface="Century Gothic"/>
              </a:rPr>
              <a:t>TYPES OF PHCs BY SERVICE OFFERING</a:t>
            </a:r>
            <a:endParaRPr/>
          </a:p>
        </p:txBody>
      </p:sp>
      <p:sp>
        <p:nvSpPr>
          <p:cNvPr id="1044" name="Google Shape;1044;p13"/>
          <p:cNvSpPr txBox="1"/>
          <p:nvPr/>
        </p:nvSpPr>
        <p:spPr>
          <a:xfrm>
            <a:off x="9737954" y="1711333"/>
            <a:ext cx="5785500" cy="1119000"/>
          </a:xfrm>
          <a:prstGeom prst="rect">
            <a:avLst/>
          </a:prstGeom>
          <a:noFill/>
          <a:ln>
            <a:noFill/>
          </a:ln>
        </p:spPr>
        <p:txBody>
          <a:bodyPr spcFirstLastPara="1" wrap="square" lIns="0" tIns="0" rIns="0" bIns="0" anchor="t" anchorCtr="0">
            <a:spAutoFit/>
          </a:bodyPr>
          <a:lstStyle/>
          <a:p>
            <a:pPr marL="0" marR="0" lvl="0" indent="0" algn="l" rtl="0">
              <a:lnSpc>
                <a:spcPct val="140013"/>
              </a:lnSpc>
              <a:spcBef>
                <a:spcPts val="0"/>
              </a:spcBef>
              <a:spcAft>
                <a:spcPts val="0"/>
              </a:spcAft>
              <a:buNone/>
            </a:pPr>
            <a:r>
              <a:rPr lang="en-US" sz="3029" b="1">
                <a:solidFill>
                  <a:srgbClr val="E8E6E7"/>
                </a:solidFill>
                <a:latin typeface="Century Gothic"/>
                <a:ea typeface="Century Gothic"/>
                <a:cs typeface="Century Gothic"/>
                <a:sym typeface="Century Gothic"/>
              </a:rPr>
              <a:t>Primary Health Care Centre L3:</a:t>
            </a:r>
            <a:endParaRPr sz="3029" b="1">
              <a:solidFill>
                <a:srgbClr val="E8E6E7"/>
              </a:solidFill>
              <a:latin typeface="Century Gothic"/>
              <a:ea typeface="Century Gothic"/>
              <a:cs typeface="Century Gothic"/>
              <a:sym typeface="Century Gothic"/>
            </a:endParaRPr>
          </a:p>
          <a:p>
            <a:pPr marL="0" marR="0" lvl="0" indent="0" algn="l" rtl="0">
              <a:lnSpc>
                <a:spcPct val="140013"/>
              </a:lnSpc>
              <a:spcBef>
                <a:spcPts val="0"/>
              </a:spcBef>
              <a:spcAft>
                <a:spcPts val="0"/>
              </a:spcAft>
              <a:buNone/>
            </a:pPr>
            <a:r>
              <a:rPr lang="en-US" sz="3029" b="1">
                <a:solidFill>
                  <a:srgbClr val="E8E6E7"/>
                </a:solidFill>
                <a:latin typeface="Century Gothic"/>
                <a:ea typeface="Century Gothic"/>
                <a:cs typeface="Century Gothic"/>
                <a:sym typeface="Century Gothic"/>
              </a:rPr>
              <a:t>Optimal PHC Pack</a:t>
            </a:r>
            <a:endParaRPr sz="3029" b="1">
              <a:solidFill>
                <a:srgbClr val="E8E6E7"/>
              </a:solidFill>
              <a:latin typeface="Century Gothic"/>
              <a:ea typeface="Century Gothic"/>
              <a:cs typeface="Century Gothic"/>
              <a:sym typeface="Century Gothic"/>
            </a:endParaRPr>
          </a:p>
        </p:txBody>
      </p:sp>
      <p:sp>
        <p:nvSpPr>
          <p:cNvPr id="1045" name="Google Shape;1045;p13"/>
          <p:cNvSpPr txBox="1"/>
          <p:nvPr/>
        </p:nvSpPr>
        <p:spPr>
          <a:xfrm>
            <a:off x="9737953" y="8191012"/>
            <a:ext cx="6534300" cy="1455000"/>
          </a:xfrm>
          <a:prstGeom prst="rect">
            <a:avLst/>
          </a:prstGeom>
          <a:noFill/>
          <a:ln>
            <a:noFill/>
          </a:ln>
        </p:spPr>
        <p:txBody>
          <a:bodyPr spcFirstLastPara="1" wrap="square" lIns="0" tIns="0" rIns="0" bIns="0" anchor="t" anchorCtr="0">
            <a:spAutoFit/>
          </a:bodyPr>
          <a:lstStyle/>
          <a:p>
            <a:pPr marL="0" marR="0" lvl="0" indent="0" algn="l" rtl="0">
              <a:lnSpc>
                <a:spcPct val="139989"/>
              </a:lnSpc>
              <a:spcBef>
                <a:spcPts val="0"/>
              </a:spcBef>
              <a:spcAft>
                <a:spcPts val="0"/>
              </a:spcAft>
              <a:buNone/>
            </a:pPr>
            <a:r>
              <a:rPr lang="en-US" sz="1818">
                <a:solidFill>
                  <a:srgbClr val="E8E6E7"/>
                </a:solidFill>
                <a:latin typeface="Century Gothic"/>
                <a:ea typeface="Century Gothic"/>
                <a:cs typeface="Century Gothic"/>
                <a:sym typeface="Century Gothic"/>
              </a:rPr>
              <a:t>It is ideal for each ward to have at least one PHC centre of Level 3 classification, termed the Ward Focal PHC Centre. This focal PHC centre serves as the hub for all PHC service points in the ward (the apex referral facility). </a:t>
            </a:r>
            <a:endParaRPr/>
          </a:p>
        </p:txBody>
      </p:sp>
      <p:sp>
        <p:nvSpPr>
          <p:cNvPr id="1046" name="Google Shape;1046;p13"/>
          <p:cNvSpPr/>
          <p:nvPr/>
        </p:nvSpPr>
        <p:spPr>
          <a:xfrm>
            <a:off x="16669291" y="195492"/>
            <a:ext cx="1682909" cy="471214"/>
          </a:xfrm>
          <a:custGeom>
            <a:avLst/>
            <a:gdLst/>
            <a:ahLst/>
            <a:cxnLst/>
            <a:rect l="l" t="t" r="r" b="b"/>
            <a:pathLst>
              <a:path w="1666562" h="466637" extrusionOk="0">
                <a:moveTo>
                  <a:pt x="0" y="0"/>
                </a:moveTo>
                <a:lnTo>
                  <a:pt x="1666562" y="0"/>
                </a:lnTo>
                <a:lnTo>
                  <a:pt x="1666562" y="466637"/>
                </a:lnTo>
                <a:lnTo>
                  <a:pt x="0" y="466637"/>
                </a:lnTo>
                <a:lnTo>
                  <a:pt x="0" y="0"/>
                </a:lnTo>
                <a:close/>
              </a:path>
            </a:pathLst>
          </a:custGeom>
          <a:blipFill rotWithShape="1">
            <a:blip r:embed="rId5">
              <a:alphaModFix/>
            </a:blip>
            <a:stretch>
              <a:fillRect t="-51058" b="-58756"/>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047" name="Google Shape;1047;p13"/>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22</a:t>
            </a:fld>
            <a:endParaRPr sz="1616">
              <a:solidFill>
                <a:schemeClr val="dk1"/>
              </a:solidFill>
            </a:endParaRPr>
          </a:p>
        </p:txBody>
      </p:sp>
      <p:sp>
        <p:nvSpPr>
          <p:cNvPr id="1048" name="Google Shape;1048;p13"/>
          <p:cNvSpPr txBox="1"/>
          <p:nvPr/>
        </p:nvSpPr>
        <p:spPr>
          <a:xfrm>
            <a:off x="488324" y="5549975"/>
            <a:ext cx="6853500" cy="4041900"/>
          </a:xfrm>
          <a:prstGeom prst="rect">
            <a:avLst/>
          </a:prstGeom>
          <a:noFill/>
          <a:ln>
            <a:noFill/>
          </a:ln>
        </p:spPr>
        <p:txBody>
          <a:bodyPr spcFirstLastPara="1" wrap="square" lIns="0" tIns="0" rIns="0" bIns="0" anchor="t" anchorCtr="0">
            <a:spAutoFit/>
          </a:bodyPr>
          <a:lstStyle/>
          <a:p>
            <a:pPr marL="436032" marR="0" lvl="1" indent="-218015" algn="l" rtl="0">
              <a:lnSpc>
                <a:spcPct val="200000"/>
              </a:lnSpc>
              <a:spcBef>
                <a:spcPts val="0"/>
              </a:spcBef>
              <a:spcAft>
                <a:spcPts val="0"/>
              </a:spcAft>
              <a:buClr>
                <a:schemeClr val="dk1"/>
              </a:buClr>
              <a:buSzPts val="2020"/>
              <a:buFont typeface="Arial"/>
              <a:buChar char="•"/>
            </a:pPr>
            <a:r>
              <a:rPr lang="en-US" sz="2020">
                <a:solidFill>
                  <a:schemeClr val="dk1"/>
                </a:solidFill>
                <a:latin typeface="Century Gothic"/>
                <a:ea typeface="Century Gothic"/>
                <a:cs typeface="Century Gothic"/>
                <a:sym typeface="Century Gothic"/>
              </a:rPr>
              <a:t>ANC and PNC</a:t>
            </a:r>
            <a:endParaRPr>
              <a:solidFill>
                <a:schemeClr val="dk1"/>
              </a:solidFill>
            </a:endParaRPr>
          </a:p>
          <a:p>
            <a:pPr marL="436032" marR="0" lvl="1" indent="-218015" algn="l" rtl="0">
              <a:lnSpc>
                <a:spcPct val="200000"/>
              </a:lnSpc>
              <a:spcBef>
                <a:spcPts val="0"/>
              </a:spcBef>
              <a:spcAft>
                <a:spcPts val="0"/>
              </a:spcAft>
              <a:buClr>
                <a:schemeClr val="dk1"/>
              </a:buClr>
              <a:buSzPts val="2020"/>
              <a:buFont typeface="Arial"/>
              <a:buChar char="•"/>
            </a:pPr>
            <a:r>
              <a:rPr lang="en-US" sz="2020">
                <a:solidFill>
                  <a:schemeClr val="dk1"/>
                </a:solidFill>
                <a:latin typeface="Century Gothic"/>
                <a:ea typeface="Century Gothic"/>
                <a:cs typeface="Century Gothic"/>
                <a:sym typeface="Century Gothic"/>
              </a:rPr>
              <a:t>Delivery Services</a:t>
            </a:r>
            <a:endParaRPr sz="2020">
              <a:solidFill>
                <a:schemeClr val="dk1"/>
              </a:solidFill>
              <a:latin typeface="Century Gothic"/>
              <a:ea typeface="Century Gothic"/>
              <a:cs typeface="Century Gothic"/>
              <a:sym typeface="Century Gothic"/>
            </a:endParaRPr>
          </a:p>
          <a:p>
            <a:pPr marL="436032" marR="0" lvl="1" indent="-218015" algn="l" rtl="0">
              <a:lnSpc>
                <a:spcPct val="200000"/>
              </a:lnSpc>
              <a:spcBef>
                <a:spcPts val="0"/>
              </a:spcBef>
              <a:spcAft>
                <a:spcPts val="0"/>
              </a:spcAft>
              <a:buClr>
                <a:schemeClr val="dk1"/>
              </a:buClr>
              <a:buSzPts val="2020"/>
              <a:buFont typeface="Arial"/>
              <a:buChar char="•"/>
            </a:pPr>
            <a:r>
              <a:rPr lang="en-US" sz="2020">
                <a:solidFill>
                  <a:schemeClr val="dk1"/>
                </a:solidFill>
                <a:latin typeface="Century Gothic"/>
                <a:ea typeface="Century Gothic"/>
                <a:cs typeface="Century Gothic"/>
                <a:sym typeface="Century Gothic"/>
              </a:rPr>
              <a:t>Basic Emergency Obstetrics and Newborn Care</a:t>
            </a:r>
            <a:endParaRPr sz="2020">
              <a:solidFill>
                <a:schemeClr val="dk1"/>
              </a:solidFill>
              <a:latin typeface="Century Gothic"/>
              <a:ea typeface="Century Gothic"/>
              <a:cs typeface="Century Gothic"/>
              <a:sym typeface="Century Gothic"/>
            </a:endParaRPr>
          </a:p>
          <a:p>
            <a:pPr marL="436032" marR="0" lvl="1" indent="-218015" algn="l" rtl="0">
              <a:lnSpc>
                <a:spcPct val="200000"/>
              </a:lnSpc>
              <a:spcBef>
                <a:spcPts val="0"/>
              </a:spcBef>
              <a:spcAft>
                <a:spcPts val="0"/>
              </a:spcAft>
              <a:buClr>
                <a:schemeClr val="dk1"/>
              </a:buClr>
              <a:buSzPts val="2020"/>
              <a:buFont typeface="Arial"/>
              <a:buChar char="•"/>
            </a:pPr>
            <a:r>
              <a:rPr lang="en-US" sz="2020">
                <a:solidFill>
                  <a:schemeClr val="dk1"/>
                </a:solidFill>
                <a:latin typeface="Century Gothic"/>
                <a:ea typeface="Century Gothic"/>
                <a:cs typeface="Century Gothic"/>
                <a:sym typeface="Century Gothic"/>
              </a:rPr>
              <a:t>Immunizations</a:t>
            </a:r>
            <a:endParaRPr sz="2020">
              <a:solidFill>
                <a:schemeClr val="dk1"/>
              </a:solidFill>
              <a:latin typeface="Century Gothic"/>
              <a:ea typeface="Century Gothic"/>
              <a:cs typeface="Century Gothic"/>
              <a:sym typeface="Century Gothic"/>
            </a:endParaRPr>
          </a:p>
          <a:p>
            <a:pPr marL="436032" marR="0" lvl="1" indent="-218015" algn="l" rtl="0">
              <a:lnSpc>
                <a:spcPct val="200000"/>
              </a:lnSpc>
              <a:spcBef>
                <a:spcPts val="0"/>
              </a:spcBef>
              <a:spcAft>
                <a:spcPts val="0"/>
              </a:spcAft>
              <a:buClr>
                <a:schemeClr val="dk1"/>
              </a:buClr>
              <a:buSzPts val="2020"/>
              <a:buFont typeface="Arial"/>
              <a:buChar char="•"/>
            </a:pPr>
            <a:r>
              <a:rPr lang="en-US" sz="2020">
                <a:solidFill>
                  <a:schemeClr val="dk1"/>
                </a:solidFill>
                <a:latin typeface="Century Gothic"/>
                <a:ea typeface="Century Gothic"/>
                <a:cs typeface="Century Gothic"/>
                <a:sym typeface="Century Gothic"/>
              </a:rPr>
              <a:t>Infant and young children feeding</a:t>
            </a:r>
            <a:endParaRPr sz="2020">
              <a:solidFill>
                <a:schemeClr val="dk1"/>
              </a:solidFill>
              <a:latin typeface="Century Gothic"/>
              <a:ea typeface="Century Gothic"/>
              <a:cs typeface="Century Gothic"/>
              <a:sym typeface="Century Gothic"/>
            </a:endParaRPr>
          </a:p>
          <a:p>
            <a:pPr marL="436032" marR="0" lvl="1" indent="-218015" algn="l" rtl="0">
              <a:lnSpc>
                <a:spcPct val="200000"/>
              </a:lnSpc>
              <a:spcBef>
                <a:spcPts val="0"/>
              </a:spcBef>
              <a:spcAft>
                <a:spcPts val="0"/>
              </a:spcAft>
              <a:buClr>
                <a:schemeClr val="dk1"/>
              </a:buClr>
              <a:buSzPts val="2020"/>
              <a:buFont typeface="Arial"/>
              <a:buChar char="•"/>
            </a:pPr>
            <a:r>
              <a:rPr lang="en-US" sz="2020">
                <a:solidFill>
                  <a:schemeClr val="dk1"/>
                </a:solidFill>
                <a:latin typeface="Century Gothic"/>
                <a:ea typeface="Century Gothic"/>
                <a:cs typeface="Century Gothic"/>
                <a:sym typeface="Century Gothic"/>
              </a:rPr>
              <a:t>Case management of childhood illness</a:t>
            </a:r>
            <a:endParaRPr sz="2020">
              <a:solidFill>
                <a:schemeClr val="dk1"/>
              </a:solidFill>
              <a:latin typeface="Century Gothic"/>
              <a:ea typeface="Century Gothic"/>
              <a:cs typeface="Century Gothic"/>
              <a:sym typeface="Century Gothic"/>
            </a:endParaRPr>
          </a:p>
          <a:p>
            <a:pPr marL="436032" marR="0" lvl="1" indent="-218015" algn="l" rtl="0">
              <a:lnSpc>
                <a:spcPct val="200000"/>
              </a:lnSpc>
              <a:spcBef>
                <a:spcPts val="0"/>
              </a:spcBef>
              <a:spcAft>
                <a:spcPts val="0"/>
              </a:spcAft>
              <a:buClr>
                <a:schemeClr val="dk1"/>
              </a:buClr>
              <a:buSzPts val="2020"/>
              <a:buFont typeface="Arial"/>
              <a:buChar char="•"/>
            </a:pPr>
            <a:r>
              <a:rPr lang="en-US" sz="2020">
                <a:solidFill>
                  <a:schemeClr val="dk1"/>
                </a:solidFill>
                <a:latin typeface="Century Gothic"/>
                <a:ea typeface="Century Gothic"/>
                <a:cs typeface="Century Gothic"/>
                <a:sym typeface="Century Gothic"/>
              </a:rPr>
              <a:t>Screening for Communicable Diseases</a:t>
            </a:r>
            <a:endParaRPr sz="2020">
              <a:solidFill>
                <a:schemeClr val="dk1"/>
              </a:solidFill>
              <a:latin typeface="Century Gothic"/>
              <a:ea typeface="Century Gothic"/>
              <a:cs typeface="Century Gothic"/>
              <a:sym typeface="Century Gothic"/>
            </a:endParaRPr>
          </a:p>
        </p:txBody>
      </p:sp>
      <p:sp>
        <p:nvSpPr>
          <p:cNvPr id="1049" name="Google Shape;1049;p13"/>
          <p:cNvSpPr txBox="1"/>
          <p:nvPr/>
        </p:nvSpPr>
        <p:spPr>
          <a:xfrm>
            <a:off x="573179" y="2140833"/>
            <a:ext cx="5785500" cy="1119000"/>
          </a:xfrm>
          <a:prstGeom prst="rect">
            <a:avLst/>
          </a:prstGeom>
          <a:noFill/>
          <a:ln>
            <a:noFill/>
          </a:ln>
        </p:spPr>
        <p:txBody>
          <a:bodyPr spcFirstLastPara="1" wrap="square" lIns="0" tIns="0" rIns="0" bIns="0" anchor="t" anchorCtr="0">
            <a:spAutoFit/>
          </a:bodyPr>
          <a:lstStyle/>
          <a:p>
            <a:pPr marL="0" marR="0" lvl="0" indent="0" algn="l" rtl="0">
              <a:lnSpc>
                <a:spcPct val="140013"/>
              </a:lnSpc>
              <a:spcBef>
                <a:spcPts val="0"/>
              </a:spcBef>
              <a:spcAft>
                <a:spcPts val="0"/>
              </a:spcAft>
              <a:buNone/>
            </a:pPr>
            <a:r>
              <a:rPr lang="en-US" sz="3029" b="1">
                <a:solidFill>
                  <a:schemeClr val="dk1"/>
                </a:solidFill>
                <a:latin typeface="Century Gothic"/>
                <a:ea typeface="Century Gothic"/>
                <a:cs typeface="Century Gothic"/>
                <a:sym typeface="Century Gothic"/>
              </a:rPr>
              <a:t>Primary Health Care Centre L2:</a:t>
            </a:r>
            <a:endParaRPr sz="3029" b="1">
              <a:solidFill>
                <a:schemeClr val="dk1"/>
              </a:solidFill>
              <a:latin typeface="Century Gothic"/>
              <a:ea typeface="Century Gothic"/>
              <a:cs typeface="Century Gothic"/>
              <a:sym typeface="Century Gothic"/>
            </a:endParaRPr>
          </a:p>
          <a:p>
            <a:pPr marL="0" marR="0" lvl="0" indent="0" algn="l" rtl="0">
              <a:lnSpc>
                <a:spcPct val="140013"/>
              </a:lnSpc>
              <a:spcBef>
                <a:spcPts val="0"/>
              </a:spcBef>
              <a:spcAft>
                <a:spcPts val="0"/>
              </a:spcAft>
              <a:buNone/>
            </a:pPr>
            <a:r>
              <a:rPr lang="en-US" sz="3029" b="1">
                <a:solidFill>
                  <a:schemeClr val="dk1"/>
                </a:solidFill>
                <a:latin typeface="Century Gothic"/>
                <a:ea typeface="Century Gothic"/>
                <a:cs typeface="Century Gothic"/>
                <a:sym typeface="Century Gothic"/>
              </a:rPr>
              <a:t>Intermediate Pack</a:t>
            </a:r>
            <a:endParaRPr sz="3029" b="1">
              <a:solidFill>
                <a:schemeClr val="dk1"/>
              </a:solidFill>
              <a:latin typeface="Century Gothic"/>
              <a:ea typeface="Century Gothic"/>
              <a:cs typeface="Century Gothic"/>
              <a:sym typeface="Century Gothic"/>
            </a:endParaRPr>
          </a:p>
        </p:txBody>
      </p:sp>
      <p:sp>
        <p:nvSpPr>
          <p:cNvPr id="1050" name="Google Shape;1050;p13"/>
          <p:cNvSpPr txBox="1"/>
          <p:nvPr/>
        </p:nvSpPr>
        <p:spPr>
          <a:xfrm>
            <a:off x="488325" y="3677388"/>
            <a:ext cx="6853500" cy="1455000"/>
          </a:xfrm>
          <a:prstGeom prst="rect">
            <a:avLst/>
          </a:prstGeom>
          <a:noFill/>
          <a:ln>
            <a:noFill/>
          </a:ln>
        </p:spPr>
        <p:txBody>
          <a:bodyPr spcFirstLastPara="1" wrap="square" lIns="0" tIns="0" rIns="0" bIns="0" anchor="t" anchorCtr="0">
            <a:spAutoFit/>
          </a:bodyPr>
          <a:lstStyle/>
          <a:p>
            <a:pPr marL="0" marR="0" lvl="0" indent="0" algn="l" rtl="0">
              <a:lnSpc>
                <a:spcPct val="139989"/>
              </a:lnSpc>
              <a:spcBef>
                <a:spcPts val="0"/>
              </a:spcBef>
              <a:spcAft>
                <a:spcPts val="0"/>
              </a:spcAft>
              <a:buNone/>
            </a:pPr>
            <a:r>
              <a:rPr lang="en-US" sz="1818">
                <a:solidFill>
                  <a:schemeClr val="dk1"/>
                </a:solidFill>
                <a:latin typeface="Century Gothic"/>
                <a:ea typeface="Century Gothic"/>
                <a:cs typeface="Century Gothic"/>
                <a:sym typeface="Century Gothic"/>
              </a:rPr>
              <a:t>The main difference between this facility and a Level 1 facility is that in addition to provision of the minimum health care pack, they provide delivery and basic emergency obstetric and newborn care services:</a:t>
            </a:r>
            <a:endParaRPr>
              <a:solidFill>
                <a:schemeClr val="dk1"/>
              </a:solidFill>
            </a:endParaRPr>
          </a:p>
        </p:txBody>
      </p:sp>
      <p:pic>
        <p:nvPicPr>
          <p:cNvPr id="1051" name="Google Shape;1051;p13"/>
          <p:cNvPicPr preferRelativeResize="0"/>
          <p:nvPr/>
        </p:nvPicPr>
        <p:blipFill rotWithShape="1">
          <a:blip r:embed="rId6">
            <a:alphaModFix/>
          </a:blip>
          <a:srcRect/>
          <a:stretch/>
        </p:blipFill>
        <p:spPr>
          <a:xfrm>
            <a:off x="151067" y="96598"/>
            <a:ext cx="1982534" cy="793713"/>
          </a:xfrm>
          <a:prstGeom prst="rect">
            <a:avLst/>
          </a:prstGeom>
          <a:noFill/>
          <a:ln>
            <a:noFill/>
          </a:ln>
        </p:spPr>
      </p:pic>
    </p:spTree>
  </p:cSld>
  <p:clrMapOvr>
    <a:masterClrMapping/>
  </p:clrMapOvr>
  <p:transition>
    <p:push/>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8F5EC"/>
        </a:solidFill>
        <a:effectLst/>
      </p:bgPr>
    </p:bg>
    <p:spTree>
      <p:nvGrpSpPr>
        <p:cNvPr id="1" name="Shape 1055"/>
        <p:cNvGrpSpPr/>
        <p:nvPr/>
      </p:nvGrpSpPr>
      <p:grpSpPr>
        <a:xfrm>
          <a:off x="0" y="0"/>
          <a:ext cx="0" cy="0"/>
          <a:chOff x="0" y="0"/>
          <a:chExt cx="0" cy="0"/>
        </a:xfrm>
      </p:grpSpPr>
      <p:sp>
        <p:nvSpPr>
          <p:cNvPr id="1056" name="Google Shape;1056;p14"/>
          <p:cNvSpPr/>
          <p:nvPr/>
        </p:nvSpPr>
        <p:spPr>
          <a:xfrm>
            <a:off x="0" y="0"/>
            <a:ext cx="18549831" cy="10387905"/>
          </a:xfrm>
          <a:custGeom>
            <a:avLst/>
            <a:gdLst/>
            <a:ahLst/>
            <a:cxnLst/>
            <a:rect l="l" t="t" r="r" b="b"/>
            <a:pathLst>
              <a:path w="18369643" h="10287000" extrusionOk="0">
                <a:moveTo>
                  <a:pt x="0" y="0"/>
                </a:moveTo>
                <a:lnTo>
                  <a:pt x="18369642" y="0"/>
                </a:lnTo>
                <a:lnTo>
                  <a:pt x="18369642" y="10287000"/>
                </a:lnTo>
                <a:lnTo>
                  <a:pt x="0" y="10287000"/>
                </a:lnTo>
                <a:lnTo>
                  <a:pt x="0" y="0"/>
                </a:lnTo>
                <a:close/>
              </a:path>
            </a:pathLst>
          </a:custGeom>
          <a:blipFill rotWithShape="1">
            <a:blip r:embed="rId3">
              <a:alphaModFix amt="6000"/>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nvGrpSpPr>
          <p:cNvPr id="1057" name="Google Shape;1057;p14"/>
          <p:cNvGrpSpPr/>
          <p:nvPr/>
        </p:nvGrpSpPr>
        <p:grpSpPr>
          <a:xfrm>
            <a:off x="9956272" y="-196532"/>
            <a:ext cx="8421382" cy="10533933"/>
            <a:chOff x="0" y="-38100"/>
            <a:chExt cx="2196443" cy="2747433"/>
          </a:xfrm>
        </p:grpSpPr>
        <p:sp>
          <p:nvSpPr>
            <p:cNvPr id="1058" name="Google Shape;1058;p14"/>
            <p:cNvSpPr/>
            <p:nvPr/>
          </p:nvSpPr>
          <p:spPr>
            <a:xfrm>
              <a:off x="0" y="0"/>
              <a:ext cx="2196443" cy="2709333"/>
            </a:xfrm>
            <a:custGeom>
              <a:avLst/>
              <a:gdLst/>
              <a:ahLst/>
              <a:cxnLst/>
              <a:rect l="l" t="t" r="r" b="b"/>
              <a:pathLst>
                <a:path w="2196443" h="2709333" extrusionOk="0">
                  <a:moveTo>
                    <a:pt x="0" y="0"/>
                  </a:moveTo>
                  <a:lnTo>
                    <a:pt x="2196443" y="0"/>
                  </a:lnTo>
                  <a:lnTo>
                    <a:pt x="2196443" y="2709333"/>
                  </a:lnTo>
                  <a:lnTo>
                    <a:pt x="0" y="2709333"/>
                  </a:lnTo>
                  <a:close/>
                </a:path>
              </a:pathLst>
            </a:custGeom>
            <a:solidFill>
              <a:srgbClr val="C0F6CF"/>
            </a:solidFill>
            <a:ln>
              <a:noFill/>
            </a:ln>
          </p:spPr>
        </p:sp>
        <p:sp>
          <p:nvSpPr>
            <p:cNvPr id="1059" name="Google Shape;1059;p14"/>
            <p:cNvSpPr txBox="1"/>
            <p:nvPr/>
          </p:nvSpPr>
          <p:spPr>
            <a:xfrm>
              <a:off x="0" y="-38100"/>
              <a:ext cx="2196443" cy="2747433"/>
            </a:xfrm>
            <a:prstGeom prst="rect">
              <a:avLst/>
            </a:prstGeom>
            <a:solidFill>
              <a:srgbClr val="C0F6CF"/>
            </a:solid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sp>
        <p:nvSpPr>
          <p:cNvPr id="1060" name="Google Shape;1060;p14"/>
          <p:cNvSpPr txBox="1"/>
          <p:nvPr/>
        </p:nvSpPr>
        <p:spPr>
          <a:xfrm>
            <a:off x="603695" y="854361"/>
            <a:ext cx="9639900" cy="6216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US" sz="4038" b="1">
                <a:solidFill>
                  <a:srgbClr val="186931"/>
                </a:solidFill>
                <a:latin typeface="Century Gothic"/>
                <a:ea typeface="Century Gothic"/>
                <a:cs typeface="Century Gothic"/>
                <a:sym typeface="Century Gothic"/>
              </a:rPr>
              <a:t>HRH for PHC</a:t>
            </a:r>
            <a:endParaRPr b="1"/>
          </a:p>
        </p:txBody>
      </p:sp>
      <p:grpSp>
        <p:nvGrpSpPr>
          <p:cNvPr id="1061" name="Google Shape;1061;p14"/>
          <p:cNvGrpSpPr/>
          <p:nvPr/>
        </p:nvGrpSpPr>
        <p:grpSpPr>
          <a:xfrm>
            <a:off x="690057" y="1418191"/>
            <a:ext cx="2410863" cy="3059641"/>
            <a:chOff x="772176" y="1454377"/>
            <a:chExt cx="2387444" cy="3029920"/>
          </a:xfrm>
        </p:grpSpPr>
        <p:grpSp>
          <p:nvGrpSpPr>
            <p:cNvPr id="1062" name="Google Shape;1062;p14"/>
            <p:cNvGrpSpPr/>
            <p:nvPr/>
          </p:nvGrpSpPr>
          <p:grpSpPr>
            <a:xfrm>
              <a:off x="772176" y="2654013"/>
              <a:ext cx="2387444" cy="1830284"/>
              <a:chOff x="0" y="0"/>
              <a:chExt cx="3183258" cy="2440378"/>
            </a:xfrm>
          </p:grpSpPr>
          <p:grpSp>
            <p:nvGrpSpPr>
              <p:cNvPr id="1063" name="Google Shape;1063;p14"/>
              <p:cNvGrpSpPr/>
              <p:nvPr/>
            </p:nvGrpSpPr>
            <p:grpSpPr>
              <a:xfrm>
                <a:off x="0" y="308993"/>
                <a:ext cx="3182408" cy="2131385"/>
                <a:chOff x="0" y="0"/>
                <a:chExt cx="812800" cy="544364"/>
              </a:xfrm>
            </p:grpSpPr>
            <p:sp>
              <p:nvSpPr>
                <p:cNvPr id="1064" name="Google Shape;1064;p14"/>
                <p:cNvSpPr/>
                <p:nvPr/>
              </p:nvSpPr>
              <p:spPr>
                <a:xfrm>
                  <a:off x="0" y="0"/>
                  <a:ext cx="812800" cy="544364"/>
                </a:xfrm>
                <a:custGeom>
                  <a:avLst/>
                  <a:gdLst/>
                  <a:ahLst/>
                  <a:cxnLst/>
                  <a:rect l="l" t="t" r="r" b="b"/>
                  <a:pathLst>
                    <a:path w="812800" h="544364" extrusionOk="0">
                      <a:moveTo>
                        <a:pt x="0" y="0"/>
                      </a:moveTo>
                      <a:lnTo>
                        <a:pt x="812800" y="0"/>
                      </a:lnTo>
                      <a:lnTo>
                        <a:pt x="812800" y="544364"/>
                      </a:lnTo>
                      <a:lnTo>
                        <a:pt x="0" y="544364"/>
                      </a:lnTo>
                      <a:close/>
                    </a:path>
                  </a:pathLst>
                </a:custGeom>
                <a:solidFill>
                  <a:srgbClr val="B9F1D1"/>
                </a:solidFill>
                <a:ln>
                  <a:noFill/>
                </a:ln>
              </p:spPr>
            </p:sp>
            <p:sp>
              <p:nvSpPr>
                <p:cNvPr id="1065" name="Google Shape;1065;p14"/>
                <p:cNvSpPr txBox="1"/>
                <p:nvPr/>
              </p:nvSpPr>
              <p:spPr>
                <a:xfrm>
                  <a:off x="0" y="0"/>
                  <a:ext cx="812800" cy="544364"/>
                </a:xfrm>
                <a:prstGeom prst="rect">
                  <a:avLst/>
                </a:prstGeom>
                <a:noFill/>
                <a:ln>
                  <a:noFill/>
                </a:ln>
              </p:spPr>
              <p:txBody>
                <a:bodyPr spcFirstLastPara="1" wrap="square" lIns="51275" tIns="51275" rIns="51275" bIns="51275" anchor="ctr" anchorCtr="0">
                  <a:noAutofit/>
                </a:bodyPr>
                <a:lstStyle/>
                <a:p>
                  <a:pPr marL="0" marR="0" lvl="0" indent="0" algn="ctr" rtl="0">
                    <a:lnSpc>
                      <a:spcPct val="159900"/>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1066" name="Google Shape;1066;p14"/>
              <p:cNvGrpSpPr/>
              <p:nvPr/>
            </p:nvGrpSpPr>
            <p:grpSpPr>
              <a:xfrm>
                <a:off x="850" y="0"/>
                <a:ext cx="3182408" cy="2131385"/>
                <a:chOff x="0" y="0"/>
                <a:chExt cx="812800" cy="544364"/>
              </a:xfrm>
            </p:grpSpPr>
            <p:sp>
              <p:nvSpPr>
                <p:cNvPr id="1067" name="Google Shape;1067;p14"/>
                <p:cNvSpPr/>
                <p:nvPr/>
              </p:nvSpPr>
              <p:spPr>
                <a:xfrm>
                  <a:off x="0" y="0"/>
                  <a:ext cx="812800" cy="544364"/>
                </a:xfrm>
                <a:custGeom>
                  <a:avLst/>
                  <a:gdLst/>
                  <a:ahLst/>
                  <a:cxnLst/>
                  <a:rect l="l" t="t" r="r" b="b"/>
                  <a:pathLst>
                    <a:path w="812800" h="544364" extrusionOk="0">
                      <a:moveTo>
                        <a:pt x="127941" y="0"/>
                      </a:moveTo>
                      <a:lnTo>
                        <a:pt x="684859" y="0"/>
                      </a:lnTo>
                      <a:cubicBezTo>
                        <a:pt x="718791" y="0"/>
                        <a:pt x="751333" y="13479"/>
                        <a:pt x="775327" y="37473"/>
                      </a:cubicBezTo>
                      <a:cubicBezTo>
                        <a:pt x="799321" y="61467"/>
                        <a:pt x="812800" y="94009"/>
                        <a:pt x="812800" y="127941"/>
                      </a:cubicBezTo>
                      <a:lnTo>
                        <a:pt x="812800" y="416424"/>
                      </a:lnTo>
                      <a:cubicBezTo>
                        <a:pt x="812800" y="450356"/>
                        <a:pt x="799321" y="482898"/>
                        <a:pt x="775327" y="506891"/>
                      </a:cubicBezTo>
                      <a:cubicBezTo>
                        <a:pt x="751333" y="530885"/>
                        <a:pt x="718791" y="544364"/>
                        <a:pt x="684859" y="544364"/>
                      </a:cubicBezTo>
                      <a:lnTo>
                        <a:pt x="127941" y="544364"/>
                      </a:lnTo>
                      <a:cubicBezTo>
                        <a:pt x="94009" y="544364"/>
                        <a:pt x="61467" y="530885"/>
                        <a:pt x="37473" y="506891"/>
                      </a:cubicBezTo>
                      <a:cubicBezTo>
                        <a:pt x="13479" y="482898"/>
                        <a:pt x="0" y="450356"/>
                        <a:pt x="0" y="416424"/>
                      </a:cubicBezTo>
                      <a:lnTo>
                        <a:pt x="0" y="127941"/>
                      </a:lnTo>
                      <a:cubicBezTo>
                        <a:pt x="0" y="94009"/>
                        <a:pt x="13479" y="61467"/>
                        <a:pt x="37473" y="37473"/>
                      </a:cubicBezTo>
                      <a:cubicBezTo>
                        <a:pt x="61467" y="13479"/>
                        <a:pt x="94009" y="0"/>
                        <a:pt x="127941" y="0"/>
                      </a:cubicBezTo>
                      <a:close/>
                    </a:path>
                  </a:pathLst>
                </a:custGeom>
                <a:solidFill>
                  <a:srgbClr val="B9F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14"/>
                <p:cNvSpPr txBox="1"/>
                <p:nvPr/>
              </p:nvSpPr>
              <p:spPr>
                <a:xfrm>
                  <a:off x="0" y="0"/>
                  <a:ext cx="812800" cy="544364"/>
                </a:xfrm>
                <a:prstGeom prst="rect">
                  <a:avLst/>
                </a:prstGeom>
                <a:noFill/>
                <a:ln>
                  <a:noFill/>
                </a:ln>
              </p:spPr>
              <p:txBody>
                <a:bodyPr spcFirstLastPara="1" wrap="square" lIns="51275" tIns="51275" rIns="51275" bIns="51275" anchor="ctr" anchorCtr="0">
                  <a:noAutofit/>
                </a:bodyPr>
                <a:lstStyle/>
                <a:p>
                  <a:pPr marL="0" marR="0" lvl="0" indent="0" algn="ctr" rtl="0">
                    <a:lnSpc>
                      <a:spcPct val="159900"/>
                    </a:lnSpc>
                    <a:spcBef>
                      <a:spcPts val="0"/>
                    </a:spcBef>
                    <a:spcAft>
                      <a:spcPts val="0"/>
                    </a:spcAft>
                    <a:buNone/>
                  </a:pPr>
                  <a:endParaRPr sz="1818">
                    <a:solidFill>
                      <a:srgbClr val="000000"/>
                    </a:solidFill>
                    <a:latin typeface="Calibri"/>
                    <a:ea typeface="Calibri"/>
                    <a:cs typeface="Calibri"/>
                    <a:sym typeface="Calibri"/>
                  </a:endParaRPr>
                </a:p>
              </p:txBody>
            </p:sp>
          </p:grpSp>
        </p:grpSp>
        <p:sp>
          <p:nvSpPr>
            <p:cNvPr id="1069" name="Google Shape;1069;p14"/>
            <p:cNvSpPr/>
            <p:nvPr/>
          </p:nvSpPr>
          <p:spPr>
            <a:xfrm>
              <a:off x="1268610" y="1454377"/>
              <a:ext cx="1394577" cy="2399272"/>
            </a:xfrm>
            <a:custGeom>
              <a:avLst/>
              <a:gdLst/>
              <a:ahLst/>
              <a:cxnLst/>
              <a:rect l="l" t="t" r="r" b="b"/>
              <a:pathLst>
                <a:path w="1394577" h="2399272" extrusionOk="0">
                  <a:moveTo>
                    <a:pt x="0" y="0"/>
                  </a:moveTo>
                  <a:lnTo>
                    <a:pt x="1394576" y="0"/>
                  </a:lnTo>
                  <a:lnTo>
                    <a:pt x="1394576" y="2399272"/>
                  </a:lnTo>
                  <a:lnTo>
                    <a:pt x="0" y="23992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070" name="Google Shape;1070;p14"/>
            <p:cNvSpPr txBox="1"/>
            <p:nvPr/>
          </p:nvSpPr>
          <p:spPr>
            <a:xfrm>
              <a:off x="858114" y="3894933"/>
              <a:ext cx="2215567" cy="469231"/>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1818" b="1">
                  <a:solidFill>
                    <a:srgbClr val="000000"/>
                  </a:solidFill>
                  <a:latin typeface="Poppins"/>
                  <a:ea typeface="Poppins"/>
                  <a:cs typeface="Poppins"/>
                  <a:sym typeface="Poppins"/>
                </a:rPr>
                <a:t>Doctors/ </a:t>
              </a:r>
              <a:endParaRPr/>
            </a:p>
            <a:p>
              <a:pPr marL="0" marR="0" lvl="0" indent="0" algn="ctr" rtl="0">
                <a:lnSpc>
                  <a:spcPct val="100000"/>
                </a:lnSpc>
                <a:spcBef>
                  <a:spcPts val="0"/>
                </a:spcBef>
                <a:spcAft>
                  <a:spcPts val="0"/>
                </a:spcAft>
                <a:buNone/>
              </a:pPr>
              <a:r>
                <a:rPr lang="en-US" sz="1818" b="1">
                  <a:solidFill>
                    <a:srgbClr val="000000"/>
                  </a:solidFill>
                  <a:latin typeface="Poppins"/>
                  <a:ea typeface="Poppins"/>
                  <a:cs typeface="Poppins"/>
                  <a:sym typeface="Poppins"/>
                </a:rPr>
                <a:t>Medical Officers</a:t>
              </a:r>
              <a:endParaRPr/>
            </a:p>
          </p:txBody>
        </p:sp>
      </p:grpSp>
      <p:sp>
        <p:nvSpPr>
          <p:cNvPr id="1071" name="Google Shape;1071;p14"/>
          <p:cNvSpPr txBox="1"/>
          <p:nvPr/>
        </p:nvSpPr>
        <p:spPr>
          <a:xfrm>
            <a:off x="690058" y="4804927"/>
            <a:ext cx="2387253" cy="425701"/>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1615">
                <a:solidFill>
                  <a:srgbClr val="000000"/>
                </a:solidFill>
                <a:latin typeface="Poppins"/>
                <a:ea typeface="Poppins"/>
                <a:cs typeface="Poppins"/>
                <a:sym typeface="Poppins"/>
              </a:rPr>
              <a:t> Diagnose, treat, and manage illnesses</a:t>
            </a:r>
            <a:endParaRPr/>
          </a:p>
        </p:txBody>
      </p:sp>
      <p:grpSp>
        <p:nvGrpSpPr>
          <p:cNvPr id="1072" name="Google Shape;1072;p14"/>
          <p:cNvGrpSpPr/>
          <p:nvPr/>
        </p:nvGrpSpPr>
        <p:grpSpPr>
          <a:xfrm>
            <a:off x="3825076" y="1710164"/>
            <a:ext cx="2410863" cy="2803316"/>
            <a:chOff x="3644628" y="1743514"/>
            <a:chExt cx="2387444" cy="2776085"/>
          </a:xfrm>
        </p:grpSpPr>
        <p:grpSp>
          <p:nvGrpSpPr>
            <p:cNvPr id="1073" name="Google Shape;1073;p14"/>
            <p:cNvGrpSpPr/>
            <p:nvPr/>
          </p:nvGrpSpPr>
          <p:grpSpPr>
            <a:xfrm>
              <a:off x="3644628" y="2654013"/>
              <a:ext cx="2387444" cy="1865586"/>
              <a:chOff x="0" y="0"/>
              <a:chExt cx="3183258" cy="2487448"/>
            </a:xfrm>
          </p:grpSpPr>
          <p:grpSp>
            <p:nvGrpSpPr>
              <p:cNvPr id="1074" name="Google Shape;1074;p14"/>
              <p:cNvGrpSpPr/>
              <p:nvPr/>
            </p:nvGrpSpPr>
            <p:grpSpPr>
              <a:xfrm>
                <a:off x="0" y="314953"/>
                <a:ext cx="3182408" cy="2172495"/>
                <a:chOff x="0" y="0"/>
                <a:chExt cx="812800" cy="554864"/>
              </a:xfrm>
            </p:grpSpPr>
            <p:sp>
              <p:nvSpPr>
                <p:cNvPr id="1075" name="Google Shape;1075;p14"/>
                <p:cNvSpPr/>
                <p:nvPr/>
              </p:nvSpPr>
              <p:spPr>
                <a:xfrm>
                  <a:off x="0" y="0"/>
                  <a:ext cx="812800" cy="554864"/>
                </a:xfrm>
                <a:custGeom>
                  <a:avLst/>
                  <a:gdLst/>
                  <a:ahLst/>
                  <a:cxnLst/>
                  <a:rect l="l" t="t" r="r" b="b"/>
                  <a:pathLst>
                    <a:path w="812800" h="554864" extrusionOk="0">
                      <a:moveTo>
                        <a:pt x="0" y="0"/>
                      </a:moveTo>
                      <a:lnTo>
                        <a:pt x="812800" y="0"/>
                      </a:lnTo>
                      <a:lnTo>
                        <a:pt x="812800" y="554864"/>
                      </a:lnTo>
                      <a:lnTo>
                        <a:pt x="0" y="554864"/>
                      </a:lnTo>
                      <a:close/>
                    </a:path>
                  </a:pathLst>
                </a:custGeom>
                <a:solidFill>
                  <a:srgbClr val="B9F1D1"/>
                </a:solidFill>
                <a:ln>
                  <a:noFill/>
                </a:ln>
              </p:spPr>
            </p:sp>
            <p:sp>
              <p:nvSpPr>
                <p:cNvPr id="1076" name="Google Shape;1076;p14"/>
                <p:cNvSpPr txBox="1"/>
                <p:nvPr/>
              </p:nvSpPr>
              <p:spPr>
                <a:xfrm>
                  <a:off x="0" y="0"/>
                  <a:ext cx="812800" cy="554864"/>
                </a:xfrm>
                <a:prstGeom prst="rect">
                  <a:avLst/>
                </a:prstGeom>
                <a:noFill/>
                <a:ln>
                  <a:noFill/>
                </a:ln>
              </p:spPr>
              <p:txBody>
                <a:bodyPr spcFirstLastPara="1" wrap="square" lIns="51275" tIns="51275" rIns="51275" bIns="51275" anchor="ctr" anchorCtr="0">
                  <a:noAutofit/>
                </a:bodyPr>
                <a:lstStyle/>
                <a:p>
                  <a:pPr marL="0" marR="0" lvl="0" indent="0" algn="ctr" rtl="0">
                    <a:lnSpc>
                      <a:spcPct val="159900"/>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1077" name="Google Shape;1077;p14"/>
              <p:cNvGrpSpPr/>
              <p:nvPr/>
            </p:nvGrpSpPr>
            <p:grpSpPr>
              <a:xfrm>
                <a:off x="850" y="0"/>
                <a:ext cx="3182408" cy="2172495"/>
                <a:chOff x="0" y="0"/>
                <a:chExt cx="812800" cy="554864"/>
              </a:xfrm>
            </p:grpSpPr>
            <p:sp>
              <p:nvSpPr>
                <p:cNvPr id="1078" name="Google Shape;1078;p14"/>
                <p:cNvSpPr/>
                <p:nvPr/>
              </p:nvSpPr>
              <p:spPr>
                <a:xfrm>
                  <a:off x="0" y="0"/>
                  <a:ext cx="812800" cy="554864"/>
                </a:xfrm>
                <a:custGeom>
                  <a:avLst/>
                  <a:gdLst/>
                  <a:ahLst/>
                  <a:cxnLst/>
                  <a:rect l="l" t="t" r="r" b="b"/>
                  <a:pathLst>
                    <a:path w="812800" h="554864" extrusionOk="0">
                      <a:moveTo>
                        <a:pt x="127941" y="0"/>
                      </a:moveTo>
                      <a:lnTo>
                        <a:pt x="684859" y="0"/>
                      </a:lnTo>
                      <a:cubicBezTo>
                        <a:pt x="718791" y="0"/>
                        <a:pt x="751333" y="13479"/>
                        <a:pt x="775327" y="37473"/>
                      </a:cubicBezTo>
                      <a:cubicBezTo>
                        <a:pt x="799321" y="61467"/>
                        <a:pt x="812800" y="94009"/>
                        <a:pt x="812800" y="127941"/>
                      </a:cubicBezTo>
                      <a:lnTo>
                        <a:pt x="812800" y="426923"/>
                      </a:lnTo>
                      <a:cubicBezTo>
                        <a:pt x="812800" y="497583"/>
                        <a:pt x="755519" y="554864"/>
                        <a:pt x="684859" y="554864"/>
                      </a:cubicBezTo>
                      <a:lnTo>
                        <a:pt x="127941" y="554864"/>
                      </a:lnTo>
                      <a:cubicBezTo>
                        <a:pt x="94009" y="554864"/>
                        <a:pt x="61467" y="541385"/>
                        <a:pt x="37473" y="517391"/>
                      </a:cubicBezTo>
                      <a:cubicBezTo>
                        <a:pt x="13479" y="493398"/>
                        <a:pt x="0" y="460855"/>
                        <a:pt x="0" y="426923"/>
                      </a:cubicBezTo>
                      <a:lnTo>
                        <a:pt x="0" y="127941"/>
                      </a:lnTo>
                      <a:cubicBezTo>
                        <a:pt x="0" y="94009"/>
                        <a:pt x="13479" y="61467"/>
                        <a:pt x="37473" y="37473"/>
                      </a:cubicBezTo>
                      <a:cubicBezTo>
                        <a:pt x="61467" y="13479"/>
                        <a:pt x="94009" y="0"/>
                        <a:pt x="127941" y="0"/>
                      </a:cubicBezTo>
                      <a:close/>
                    </a:path>
                  </a:pathLst>
                </a:custGeom>
                <a:solidFill>
                  <a:srgbClr val="B9F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14"/>
                <p:cNvSpPr txBox="1"/>
                <p:nvPr/>
              </p:nvSpPr>
              <p:spPr>
                <a:xfrm>
                  <a:off x="0" y="0"/>
                  <a:ext cx="812800" cy="554864"/>
                </a:xfrm>
                <a:prstGeom prst="rect">
                  <a:avLst/>
                </a:prstGeom>
                <a:noFill/>
                <a:ln>
                  <a:noFill/>
                </a:ln>
              </p:spPr>
              <p:txBody>
                <a:bodyPr spcFirstLastPara="1" wrap="square" lIns="51275" tIns="51275" rIns="51275" bIns="51275" anchor="ctr" anchorCtr="0">
                  <a:noAutofit/>
                </a:bodyPr>
                <a:lstStyle/>
                <a:p>
                  <a:pPr marL="0" marR="0" lvl="0" indent="0" algn="ctr" rtl="0">
                    <a:lnSpc>
                      <a:spcPct val="159900"/>
                    </a:lnSpc>
                    <a:spcBef>
                      <a:spcPts val="0"/>
                    </a:spcBef>
                    <a:spcAft>
                      <a:spcPts val="0"/>
                    </a:spcAft>
                    <a:buNone/>
                  </a:pPr>
                  <a:endParaRPr sz="1818">
                    <a:solidFill>
                      <a:srgbClr val="000000"/>
                    </a:solidFill>
                    <a:latin typeface="Calibri"/>
                    <a:ea typeface="Calibri"/>
                    <a:cs typeface="Calibri"/>
                    <a:sym typeface="Calibri"/>
                  </a:endParaRPr>
                </a:p>
              </p:txBody>
            </p:sp>
          </p:grpSp>
        </p:grpSp>
        <p:sp>
          <p:nvSpPr>
            <p:cNvPr id="1080" name="Google Shape;1080;p14"/>
            <p:cNvSpPr/>
            <p:nvPr/>
          </p:nvSpPr>
          <p:spPr>
            <a:xfrm>
              <a:off x="3975936" y="1743514"/>
              <a:ext cx="1330074" cy="1927643"/>
            </a:xfrm>
            <a:custGeom>
              <a:avLst/>
              <a:gdLst/>
              <a:ahLst/>
              <a:cxnLst/>
              <a:rect l="l" t="t" r="r" b="b"/>
              <a:pathLst>
                <a:path w="1330074" h="1927643" extrusionOk="0">
                  <a:moveTo>
                    <a:pt x="0" y="0"/>
                  </a:moveTo>
                  <a:lnTo>
                    <a:pt x="1330074" y="0"/>
                  </a:lnTo>
                  <a:lnTo>
                    <a:pt x="1330074" y="1927644"/>
                  </a:lnTo>
                  <a:lnTo>
                    <a:pt x="0" y="1927644"/>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081" name="Google Shape;1081;p14"/>
            <p:cNvSpPr txBox="1"/>
            <p:nvPr/>
          </p:nvSpPr>
          <p:spPr>
            <a:xfrm>
              <a:off x="3648825" y="3894933"/>
              <a:ext cx="2143300" cy="469231"/>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1818" b="1">
                  <a:solidFill>
                    <a:srgbClr val="000000"/>
                  </a:solidFill>
                  <a:latin typeface="Poppins"/>
                  <a:ea typeface="Poppins"/>
                  <a:cs typeface="Poppins"/>
                  <a:sym typeface="Poppins"/>
                </a:rPr>
                <a:t>Nurses/</a:t>
              </a:r>
              <a:endParaRPr/>
            </a:p>
            <a:p>
              <a:pPr marL="0" marR="0" lvl="0" indent="0" algn="ctr" rtl="0">
                <a:lnSpc>
                  <a:spcPct val="100000"/>
                </a:lnSpc>
                <a:spcBef>
                  <a:spcPts val="0"/>
                </a:spcBef>
                <a:spcAft>
                  <a:spcPts val="0"/>
                </a:spcAft>
                <a:buNone/>
              </a:pPr>
              <a:r>
                <a:rPr lang="en-US" sz="1818" b="1">
                  <a:solidFill>
                    <a:srgbClr val="000000"/>
                  </a:solidFill>
                  <a:latin typeface="Poppins"/>
                  <a:ea typeface="Poppins"/>
                  <a:cs typeface="Poppins"/>
                  <a:sym typeface="Poppins"/>
                </a:rPr>
                <a:t>Midwives</a:t>
              </a:r>
              <a:endParaRPr/>
            </a:p>
          </p:txBody>
        </p:sp>
      </p:grpSp>
      <p:sp>
        <p:nvSpPr>
          <p:cNvPr id="1082" name="Google Shape;1082;p14"/>
          <p:cNvSpPr txBox="1"/>
          <p:nvPr/>
        </p:nvSpPr>
        <p:spPr>
          <a:xfrm>
            <a:off x="3744399" y="4617805"/>
            <a:ext cx="2783388" cy="834939"/>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1615">
                <a:solidFill>
                  <a:srgbClr val="000000"/>
                </a:solidFill>
                <a:latin typeface="Poppins"/>
                <a:ea typeface="Poppins"/>
                <a:cs typeface="Poppins"/>
                <a:sym typeface="Poppins"/>
              </a:rPr>
              <a:t> Provide nursing care, administer medications, and support maternal and child health</a:t>
            </a:r>
            <a:endParaRPr/>
          </a:p>
        </p:txBody>
      </p:sp>
      <p:grpSp>
        <p:nvGrpSpPr>
          <p:cNvPr id="1083" name="Google Shape;1083;p14"/>
          <p:cNvGrpSpPr/>
          <p:nvPr/>
        </p:nvGrpSpPr>
        <p:grpSpPr>
          <a:xfrm>
            <a:off x="6960094" y="1601988"/>
            <a:ext cx="2410863" cy="2875843"/>
            <a:chOff x="6981307" y="1636389"/>
            <a:chExt cx="2387444" cy="2847908"/>
          </a:xfrm>
        </p:grpSpPr>
        <p:grpSp>
          <p:nvGrpSpPr>
            <p:cNvPr id="1084" name="Google Shape;1084;p14"/>
            <p:cNvGrpSpPr/>
            <p:nvPr/>
          </p:nvGrpSpPr>
          <p:grpSpPr>
            <a:xfrm>
              <a:off x="6981307" y="2654013"/>
              <a:ext cx="2387444" cy="1830284"/>
              <a:chOff x="0" y="0"/>
              <a:chExt cx="3183258" cy="2440378"/>
            </a:xfrm>
          </p:grpSpPr>
          <p:grpSp>
            <p:nvGrpSpPr>
              <p:cNvPr id="1085" name="Google Shape;1085;p14"/>
              <p:cNvGrpSpPr/>
              <p:nvPr/>
            </p:nvGrpSpPr>
            <p:grpSpPr>
              <a:xfrm>
                <a:off x="0" y="308993"/>
                <a:ext cx="3182408" cy="2131385"/>
                <a:chOff x="0" y="0"/>
                <a:chExt cx="812800" cy="544364"/>
              </a:xfrm>
            </p:grpSpPr>
            <p:sp>
              <p:nvSpPr>
                <p:cNvPr id="1086" name="Google Shape;1086;p14"/>
                <p:cNvSpPr/>
                <p:nvPr/>
              </p:nvSpPr>
              <p:spPr>
                <a:xfrm>
                  <a:off x="0" y="0"/>
                  <a:ext cx="812800" cy="544364"/>
                </a:xfrm>
                <a:custGeom>
                  <a:avLst/>
                  <a:gdLst/>
                  <a:ahLst/>
                  <a:cxnLst/>
                  <a:rect l="l" t="t" r="r" b="b"/>
                  <a:pathLst>
                    <a:path w="812800" h="544364" extrusionOk="0">
                      <a:moveTo>
                        <a:pt x="0" y="0"/>
                      </a:moveTo>
                      <a:lnTo>
                        <a:pt x="812800" y="0"/>
                      </a:lnTo>
                      <a:lnTo>
                        <a:pt x="812800" y="544364"/>
                      </a:lnTo>
                      <a:lnTo>
                        <a:pt x="0" y="544364"/>
                      </a:lnTo>
                      <a:close/>
                    </a:path>
                  </a:pathLst>
                </a:custGeom>
                <a:solidFill>
                  <a:srgbClr val="B9F1D1"/>
                </a:solidFill>
                <a:ln>
                  <a:noFill/>
                </a:ln>
              </p:spPr>
            </p:sp>
            <p:sp>
              <p:nvSpPr>
                <p:cNvPr id="1087" name="Google Shape;1087;p14"/>
                <p:cNvSpPr txBox="1"/>
                <p:nvPr/>
              </p:nvSpPr>
              <p:spPr>
                <a:xfrm>
                  <a:off x="0" y="0"/>
                  <a:ext cx="812800" cy="544364"/>
                </a:xfrm>
                <a:prstGeom prst="rect">
                  <a:avLst/>
                </a:prstGeom>
                <a:noFill/>
                <a:ln>
                  <a:noFill/>
                </a:ln>
              </p:spPr>
              <p:txBody>
                <a:bodyPr spcFirstLastPara="1" wrap="square" lIns="51275" tIns="51275" rIns="51275" bIns="51275" anchor="ctr" anchorCtr="0">
                  <a:noAutofit/>
                </a:bodyPr>
                <a:lstStyle/>
                <a:p>
                  <a:pPr marL="0" marR="0" lvl="0" indent="0" algn="ctr" rtl="0">
                    <a:lnSpc>
                      <a:spcPct val="159900"/>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1088" name="Google Shape;1088;p14"/>
              <p:cNvGrpSpPr/>
              <p:nvPr/>
            </p:nvGrpSpPr>
            <p:grpSpPr>
              <a:xfrm>
                <a:off x="850" y="0"/>
                <a:ext cx="3182408" cy="2131385"/>
                <a:chOff x="0" y="0"/>
                <a:chExt cx="812800" cy="544364"/>
              </a:xfrm>
            </p:grpSpPr>
            <p:sp>
              <p:nvSpPr>
                <p:cNvPr id="1089" name="Google Shape;1089;p14"/>
                <p:cNvSpPr/>
                <p:nvPr/>
              </p:nvSpPr>
              <p:spPr>
                <a:xfrm>
                  <a:off x="0" y="0"/>
                  <a:ext cx="812800" cy="544364"/>
                </a:xfrm>
                <a:custGeom>
                  <a:avLst/>
                  <a:gdLst/>
                  <a:ahLst/>
                  <a:cxnLst/>
                  <a:rect l="l" t="t" r="r" b="b"/>
                  <a:pathLst>
                    <a:path w="812800" h="544364" extrusionOk="0">
                      <a:moveTo>
                        <a:pt x="127941" y="0"/>
                      </a:moveTo>
                      <a:lnTo>
                        <a:pt x="684859" y="0"/>
                      </a:lnTo>
                      <a:cubicBezTo>
                        <a:pt x="718791" y="0"/>
                        <a:pt x="751333" y="13479"/>
                        <a:pt x="775327" y="37473"/>
                      </a:cubicBezTo>
                      <a:cubicBezTo>
                        <a:pt x="799321" y="61467"/>
                        <a:pt x="812800" y="94009"/>
                        <a:pt x="812800" y="127941"/>
                      </a:cubicBezTo>
                      <a:lnTo>
                        <a:pt x="812800" y="416424"/>
                      </a:lnTo>
                      <a:cubicBezTo>
                        <a:pt x="812800" y="450356"/>
                        <a:pt x="799321" y="482898"/>
                        <a:pt x="775327" y="506891"/>
                      </a:cubicBezTo>
                      <a:cubicBezTo>
                        <a:pt x="751333" y="530885"/>
                        <a:pt x="718791" y="544364"/>
                        <a:pt x="684859" y="544364"/>
                      </a:cubicBezTo>
                      <a:lnTo>
                        <a:pt x="127941" y="544364"/>
                      </a:lnTo>
                      <a:cubicBezTo>
                        <a:pt x="94009" y="544364"/>
                        <a:pt x="61467" y="530885"/>
                        <a:pt x="37473" y="506891"/>
                      </a:cubicBezTo>
                      <a:cubicBezTo>
                        <a:pt x="13479" y="482898"/>
                        <a:pt x="0" y="450356"/>
                        <a:pt x="0" y="416424"/>
                      </a:cubicBezTo>
                      <a:lnTo>
                        <a:pt x="0" y="127941"/>
                      </a:lnTo>
                      <a:cubicBezTo>
                        <a:pt x="0" y="94009"/>
                        <a:pt x="13479" y="61467"/>
                        <a:pt x="37473" y="37473"/>
                      </a:cubicBezTo>
                      <a:cubicBezTo>
                        <a:pt x="61467" y="13479"/>
                        <a:pt x="94009" y="0"/>
                        <a:pt x="127941" y="0"/>
                      </a:cubicBezTo>
                      <a:close/>
                    </a:path>
                  </a:pathLst>
                </a:custGeom>
                <a:solidFill>
                  <a:srgbClr val="B9F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14"/>
                <p:cNvSpPr txBox="1"/>
                <p:nvPr/>
              </p:nvSpPr>
              <p:spPr>
                <a:xfrm>
                  <a:off x="0" y="0"/>
                  <a:ext cx="812800" cy="544364"/>
                </a:xfrm>
                <a:prstGeom prst="rect">
                  <a:avLst/>
                </a:prstGeom>
                <a:noFill/>
                <a:ln>
                  <a:noFill/>
                </a:ln>
              </p:spPr>
              <p:txBody>
                <a:bodyPr spcFirstLastPara="1" wrap="square" lIns="51275" tIns="51275" rIns="51275" bIns="51275" anchor="ctr" anchorCtr="0">
                  <a:noAutofit/>
                </a:bodyPr>
                <a:lstStyle/>
                <a:p>
                  <a:pPr marL="0" marR="0" lvl="0" indent="0" algn="ctr" rtl="0">
                    <a:lnSpc>
                      <a:spcPct val="159900"/>
                    </a:lnSpc>
                    <a:spcBef>
                      <a:spcPts val="0"/>
                    </a:spcBef>
                    <a:spcAft>
                      <a:spcPts val="0"/>
                    </a:spcAft>
                    <a:buNone/>
                  </a:pPr>
                  <a:endParaRPr sz="1818">
                    <a:solidFill>
                      <a:srgbClr val="000000"/>
                    </a:solidFill>
                    <a:latin typeface="Calibri"/>
                    <a:ea typeface="Calibri"/>
                    <a:cs typeface="Calibri"/>
                    <a:sym typeface="Calibri"/>
                  </a:endParaRPr>
                </a:p>
              </p:txBody>
            </p:sp>
          </p:grpSp>
        </p:grpSp>
        <p:sp>
          <p:nvSpPr>
            <p:cNvPr id="1091" name="Google Shape;1091;p14"/>
            <p:cNvSpPr/>
            <p:nvPr/>
          </p:nvSpPr>
          <p:spPr>
            <a:xfrm>
              <a:off x="7449864" y="1636389"/>
              <a:ext cx="1772417" cy="2141894"/>
            </a:xfrm>
            <a:custGeom>
              <a:avLst/>
              <a:gdLst/>
              <a:ahLst/>
              <a:cxnLst/>
              <a:rect l="l" t="t" r="r" b="b"/>
              <a:pathLst>
                <a:path w="1772417" h="2141894" extrusionOk="0">
                  <a:moveTo>
                    <a:pt x="0" y="0"/>
                  </a:moveTo>
                  <a:lnTo>
                    <a:pt x="1772417" y="0"/>
                  </a:lnTo>
                  <a:lnTo>
                    <a:pt x="1772417" y="2141894"/>
                  </a:lnTo>
                  <a:lnTo>
                    <a:pt x="0" y="2141894"/>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092" name="Google Shape;1092;p14"/>
            <p:cNvSpPr txBox="1"/>
            <p:nvPr/>
          </p:nvSpPr>
          <p:spPr>
            <a:xfrm>
              <a:off x="7382695" y="3894933"/>
              <a:ext cx="1584668" cy="469231"/>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1818" b="1">
                  <a:solidFill>
                    <a:srgbClr val="000000"/>
                  </a:solidFill>
                  <a:latin typeface="Poppins"/>
                  <a:ea typeface="Poppins"/>
                  <a:cs typeface="Poppins"/>
                  <a:sym typeface="Poppins"/>
                </a:rPr>
                <a:t>CHOs &amp; CHEWs</a:t>
              </a:r>
              <a:endParaRPr/>
            </a:p>
          </p:txBody>
        </p:sp>
      </p:grpSp>
      <p:sp>
        <p:nvSpPr>
          <p:cNvPr id="1093" name="Google Shape;1093;p14"/>
          <p:cNvSpPr txBox="1"/>
          <p:nvPr/>
        </p:nvSpPr>
        <p:spPr>
          <a:xfrm>
            <a:off x="6915944" y="4603817"/>
            <a:ext cx="2866487" cy="82960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1615">
                <a:solidFill>
                  <a:srgbClr val="000000"/>
                </a:solidFill>
                <a:latin typeface="Poppins"/>
                <a:ea typeface="Poppins"/>
                <a:cs typeface="Poppins"/>
                <a:sym typeface="Poppins"/>
              </a:rPr>
              <a:t>Bridge PHCs and communities, offering health education, outreach, and preventive care.</a:t>
            </a:r>
            <a:endParaRPr/>
          </a:p>
        </p:txBody>
      </p:sp>
      <p:grpSp>
        <p:nvGrpSpPr>
          <p:cNvPr id="1094" name="Google Shape;1094;p14"/>
          <p:cNvGrpSpPr/>
          <p:nvPr/>
        </p:nvGrpSpPr>
        <p:grpSpPr>
          <a:xfrm>
            <a:off x="836166" y="5995594"/>
            <a:ext cx="2367969" cy="2385509"/>
            <a:chOff x="916865" y="5987315"/>
            <a:chExt cx="2344967" cy="2362337"/>
          </a:xfrm>
        </p:grpSpPr>
        <p:grpSp>
          <p:nvGrpSpPr>
            <p:cNvPr id="1095" name="Google Shape;1095;p14"/>
            <p:cNvGrpSpPr/>
            <p:nvPr/>
          </p:nvGrpSpPr>
          <p:grpSpPr>
            <a:xfrm>
              <a:off x="916865" y="6417892"/>
              <a:ext cx="2344967" cy="1931760"/>
              <a:chOff x="0" y="0"/>
              <a:chExt cx="3126623" cy="2575679"/>
            </a:xfrm>
          </p:grpSpPr>
          <p:grpSp>
            <p:nvGrpSpPr>
              <p:cNvPr id="1096" name="Google Shape;1096;p14"/>
              <p:cNvGrpSpPr/>
              <p:nvPr/>
            </p:nvGrpSpPr>
            <p:grpSpPr>
              <a:xfrm>
                <a:off x="0" y="326124"/>
                <a:ext cx="3125788" cy="2249555"/>
                <a:chOff x="0" y="0"/>
                <a:chExt cx="812800" cy="584953"/>
              </a:xfrm>
            </p:grpSpPr>
            <p:sp>
              <p:nvSpPr>
                <p:cNvPr id="1097" name="Google Shape;1097;p14"/>
                <p:cNvSpPr/>
                <p:nvPr/>
              </p:nvSpPr>
              <p:spPr>
                <a:xfrm>
                  <a:off x="0" y="0"/>
                  <a:ext cx="812800" cy="584953"/>
                </a:xfrm>
                <a:custGeom>
                  <a:avLst/>
                  <a:gdLst/>
                  <a:ahLst/>
                  <a:cxnLst/>
                  <a:rect l="l" t="t" r="r" b="b"/>
                  <a:pathLst>
                    <a:path w="812800" h="584953" extrusionOk="0">
                      <a:moveTo>
                        <a:pt x="0" y="0"/>
                      </a:moveTo>
                      <a:lnTo>
                        <a:pt x="812800" y="0"/>
                      </a:lnTo>
                      <a:lnTo>
                        <a:pt x="812800" y="584953"/>
                      </a:lnTo>
                      <a:lnTo>
                        <a:pt x="0" y="584953"/>
                      </a:lnTo>
                      <a:close/>
                    </a:path>
                  </a:pathLst>
                </a:custGeom>
                <a:solidFill>
                  <a:srgbClr val="B9F1D1"/>
                </a:solidFill>
                <a:ln>
                  <a:noFill/>
                </a:ln>
              </p:spPr>
            </p:sp>
            <p:sp>
              <p:nvSpPr>
                <p:cNvPr id="1098" name="Google Shape;1098;p14"/>
                <p:cNvSpPr txBox="1"/>
                <p:nvPr/>
              </p:nvSpPr>
              <p:spPr>
                <a:xfrm>
                  <a:off x="0" y="0"/>
                  <a:ext cx="812800" cy="584953"/>
                </a:xfrm>
                <a:prstGeom prst="rect">
                  <a:avLst/>
                </a:prstGeom>
                <a:noFill/>
                <a:ln>
                  <a:noFill/>
                </a:ln>
              </p:spPr>
              <p:txBody>
                <a:bodyPr spcFirstLastPara="1" wrap="square" lIns="51275" tIns="51275" rIns="51275" bIns="51275" anchor="ctr" anchorCtr="0">
                  <a:noAutofit/>
                </a:bodyPr>
                <a:lstStyle/>
                <a:p>
                  <a:pPr marL="0" marR="0" lvl="0" indent="0" algn="ctr" rtl="0">
                    <a:lnSpc>
                      <a:spcPct val="159900"/>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1099" name="Google Shape;1099;p14"/>
              <p:cNvGrpSpPr/>
              <p:nvPr/>
            </p:nvGrpSpPr>
            <p:grpSpPr>
              <a:xfrm>
                <a:off x="835" y="0"/>
                <a:ext cx="3125788" cy="2249555"/>
                <a:chOff x="0" y="0"/>
                <a:chExt cx="812800" cy="584953"/>
              </a:xfrm>
            </p:grpSpPr>
            <p:sp>
              <p:nvSpPr>
                <p:cNvPr id="1100" name="Google Shape;1100;p14"/>
                <p:cNvSpPr/>
                <p:nvPr/>
              </p:nvSpPr>
              <p:spPr>
                <a:xfrm>
                  <a:off x="0" y="0"/>
                  <a:ext cx="812800" cy="584953"/>
                </a:xfrm>
                <a:custGeom>
                  <a:avLst/>
                  <a:gdLst/>
                  <a:ahLst/>
                  <a:cxnLst/>
                  <a:rect l="l" t="t" r="r" b="b"/>
                  <a:pathLst>
                    <a:path w="812800" h="584953" extrusionOk="0">
                      <a:moveTo>
                        <a:pt x="127941" y="0"/>
                      </a:moveTo>
                      <a:lnTo>
                        <a:pt x="684859" y="0"/>
                      </a:lnTo>
                      <a:cubicBezTo>
                        <a:pt x="718791" y="0"/>
                        <a:pt x="751333" y="13479"/>
                        <a:pt x="775327" y="37473"/>
                      </a:cubicBezTo>
                      <a:cubicBezTo>
                        <a:pt x="799321" y="61467"/>
                        <a:pt x="812800" y="94009"/>
                        <a:pt x="812800" y="127941"/>
                      </a:cubicBezTo>
                      <a:lnTo>
                        <a:pt x="812800" y="457012"/>
                      </a:lnTo>
                      <a:cubicBezTo>
                        <a:pt x="812800" y="490944"/>
                        <a:pt x="799321" y="523486"/>
                        <a:pt x="775327" y="547480"/>
                      </a:cubicBezTo>
                      <a:cubicBezTo>
                        <a:pt x="751333" y="571473"/>
                        <a:pt x="718791" y="584953"/>
                        <a:pt x="684859" y="584953"/>
                      </a:cubicBezTo>
                      <a:lnTo>
                        <a:pt x="127941" y="584953"/>
                      </a:lnTo>
                      <a:cubicBezTo>
                        <a:pt x="94009" y="584953"/>
                        <a:pt x="61467" y="571473"/>
                        <a:pt x="37473" y="547480"/>
                      </a:cubicBezTo>
                      <a:cubicBezTo>
                        <a:pt x="13479" y="523486"/>
                        <a:pt x="0" y="490944"/>
                        <a:pt x="0" y="457012"/>
                      </a:cubicBezTo>
                      <a:lnTo>
                        <a:pt x="0" y="127941"/>
                      </a:lnTo>
                      <a:cubicBezTo>
                        <a:pt x="0" y="94009"/>
                        <a:pt x="13479" y="61467"/>
                        <a:pt x="37473" y="37473"/>
                      </a:cubicBezTo>
                      <a:cubicBezTo>
                        <a:pt x="61467" y="13479"/>
                        <a:pt x="94009" y="0"/>
                        <a:pt x="127941" y="0"/>
                      </a:cubicBezTo>
                      <a:close/>
                    </a:path>
                  </a:pathLst>
                </a:custGeom>
                <a:solidFill>
                  <a:srgbClr val="B9F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14"/>
                <p:cNvSpPr txBox="1"/>
                <p:nvPr/>
              </p:nvSpPr>
              <p:spPr>
                <a:xfrm>
                  <a:off x="0" y="0"/>
                  <a:ext cx="812800" cy="584953"/>
                </a:xfrm>
                <a:prstGeom prst="rect">
                  <a:avLst/>
                </a:prstGeom>
                <a:noFill/>
                <a:ln>
                  <a:noFill/>
                </a:ln>
              </p:spPr>
              <p:txBody>
                <a:bodyPr spcFirstLastPara="1" wrap="square" lIns="51275" tIns="51275" rIns="51275" bIns="51275" anchor="ctr" anchorCtr="0">
                  <a:noAutofit/>
                </a:bodyPr>
                <a:lstStyle/>
                <a:p>
                  <a:pPr marL="0" marR="0" lvl="0" indent="0" algn="ctr" rtl="0">
                    <a:lnSpc>
                      <a:spcPct val="159900"/>
                    </a:lnSpc>
                    <a:spcBef>
                      <a:spcPts val="0"/>
                    </a:spcBef>
                    <a:spcAft>
                      <a:spcPts val="0"/>
                    </a:spcAft>
                    <a:buNone/>
                  </a:pPr>
                  <a:endParaRPr sz="1818">
                    <a:solidFill>
                      <a:srgbClr val="000000"/>
                    </a:solidFill>
                    <a:latin typeface="Calibri"/>
                    <a:ea typeface="Calibri"/>
                    <a:cs typeface="Calibri"/>
                    <a:sym typeface="Calibri"/>
                  </a:endParaRPr>
                </a:p>
              </p:txBody>
            </p:sp>
          </p:grpSp>
        </p:grpSp>
        <p:sp>
          <p:nvSpPr>
            <p:cNvPr id="1102" name="Google Shape;1102;p14"/>
            <p:cNvSpPr/>
            <p:nvPr/>
          </p:nvSpPr>
          <p:spPr>
            <a:xfrm>
              <a:off x="1149126" y="5987315"/>
              <a:ext cx="1880445" cy="1661843"/>
            </a:xfrm>
            <a:custGeom>
              <a:avLst/>
              <a:gdLst/>
              <a:ahLst/>
              <a:cxnLst/>
              <a:rect l="l" t="t" r="r" b="b"/>
              <a:pathLst>
                <a:path w="1880445" h="1661843" extrusionOk="0">
                  <a:moveTo>
                    <a:pt x="0" y="0"/>
                  </a:moveTo>
                  <a:lnTo>
                    <a:pt x="1880445" y="0"/>
                  </a:lnTo>
                  <a:lnTo>
                    <a:pt x="1880445" y="1661843"/>
                  </a:lnTo>
                  <a:lnTo>
                    <a:pt x="0" y="1661843"/>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103" name="Google Shape;1103;p14"/>
            <p:cNvSpPr txBox="1"/>
            <p:nvPr/>
          </p:nvSpPr>
          <p:spPr>
            <a:xfrm>
              <a:off x="1028700" y="7769386"/>
              <a:ext cx="1880445" cy="469231"/>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1818" b="1">
                  <a:solidFill>
                    <a:srgbClr val="000000"/>
                  </a:solidFill>
                  <a:latin typeface="Poppins"/>
                  <a:ea typeface="Poppins"/>
                  <a:cs typeface="Poppins"/>
                  <a:sym typeface="Poppins"/>
                </a:rPr>
                <a:t>Pharmacists/</a:t>
              </a:r>
              <a:endParaRPr/>
            </a:p>
            <a:p>
              <a:pPr marL="0" marR="0" lvl="0" indent="0" algn="ctr" rtl="0">
                <a:lnSpc>
                  <a:spcPct val="100000"/>
                </a:lnSpc>
                <a:spcBef>
                  <a:spcPts val="0"/>
                </a:spcBef>
                <a:spcAft>
                  <a:spcPts val="0"/>
                </a:spcAft>
                <a:buNone/>
              </a:pPr>
              <a:r>
                <a:rPr lang="en-US" sz="1818" b="1">
                  <a:solidFill>
                    <a:srgbClr val="000000"/>
                  </a:solidFill>
                  <a:latin typeface="Poppins"/>
                  <a:ea typeface="Poppins"/>
                  <a:cs typeface="Poppins"/>
                  <a:sym typeface="Poppins"/>
                </a:rPr>
                <a:t>Technicians</a:t>
              </a:r>
              <a:endParaRPr/>
            </a:p>
          </p:txBody>
        </p:sp>
      </p:grpSp>
      <p:sp>
        <p:nvSpPr>
          <p:cNvPr id="1104" name="Google Shape;1104;p14"/>
          <p:cNvSpPr txBox="1"/>
          <p:nvPr/>
        </p:nvSpPr>
        <p:spPr>
          <a:xfrm>
            <a:off x="603691" y="8519043"/>
            <a:ext cx="2832919" cy="62765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1615">
                <a:solidFill>
                  <a:srgbClr val="000000"/>
                </a:solidFill>
                <a:latin typeface="Poppins"/>
                <a:ea typeface="Poppins"/>
                <a:cs typeface="Poppins"/>
                <a:sym typeface="Poppins"/>
              </a:rPr>
              <a:t> Dispense medications and offer drug-use counseling (not always available)</a:t>
            </a:r>
            <a:endParaRPr/>
          </a:p>
        </p:txBody>
      </p:sp>
      <p:grpSp>
        <p:nvGrpSpPr>
          <p:cNvPr id="1105" name="Google Shape;1105;p14"/>
          <p:cNvGrpSpPr/>
          <p:nvPr/>
        </p:nvGrpSpPr>
        <p:grpSpPr>
          <a:xfrm>
            <a:off x="6909195" y="5808949"/>
            <a:ext cx="2555554" cy="3236770"/>
            <a:chOff x="6930903" y="5802484"/>
            <a:chExt cx="2530730" cy="3205329"/>
          </a:xfrm>
        </p:grpSpPr>
        <p:grpSp>
          <p:nvGrpSpPr>
            <p:cNvPr id="1106" name="Google Shape;1106;p14"/>
            <p:cNvGrpSpPr/>
            <p:nvPr/>
          </p:nvGrpSpPr>
          <p:grpSpPr>
            <a:xfrm>
              <a:off x="7023784" y="6417892"/>
              <a:ext cx="2344967" cy="1931760"/>
              <a:chOff x="0" y="0"/>
              <a:chExt cx="3126623" cy="2575679"/>
            </a:xfrm>
          </p:grpSpPr>
          <p:grpSp>
            <p:nvGrpSpPr>
              <p:cNvPr id="1107" name="Google Shape;1107;p14"/>
              <p:cNvGrpSpPr/>
              <p:nvPr/>
            </p:nvGrpSpPr>
            <p:grpSpPr>
              <a:xfrm>
                <a:off x="0" y="326124"/>
                <a:ext cx="3125788" cy="2249555"/>
                <a:chOff x="0" y="0"/>
                <a:chExt cx="812800" cy="584953"/>
              </a:xfrm>
            </p:grpSpPr>
            <p:sp>
              <p:nvSpPr>
                <p:cNvPr id="1108" name="Google Shape;1108;p14"/>
                <p:cNvSpPr/>
                <p:nvPr/>
              </p:nvSpPr>
              <p:spPr>
                <a:xfrm>
                  <a:off x="0" y="0"/>
                  <a:ext cx="812800" cy="584953"/>
                </a:xfrm>
                <a:custGeom>
                  <a:avLst/>
                  <a:gdLst/>
                  <a:ahLst/>
                  <a:cxnLst/>
                  <a:rect l="l" t="t" r="r" b="b"/>
                  <a:pathLst>
                    <a:path w="812800" h="584953" extrusionOk="0">
                      <a:moveTo>
                        <a:pt x="0" y="0"/>
                      </a:moveTo>
                      <a:lnTo>
                        <a:pt x="812800" y="0"/>
                      </a:lnTo>
                      <a:lnTo>
                        <a:pt x="812800" y="584953"/>
                      </a:lnTo>
                      <a:lnTo>
                        <a:pt x="0" y="584953"/>
                      </a:lnTo>
                      <a:close/>
                    </a:path>
                  </a:pathLst>
                </a:custGeom>
                <a:solidFill>
                  <a:srgbClr val="B9F1D1"/>
                </a:solidFill>
                <a:ln>
                  <a:noFill/>
                </a:ln>
              </p:spPr>
            </p:sp>
            <p:sp>
              <p:nvSpPr>
                <p:cNvPr id="1109" name="Google Shape;1109;p14"/>
                <p:cNvSpPr txBox="1"/>
                <p:nvPr/>
              </p:nvSpPr>
              <p:spPr>
                <a:xfrm>
                  <a:off x="0" y="0"/>
                  <a:ext cx="812800" cy="584953"/>
                </a:xfrm>
                <a:prstGeom prst="rect">
                  <a:avLst/>
                </a:prstGeom>
                <a:noFill/>
                <a:ln>
                  <a:noFill/>
                </a:ln>
              </p:spPr>
              <p:txBody>
                <a:bodyPr spcFirstLastPara="1" wrap="square" lIns="51275" tIns="51275" rIns="51275" bIns="51275" anchor="ctr" anchorCtr="0">
                  <a:noAutofit/>
                </a:bodyPr>
                <a:lstStyle/>
                <a:p>
                  <a:pPr marL="0" marR="0" lvl="0" indent="0" algn="ctr" rtl="0">
                    <a:lnSpc>
                      <a:spcPct val="159900"/>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1110" name="Google Shape;1110;p14"/>
              <p:cNvGrpSpPr/>
              <p:nvPr/>
            </p:nvGrpSpPr>
            <p:grpSpPr>
              <a:xfrm>
                <a:off x="835" y="0"/>
                <a:ext cx="3125788" cy="2249555"/>
                <a:chOff x="0" y="0"/>
                <a:chExt cx="812800" cy="584953"/>
              </a:xfrm>
            </p:grpSpPr>
            <p:sp>
              <p:nvSpPr>
                <p:cNvPr id="1111" name="Google Shape;1111;p14"/>
                <p:cNvSpPr/>
                <p:nvPr/>
              </p:nvSpPr>
              <p:spPr>
                <a:xfrm>
                  <a:off x="0" y="0"/>
                  <a:ext cx="812800" cy="584953"/>
                </a:xfrm>
                <a:custGeom>
                  <a:avLst/>
                  <a:gdLst/>
                  <a:ahLst/>
                  <a:cxnLst/>
                  <a:rect l="l" t="t" r="r" b="b"/>
                  <a:pathLst>
                    <a:path w="812800" h="584953" extrusionOk="0">
                      <a:moveTo>
                        <a:pt x="127941" y="0"/>
                      </a:moveTo>
                      <a:lnTo>
                        <a:pt x="684859" y="0"/>
                      </a:lnTo>
                      <a:cubicBezTo>
                        <a:pt x="718791" y="0"/>
                        <a:pt x="751333" y="13479"/>
                        <a:pt x="775327" y="37473"/>
                      </a:cubicBezTo>
                      <a:cubicBezTo>
                        <a:pt x="799321" y="61467"/>
                        <a:pt x="812800" y="94009"/>
                        <a:pt x="812800" y="127941"/>
                      </a:cubicBezTo>
                      <a:lnTo>
                        <a:pt x="812800" y="457012"/>
                      </a:lnTo>
                      <a:cubicBezTo>
                        <a:pt x="812800" y="490944"/>
                        <a:pt x="799321" y="523486"/>
                        <a:pt x="775327" y="547480"/>
                      </a:cubicBezTo>
                      <a:cubicBezTo>
                        <a:pt x="751333" y="571473"/>
                        <a:pt x="718791" y="584953"/>
                        <a:pt x="684859" y="584953"/>
                      </a:cubicBezTo>
                      <a:lnTo>
                        <a:pt x="127941" y="584953"/>
                      </a:lnTo>
                      <a:cubicBezTo>
                        <a:pt x="94009" y="584953"/>
                        <a:pt x="61467" y="571473"/>
                        <a:pt x="37473" y="547480"/>
                      </a:cubicBezTo>
                      <a:cubicBezTo>
                        <a:pt x="13479" y="523486"/>
                        <a:pt x="0" y="490944"/>
                        <a:pt x="0" y="457012"/>
                      </a:cubicBezTo>
                      <a:lnTo>
                        <a:pt x="0" y="127941"/>
                      </a:lnTo>
                      <a:cubicBezTo>
                        <a:pt x="0" y="94009"/>
                        <a:pt x="13479" y="61467"/>
                        <a:pt x="37473" y="37473"/>
                      </a:cubicBezTo>
                      <a:cubicBezTo>
                        <a:pt x="61467" y="13479"/>
                        <a:pt x="94009" y="0"/>
                        <a:pt x="127941" y="0"/>
                      </a:cubicBezTo>
                      <a:close/>
                    </a:path>
                  </a:pathLst>
                </a:custGeom>
                <a:solidFill>
                  <a:srgbClr val="B9F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14"/>
                <p:cNvSpPr txBox="1"/>
                <p:nvPr/>
              </p:nvSpPr>
              <p:spPr>
                <a:xfrm>
                  <a:off x="0" y="0"/>
                  <a:ext cx="812800" cy="584953"/>
                </a:xfrm>
                <a:prstGeom prst="rect">
                  <a:avLst/>
                </a:prstGeom>
                <a:noFill/>
                <a:ln>
                  <a:noFill/>
                </a:ln>
              </p:spPr>
              <p:txBody>
                <a:bodyPr spcFirstLastPara="1" wrap="square" lIns="51275" tIns="51275" rIns="51275" bIns="51275" anchor="ctr" anchorCtr="0">
                  <a:noAutofit/>
                </a:bodyPr>
                <a:lstStyle/>
                <a:p>
                  <a:pPr marL="0" marR="0" lvl="0" indent="0" algn="ctr" rtl="0">
                    <a:lnSpc>
                      <a:spcPct val="159900"/>
                    </a:lnSpc>
                    <a:spcBef>
                      <a:spcPts val="0"/>
                    </a:spcBef>
                    <a:spcAft>
                      <a:spcPts val="0"/>
                    </a:spcAft>
                    <a:buNone/>
                  </a:pPr>
                  <a:endParaRPr sz="1818">
                    <a:solidFill>
                      <a:srgbClr val="000000"/>
                    </a:solidFill>
                    <a:latin typeface="Calibri"/>
                    <a:ea typeface="Calibri"/>
                    <a:cs typeface="Calibri"/>
                    <a:sym typeface="Calibri"/>
                  </a:endParaRPr>
                </a:p>
              </p:txBody>
            </p:sp>
          </p:grpSp>
        </p:grpSp>
        <p:sp>
          <p:nvSpPr>
            <p:cNvPr id="1113" name="Google Shape;1113;p14"/>
            <p:cNvSpPr/>
            <p:nvPr/>
          </p:nvSpPr>
          <p:spPr>
            <a:xfrm>
              <a:off x="7733633" y="5802484"/>
              <a:ext cx="1233730" cy="1914227"/>
            </a:xfrm>
            <a:custGeom>
              <a:avLst/>
              <a:gdLst/>
              <a:ahLst/>
              <a:cxnLst/>
              <a:rect l="l" t="t" r="r" b="b"/>
              <a:pathLst>
                <a:path w="1233730" h="1914227" extrusionOk="0">
                  <a:moveTo>
                    <a:pt x="0" y="0"/>
                  </a:moveTo>
                  <a:lnTo>
                    <a:pt x="1233730" y="0"/>
                  </a:lnTo>
                  <a:lnTo>
                    <a:pt x="1233730" y="1914228"/>
                  </a:lnTo>
                  <a:lnTo>
                    <a:pt x="0" y="1914228"/>
                  </a:lnTo>
                  <a:lnTo>
                    <a:pt x="0" y="0"/>
                  </a:lnTo>
                  <a:close/>
                </a:path>
              </a:pathLst>
            </a:custGeom>
            <a:blipFill rotWithShape="1">
              <a:blip r:embed="rId8">
                <a:alphaModFix/>
              </a:blip>
              <a:stretch>
                <a:fillRect b="-34269"/>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114" name="Google Shape;1114;p14"/>
            <p:cNvSpPr txBox="1"/>
            <p:nvPr/>
          </p:nvSpPr>
          <p:spPr>
            <a:xfrm>
              <a:off x="7449864" y="7769386"/>
              <a:ext cx="1450331" cy="469231"/>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1818" b="1">
                  <a:solidFill>
                    <a:srgbClr val="000000"/>
                  </a:solidFill>
                  <a:latin typeface="Poppins"/>
                  <a:ea typeface="Poppins"/>
                  <a:cs typeface="Poppins"/>
                  <a:sym typeface="Poppins"/>
                </a:rPr>
                <a:t>Support Staff</a:t>
              </a:r>
              <a:endParaRPr/>
            </a:p>
          </p:txBody>
        </p:sp>
        <p:sp>
          <p:nvSpPr>
            <p:cNvPr id="1115" name="Google Shape;1115;p14"/>
            <p:cNvSpPr txBox="1"/>
            <p:nvPr/>
          </p:nvSpPr>
          <p:spPr>
            <a:xfrm>
              <a:off x="6930903" y="8586247"/>
              <a:ext cx="2530730" cy="421566"/>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1615">
                  <a:solidFill>
                    <a:srgbClr val="000000"/>
                  </a:solidFill>
                  <a:latin typeface="Poppins"/>
                  <a:ea typeface="Poppins"/>
                  <a:cs typeface="Poppins"/>
                  <a:sym typeface="Poppins"/>
                </a:rPr>
                <a:t>Handle records, cleaning, and security.</a:t>
              </a:r>
              <a:endParaRPr/>
            </a:p>
          </p:txBody>
        </p:sp>
      </p:grpSp>
      <p:sp>
        <p:nvSpPr>
          <p:cNvPr id="1116" name="Google Shape;1116;p14"/>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9">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nvGrpSpPr>
          <p:cNvPr id="1117" name="Google Shape;1117;p14"/>
          <p:cNvGrpSpPr/>
          <p:nvPr/>
        </p:nvGrpSpPr>
        <p:grpSpPr>
          <a:xfrm>
            <a:off x="3795423" y="5808949"/>
            <a:ext cx="2522484" cy="3236770"/>
            <a:chOff x="3585197" y="5802484"/>
            <a:chExt cx="2497981" cy="3205329"/>
          </a:xfrm>
        </p:grpSpPr>
        <p:grpSp>
          <p:nvGrpSpPr>
            <p:cNvPr id="1118" name="Google Shape;1118;p14"/>
            <p:cNvGrpSpPr/>
            <p:nvPr/>
          </p:nvGrpSpPr>
          <p:grpSpPr>
            <a:xfrm>
              <a:off x="3585197" y="6417892"/>
              <a:ext cx="2497981" cy="2589921"/>
              <a:chOff x="3585197" y="6417892"/>
              <a:chExt cx="2497981" cy="2589921"/>
            </a:xfrm>
          </p:grpSpPr>
          <p:grpSp>
            <p:nvGrpSpPr>
              <p:cNvPr id="1119" name="Google Shape;1119;p14"/>
              <p:cNvGrpSpPr/>
              <p:nvPr/>
            </p:nvGrpSpPr>
            <p:grpSpPr>
              <a:xfrm>
                <a:off x="3738211" y="6417892"/>
                <a:ext cx="2344967" cy="1931760"/>
                <a:chOff x="0" y="0"/>
                <a:chExt cx="3126623" cy="2575679"/>
              </a:xfrm>
            </p:grpSpPr>
            <p:grpSp>
              <p:nvGrpSpPr>
                <p:cNvPr id="1120" name="Google Shape;1120;p14"/>
                <p:cNvGrpSpPr/>
                <p:nvPr/>
              </p:nvGrpSpPr>
              <p:grpSpPr>
                <a:xfrm>
                  <a:off x="0" y="326124"/>
                  <a:ext cx="3125788" cy="2249555"/>
                  <a:chOff x="0" y="0"/>
                  <a:chExt cx="812800" cy="584953"/>
                </a:xfrm>
              </p:grpSpPr>
              <p:sp>
                <p:nvSpPr>
                  <p:cNvPr id="1121" name="Google Shape;1121;p14"/>
                  <p:cNvSpPr/>
                  <p:nvPr/>
                </p:nvSpPr>
                <p:spPr>
                  <a:xfrm>
                    <a:off x="0" y="0"/>
                    <a:ext cx="812800" cy="584953"/>
                  </a:xfrm>
                  <a:custGeom>
                    <a:avLst/>
                    <a:gdLst/>
                    <a:ahLst/>
                    <a:cxnLst/>
                    <a:rect l="l" t="t" r="r" b="b"/>
                    <a:pathLst>
                      <a:path w="812800" h="584953" extrusionOk="0">
                        <a:moveTo>
                          <a:pt x="0" y="0"/>
                        </a:moveTo>
                        <a:lnTo>
                          <a:pt x="812800" y="0"/>
                        </a:lnTo>
                        <a:lnTo>
                          <a:pt x="812800" y="584953"/>
                        </a:lnTo>
                        <a:lnTo>
                          <a:pt x="0" y="584953"/>
                        </a:lnTo>
                        <a:close/>
                      </a:path>
                    </a:pathLst>
                  </a:custGeom>
                  <a:solidFill>
                    <a:srgbClr val="B9F1D1"/>
                  </a:solidFill>
                  <a:ln>
                    <a:noFill/>
                  </a:ln>
                </p:spPr>
              </p:sp>
              <p:sp>
                <p:nvSpPr>
                  <p:cNvPr id="1122" name="Google Shape;1122;p14"/>
                  <p:cNvSpPr txBox="1"/>
                  <p:nvPr/>
                </p:nvSpPr>
                <p:spPr>
                  <a:xfrm>
                    <a:off x="0" y="0"/>
                    <a:ext cx="812800" cy="584953"/>
                  </a:xfrm>
                  <a:prstGeom prst="rect">
                    <a:avLst/>
                  </a:prstGeom>
                  <a:noFill/>
                  <a:ln>
                    <a:noFill/>
                  </a:ln>
                </p:spPr>
                <p:txBody>
                  <a:bodyPr spcFirstLastPara="1" wrap="square" lIns="51275" tIns="51275" rIns="51275" bIns="51275" anchor="ctr" anchorCtr="0">
                    <a:noAutofit/>
                  </a:bodyPr>
                  <a:lstStyle/>
                  <a:p>
                    <a:pPr marL="0" marR="0" lvl="0" indent="0" algn="ctr" rtl="0">
                      <a:lnSpc>
                        <a:spcPct val="159900"/>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1123" name="Google Shape;1123;p14"/>
                <p:cNvGrpSpPr/>
                <p:nvPr/>
              </p:nvGrpSpPr>
              <p:grpSpPr>
                <a:xfrm>
                  <a:off x="835" y="0"/>
                  <a:ext cx="3125788" cy="2249555"/>
                  <a:chOff x="0" y="0"/>
                  <a:chExt cx="812800" cy="584953"/>
                </a:xfrm>
              </p:grpSpPr>
              <p:sp>
                <p:nvSpPr>
                  <p:cNvPr id="1124" name="Google Shape;1124;p14"/>
                  <p:cNvSpPr/>
                  <p:nvPr/>
                </p:nvSpPr>
                <p:spPr>
                  <a:xfrm>
                    <a:off x="0" y="0"/>
                    <a:ext cx="812800" cy="584953"/>
                  </a:xfrm>
                  <a:custGeom>
                    <a:avLst/>
                    <a:gdLst/>
                    <a:ahLst/>
                    <a:cxnLst/>
                    <a:rect l="l" t="t" r="r" b="b"/>
                    <a:pathLst>
                      <a:path w="812800" h="584953" extrusionOk="0">
                        <a:moveTo>
                          <a:pt x="127941" y="0"/>
                        </a:moveTo>
                        <a:lnTo>
                          <a:pt x="684859" y="0"/>
                        </a:lnTo>
                        <a:cubicBezTo>
                          <a:pt x="718791" y="0"/>
                          <a:pt x="751333" y="13479"/>
                          <a:pt x="775327" y="37473"/>
                        </a:cubicBezTo>
                        <a:cubicBezTo>
                          <a:pt x="799321" y="61467"/>
                          <a:pt x="812800" y="94009"/>
                          <a:pt x="812800" y="127941"/>
                        </a:cubicBezTo>
                        <a:lnTo>
                          <a:pt x="812800" y="457012"/>
                        </a:lnTo>
                        <a:cubicBezTo>
                          <a:pt x="812800" y="490944"/>
                          <a:pt x="799321" y="523486"/>
                          <a:pt x="775327" y="547480"/>
                        </a:cubicBezTo>
                        <a:cubicBezTo>
                          <a:pt x="751333" y="571473"/>
                          <a:pt x="718791" y="584953"/>
                          <a:pt x="684859" y="584953"/>
                        </a:cubicBezTo>
                        <a:lnTo>
                          <a:pt x="127941" y="584953"/>
                        </a:lnTo>
                        <a:cubicBezTo>
                          <a:pt x="94009" y="584953"/>
                          <a:pt x="61467" y="571473"/>
                          <a:pt x="37473" y="547480"/>
                        </a:cubicBezTo>
                        <a:cubicBezTo>
                          <a:pt x="13479" y="523486"/>
                          <a:pt x="0" y="490944"/>
                          <a:pt x="0" y="457012"/>
                        </a:cubicBezTo>
                        <a:lnTo>
                          <a:pt x="0" y="127941"/>
                        </a:lnTo>
                        <a:cubicBezTo>
                          <a:pt x="0" y="94009"/>
                          <a:pt x="13479" y="61467"/>
                          <a:pt x="37473" y="37473"/>
                        </a:cubicBezTo>
                        <a:cubicBezTo>
                          <a:pt x="61467" y="13479"/>
                          <a:pt x="94009" y="0"/>
                          <a:pt x="127941" y="0"/>
                        </a:cubicBezTo>
                        <a:close/>
                      </a:path>
                    </a:pathLst>
                  </a:custGeom>
                  <a:solidFill>
                    <a:srgbClr val="B9F1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14"/>
                  <p:cNvSpPr txBox="1"/>
                  <p:nvPr/>
                </p:nvSpPr>
                <p:spPr>
                  <a:xfrm>
                    <a:off x="0" y="0"/>
                    <a:ext cx="812800" cy="584953"/>
                  </a:xfrm>
                  <a:prstGeom prst="rect">
                    <a:avLst/>
                  </a:prstGeom>
                  <a:noFill/>
                  <a:ln>
                    <a:noFill/>
                  </a:ln>
                </p:spPr>
                <p:txBody>
                  <a:bodyPr spcFirstLastPara="1" wrap="square" lIns="51275" tIns="51275" rIns="51275" bIns="51275" anchor="ctr" anchorCtr="0">
                    <a:noAutofit/>
                  </a:bodyPr>
                  <a:lstStyle/>
                  <a:p>
                    <a:pPr marL="0" marR="0" lvl="0" indent="0" algn="ctr" rtl="0">
                      <a:lnSpc>
                        <a:spcPct val="159900"/>
                      </a:lnSpc>
                      <a:spcBef>
                        <a:spcPts val="0"/>
                      </a:spcBef>
                      <a:spcAft>
                        <a:spcPts val="0"/>
                      </a:spcAft>
                      <a:buNone/>
                    </a:pPr>
                    <a:endParaRPr sz="1818">
                      <a:solidFill>
                        <a:srgbClr val="000000"/>
                      </a:solidFill>
                      <a:latin typeface="Calibri"/>
                      <a:ea typeface="Calibri"/>
                      <a:cs typeface="Calibri"/>
                      <a:sym typeface="Calibri"/>
                    </a:endParaRPr>
                  </a:p>
                </p:txBody>
              </p:sp>
            </p:grpSp>
          </p:grpSp>
          <p:sp>
            <p:nvSpPr>
              <p:cNvPr id="1126" name="Google Shape;1126;p14"/>
              <p:cNvSpPr txBox="1"/>
              <p:nvPr/>
            </p:nvSpPr>
            <p:spPr>
              <a:xfrm>
                <a:off x="3975936" y="7770166"/>
                <a:ext cx="1869515" cy="469231"/>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1818" b="1">
                    <a:solidFill>
                      <a:srgbClr val="000000"/>
                    </a:solidFill>
                    <a:latin typeface="Poppins"/>
                    <a:ea typeface="Poppins"/>
                    <a:cs typeface="Poppins"/>
                    <a:sym typeface="Poppins"/>
                  </a:rPr>
                  <a:t>Lab Technicians</a:t>
                </a:r>
                <a:endParaRPr/>
              </a:p>
            </p:txBody>
          </p:sp>
          <p:sp>
            <p:nvSpPr>
              <p:cNvPr id="1127" name="Google Shape;1127;p14"/>
              <p:cNvSpPr txBox="1"/>
              <p:nvPr/>
            </p:nvSpPr>
            <p:spPr>
              <a:xfrm>
                <a:off x="3585197" y="8586247"/>
                <a:ext cx="2466536" cy="421566"/>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1615">
                    <a:solidFill>
                      <a:srgbClr val="000000"/>
                    </a:solidFill>
                    <a:latin typeface="Poppins"/>
                    <a:ea typeface="Poppins"/>
                    <a:cs typeface="Poppins"/>
                    <a:sym typeface="Poppins"/>
                  </a:rPr>
                  <a:t> Perform basic lab tests (not always available)</a:t>
                </a:r>
                <a:endParaRPr/>
              </a:p>
            </p:txBody>
          </p:sp>
        </p:grpSp>
        <p:pic>
          <p:nvPicPr>
            <p:cNvPr id="1128" name="Google Shape;1128;p14"/>
            <p:cNvPicPr preferRelativeResize="0"/>
            <p:nvPr/>
          </p:nvPicPr>
          <p:blipFill rotWithShape="1">
            <a:blip r:embed="rId10">
              <a:alphaModFix/>
            </a:blip>
            <a:srcRect/>
            <a:stretch/>
          </p:blipFill>
          <p:spPr>
            <a:xfrm>
              <a:off x="4207503" y="5802484"/>
              <a:ext cx="1439179" cy="1963358"/>
            </a:xfrm>
            <a:prstGeom prst="rect">
              <a:avLst/>
            </a:prstGeom>
            <a:noFill/>
            <a:ln>
              <a:noFill/>
            </a:ln>
          </p:spPr>
        </p:pic>
      </p:grpSp>
      <p:sp>
        <p:nvSpPr>
          <p:cNvPr id="1129" name="Google Shape;1129;p14"/>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23</a:t>
            </a:fld>
            <a:endParaRPr sz="1616">
              <a:solidFill>
                <a:schemeClr val="dk1"/>
              </a:solidFill>
            </a:endParaRPr>
          </a:p>
        </p:txBody>
      </p:sp>
      <p:pic>
        <p:nvPicPr>
          <p:cNvPr id="1130" name="Google Shape;1130;p14"/>
          <p:cNvPicPr preferRelativeResize="0"/>
          <p:nvPr/>
        </p:nvPicPr>
        <p:blipFill rotWithShape="1">
          <a:blip r:embed="rId11">
            <a:alphaModFix/>
          </a:blip>
          <a:srcRect/>
          <a:stretch/>
        </p:blipFill>
        <p:spPr>
          <a:xfrm>
            <a:off x="151067" y="96598"/>
            <a:ext cx="1982534" cy="793713"/>
          </a:xfrm>
          <a:prstGeom prst="rect">
            <a:avLst/>
          </a:prstGeom>
          <a:noFill/>
          <a:ln>
            <a:noFill/>
          </a:ln>
        </p:spPr>
      </p:pic>
      <p:sp>
        <p:nvSpPr>
          <p:cNvPr id="1131" name="Google Shape;1131;p14"/>
          <p:cNvSpPr/>
          <p:nvPr/>
        </p:nvSpPr>
        <p:spPr>
          <a:xfrm>
            <a:off x="11556454" y="1710150"/>
            <a:ext cx="5146214" cy="4238244"/>
          </a:xfrm>
          <a:custGeom>
            <a:avLst/>
            <a:gdLst/>
            <a:ahLst/>
            <a:cxnLst/>
            <a:rect l="l" t="t" r="r" b="b"/>
            <a:pathLst>
              <a:path w="4342797" h="4114800" extrusionOk="0">
                <a:moveTo>
                  <a:pt x="0" y="0"/>
                </a:moveTo>
                <a:lnTo>
                  <a:pt x="4342797" y="0"/>
                </a:lnTo>
                <a:lnTo>
                  <a:pt x="4342797" y="4114800"/>
                </a:lnTo>
                <a:lnTo>
                  <a:pt x="0" y="4114800"/>
                </a:lnTo>
                <a:lnTo>
                  <a:pt x="0" y="0"/>
                </a:lnTo>
                <a:close/>
              </a:path>
            </a:pathLst>
          </a:custGeom>
          <a:blipFill rotWithShape="1">
            <a:blip r:embed="rId12">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132" name="Google Shape;1132;p14"/>
          <p:cNvSpPr txBox="1"/>
          <p:nvPr/>
        </p:nvSpPr>
        <p:spPr>
          <a:xfrm>
            <a:off x="11361812" y="6368875"/>
            <a:ext cx="5610300" cy="1697400"/>
          </a:xfrm>
          <a:prstGeom prst="rect">
            <a:avLst/>
          </a:prstGeom>
          <a:noFill/>
          <a:ln>
            <a:noFill/>
          </a:ln>
        </p:spPr>
        <p:txBody>
          <a:bodyPr spcFirstLastPara="1" wrap="square" lIns="0" tIns="0" rIns="0" bIns="0" anchor="t" anchorCtr="0">
            <a:spAutoFit/>
          </a:bodyPr>
          <a:lstStyle/>
          <a:p>
            <a:pPr marL="0" marR="0" lvl="0" indent="0" algn="ctr" rtl="0">
              <a:lnSpc>
                <a:spcPct val="139981"/>
              </a:lnSpc>
              <a:spcBef>
                <a:spcPts val="0"/>
              </a:spcBef>
              <a:spcAft>
                <a:spcPts val="0"/>
              </a:spcAft>
              <a:buNone/>
            </a:pPr>
            <a:r>
              <a:rPr lang="en-US" sz="2121" b="1">
                <a:solidFill>
                  <a:srgbClr val="000000"/>
                </a:solidFill>
                <a:latin typeface="Poppins"/>
                <a:ea typeface="Poppins"/>
                <a:cs typeface="Poppins"/>
                <a:sym typeface="Poppins"/>
              </a:rPr>
              <a:t>Staffing shortages</a:t>
            </a:r>
            <a:r>
              <a:rPr lang="en-US" sz="2121">
                <a:solidFill>
                  <a:srgbClr val="000000"/>
                </a:solidFill>
                <a:latin typeface="Poppins"/>
                <a:ea typeface="Poppins"/>
                <a:cs typeface="Poppins"/>
                <a:sym typeface="Poppins"/>
              </a:rPr>
              <a:t> are a major issue, with many PHCs relying on CHEWs to provide essential services in the absence of medical officers.</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8F5EC"/>
        </a:solidFill>
        <a:effectLst/>
      </p:bgPr>
    </p:bg>
    <p:spTree>
      <p:nvGrpSpPr>
        <p:cNvPr id="1" name="Shape 1136"/>
        <p:cNvGrpSpPr/>
        <p:nvPr/>
      </p:nvGrpSpPr>
      <p:grpSpPr>
        <a:xfrm>
          <a:off x="0" y="0"/>
          <a:ext cx="0" cy="0"/>
          <a:chOff x="0" y="0"/>
          <a:chExt cx="0" cy="0"/>
        </a:xfrm>
      </p:grpSpPr>
      <p:sp>
        <p:nvSpPr>
          <p:cNvPr id="1137" name="Google Shape;1137;g351df2b98da_0_2151"/>
          <p:cNvSpPr/>
          <p:nvPr/>
        </p:nvSpPr>
        <p:spPr>
          <a:xfrm>
            <a:off x="0" y="0"/>
            <a:ext cx="18553339" cy="10389870"/>
          </a:xfrm>
          <a:custGeom>
            <a:avLst/>
            <a:gdLst/>
            <a:ahLst/>
            <a:cxnLst/>
            <a:rect l="l" t="t" r="r" b="b"/>
            <a:pathLst>
              <a:path w="18369643" h="10287000" extrusionOk="0">
                <a:moveTo>
                  <a:pt x="0" y="0"/>
                </a:moveTo>
                <a:lnTo>
                  <a:pt x="18369642" y="0"/>
                </a:lnTo>
                <a:lnTo>
                  <a:pt x="18369642" y="10287000"/>
                </a:lnTo>
                <a:lnTo>
                  <a:pt x="0" y="10287000"/>
                </a:lnTo>
                <a:lnTo>
                  <a:pt x="0" y="0"/>
                </a:lnTo>
                <a:close/>
              </a:path>
            </a:pathLst>
          </a:custGeom>
          <a:blipFill rotWithShape="1">
            <a:blip r:embed="rId3">
              <a:alphaModFix amt="6000"/>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138" name="Google Shape;1138;g351df2b98da_0_2151"/>
          <p:cNvSpPr txBox="1"/>
          <p:nvPr/>
        </p:nvSpPr>
        <p:spPr>
          <a:xfrm>
            <a:off x="847275" y="1438825"/>
            <a:ext cx="16858800" cy="7638600"/>
          </a:xfrm>
          <a:prstGeom prst="rect">
            <a:avLst/>
          </a:prstGeom>
          <a:noFill/>
          <a:ln>
            <a:noFill/>
          </a:ln>
        </p:spPr>
        <p:txBody>
          <a:bodyPr spcFirstLastPara="1" wrap="square" lIns="0" tIns="0" rIns="0" bIns="0" anchor="t" anchorCtr="0">
            <a:spAutoFit/>
          </a:bodyPr>
          <a:lstStyle/>
          <a:p>
            <a:pPr marL="0" marR="0" lvl="0" indent="0" algn="l" rtl="0">
              <a:lnSpc>
                <a:spcPct val="139981"/>
              </a:lnSpc>
              <a:spcBef>
                <a:spcPts val="0"/>
              </a:spcBef>
              <a:spcAft>
                <a:spcPts val="0"/>
              </a:spcAft>
              <a:buNone/>
            </a:pPr>
            <a:r>
              <a:rPr lang="en-US" sz="2121" b="1">
                <a:latin typeface="Poppins"/>
                <a:ea typeface="Poppins"/>
                <a:cs typeface="Poppins"/>
                <a:sym typeface="Poppins"/>
              </a:rPr>
              <a:t>Skilled Birth Attendants (SBAs):</a:t>
            </a:r>
            <a:r>
              <a:rPr lang="en-US" sz="2121" b="1">
                <a:solidFill>
                  <a:srgbClr val="FF0000"/>
                </a:solidFill>
                <a:latin typeface="Poppins"/>
                <a:ea typeface="Poppins"/>
                <a:cs typeface="Poppins"/>
                <a:sym typeface="Poppins"/>
              </a:rPr>
              <a:t> WHO definition</a:t>
            </a:r>
            <a:endParaRPr sz="2121" b="1">
              <a:solidFill>
                <a:srgbClr val="FF0000"/>
              </a:solidFill>
              <a:latin typeface="Poppins"/>
              <a:ea typeface="Poppins"/>
              <a:cs typeface="Poppins"/>
              <a:sym typeface="Poppins"/>
            </a:endParaRPr>
          </a:p>
          <a:p>
            <a:pPr marL="457200" marR="0" lvl="0" indent="-363283" algn="l" rtl="0">
              <a:lnSpc>
                <a:spcPct val="139981"/>
              </a:lnSpc>
              <a:spcBef>
                <a:spcPts val="0"/>
              </a:spcBef>
              <a:spcAft>
                <a:spcPts val="0"/>
              </a:spcAft>
              <a:buSzPts val="2121"/>
              <a:buFont typeface="Poppins"/>
              <a:buChar char="●"/>
            </a:pPr>
            <a:r>
              <a:rPr lang="en-US" sz="2121">
                <a:latin typeface="Poppins"/>
                <a:ea typeface="Poppins"/>
                <a:cs typeface="Poppins"/>
                <a:sym typeface="Poppins"/>
              </a:rPr>
              <a:t>Accredited health professionals (e.g., midwives, doctors, nurses) proficient in managing normal pregnancies, childbirth, immediate postnatal period, and identifying/managing/referring complications in mothers and newborns.</a:t>
            </a:r>
            <a:endParaRPr sz="2121">
              <a:latin typeface="Poppins"/>
              <a:ea typeface="Poppins"/>
              <a:cs typeface="Poppins"/>
              <a:sym typeface="Poppins"/>
            </a:endParaRPr>
          </a:p>
          <a:p>
            <a:pPr marL="457200" marR="0" lvl="0" indent="-363283" algn="l" rtl="0">
              <a:lnSpc>
                <a:spcPct val="139981"/>
              </a:lnSpc>
              <a:spcBef>
                <a:spcPts val="0"/>
              </a:spcBef>
              <a:spcAft>
                <a:spcPts val="0"/>
              </a:spcAft>
              <a:buSzPts val="2121"/>
              <a:buFont typeface="Poppins"/>
              <a:buChar char="●"/>
            </a:pPr>
            <a:r>
              <a:rPr lang="en-US" sz="2121">
                <a:latin typeface="Poppins"/>
                <a:ea typeface="Poppins"/>
                <a:cs typeface="Poppins"/>
                <a:sym typeface="Poppins"/>
              </a:rPr>
              <a:t>L2 facilities require a "required complement of skilled staff" including SBAs.</a:t>
            </a:r>
            <a:endParaRPr sz="2121">
              <a:latin typeface="Poppins"/>
              <a:ea typeface="Poppins"/>
              <a:cs typeface="Poppins"/>
              <a:sym typeface="Poppins"/>
            </a:endParaRPr>
          </a:p>
          <a:p>
            <a:pPr marL="457200" marR="0" lvl="0" indent="-363283" algn="l" rtl="0">
              <a:lnSpc>
                <a:spcPct val="139981"/>
              </a:lnSpc>
              <a:spcBef>
                <a:spcPts val="0"/>
              </a:spcBef>
              <a:spcAft>
                <a:spcPts val="0"/>
              </a:spcAft>
              <a:buClr>
                <a:schemeClr val="dk1"/>
              </a:buClr>
              <a:buSzPts val="2121"/>
              <a:buFont typeface="Poppins"/>
              <a:buChar char="●"/>
            </a:pPr>
            <a:r>
              <a:rPr lang="en-US" sz="2121">
                <a:solidFill>
                  <a:schemeClr val="dk1"/>
                </a:solidFill>
                <a:latin typeface="Poppins"/>
                <a:ea typeface="Poppins"/>
                <a:cs typeface="Poppins"/>
                <a:sym typeface="Poppins"/>
              </a:rPr>
              <a:t>An L2 PHC, which offers more advanced care including basic emergency obstetric and newborn care (BEmONC), is required to have a minimum of four (4) Skilled Birth Attendants (SBAs) on staff. Among these, at least one must be a qualified midwife, capable of managing normal deliveries and identifying complications that require referral to higher levels of care. This staffing ensures that the facility can provide 24/7 maternity services and effectively handle deliveries and obstetric emergencies.</a:t>
            </a:r>
            <a:endParaRPr sz="2121">
              <a:solidFill>
                <a:schemeClr val="dk1"/>
              </a:solidFill>
              <a:latin typeface="Poppins"/>
              <a:ea typeface="Poppins"/>
              <a:cs typeface="Poppins"/>
              <a:sym typeface="Poppins"/>
            </a:endParaRPr>
          </a:p>
          <a:p>
            <a:pPr marL="457200" marR="0" lvl="0" indent="-363283" algn="l" rtl="0">
              <a:lnSpc>
                <a:spcPct val="139981"/>
              </a:lnSpc>
              <a:spcBef>
                <a:spcPts val="0"/>
              </a:spcBef>
              <a:spcAft>
                <a:spcPts val="0"/>
              </a:spcAft>
              <a:buClr>
                <a:schemeClr val="dk1"/>
              </a:buClr>
              <a:buSzPts val="2121"/>
              <a:buFont typeface="Poppins"/>
              <a:buChar char="●"/>
            </a:pPr>
            <a:endParaRPr sz="2121">
              <a:solidFill>
                <a:schemeClr val="dk1"/>
              </a:solidFill>
              <a:latin typeface="Poppins"/>
              <a:ea typeface="Poppins"/>
              <a:cs typeface="Poppins"/>
              <a:sym typeface="Poppins"/>
            </a:endParaRPr>
          </a:p>
          <a:p>
            <a:pPr marL="457200" marR="0" lvl="0" indent="-363283" algn="l" rtl="0">
              <a:lnSpc>
                <a:spcPct val="139981"/>
              </a:lnSpc>
              <a:spcBef>
                <a:spcPts val="0"/>
              </a:spcBef>
              <a:spcAft>
                <a:spcPts val="0"/>
              </a:spcAft>
              <a:buClr>
                <a:schemeClr val="dk1"/>
              </a:buClr>
              <a:buSzPts val="2121"/>
              <a:buFont typeface="Poppins"/>
              <a:buChar char="●"/>
            </a:pPr>
            <a:r>
              <a:rPr lang="en-US" sz="2121">
                <a:solidFill>
                  <a:schemeClr val="dk1"/>
                </a:solidFill>
                <a:latin typeface="Poppins"/>
                <a:ea typeface="Poppins"/>
                <a:cs typeface="Poppins"/>
                <a:sym typeface="Poppins"/>
              </a:rPr>
              <a:t>On the other hand, an L1 PHC, which provides more basic maternal health services, is required to have between one (1) and three (3) Skilled Birth Attendants. Similar to L2, at least one of these SBAs must be a qualified midwife, ensuring that every L1 PHC has the capacity to provide safe delivery services and essential newborn care.</a:t>
            </a:r>
            <a:endParaRPr sz="2121">
              <a:solidFill>
                <a:schemeClr val="dk1"/>
              </a:solidFill>
              <a:latin typeface="Poppins"/>
              <a:ea typeface="Poppins"/>
              <a:cs typeface="Poppins"/>
              <a:sym typeface="Poppins"/>
            </a:endParaRPr>
          </a:p>
          <a:p>
            <a:pPr marL="0" marR="0" lvl="0" indent="0" algn="l" rtl="0">
              <a:lnSpc>
                <a:spcPct val="139981"/>
              </a:lnSpc>
              <a:spcBef>
                <a:spcPts val="0"/>
              </a:spcBef>
              <a:spcAft>
                <a:spcPts val="0"/>
              </a:spcAft>
              <a:buNone/>
            </a:pPr>
            <a:r>
              <a:rPr lang="en-US" sz="2121" b="1">
                <a:latin typeface="Poppins"/>
                <a:ea typeface="Poppins"/>
                <a:cs typeface="Poppins"/>
                <a:sym typeface="Poppins"/>
              </a:rPr>
              <a:t>Task Shifting:</a:t>
            </a:r>
            <a:endParaRPr sz="2121" b="1">
              <a:latin typeface="Poppins"/>
              <a:ea typeface="Poppins"/>
              <a:cs typeface="Poppins"/>
              <a:sym typeface="Poppins"/>
            </a:endParaRPr>
          </a:p>
          <a:p>
            <a:pPr marL="457200" marR="0" lvl="0" indent="-363283" algn="l" rtl="0">
              <a:lnSpc>
                <a:spcPct val="139981"/>
              </a:lnSpc>
              <a:spcBef>
                <a:spcPts val="0"/>
              </a:spcBef>
              <a:spcAft>
                <a:spcPts val="0"/>
              </a:spcAft>
              <a:buSzPts val="2121"/>
              <a:buFont typeface="Poppins"/>
              <a:buChar char="●"/>
            </a:pPr>
            <a:r>
              <a:rPr lang="en-US" sz="2121">
                <a:latin typeface="Poppins"/>
                <a:ea typeface="Poppins"/>
                <a:cs typeface="Poppins"/>
                <a:sym typeface="Poppins"/>
              </a:rPr>
              <a:t>Delegating specific healthcare tasks, where appropriate, to health workers with shorter training and fewer qualifications to optimize the use of available human resources.</a:t>
            </a:r>
            <a:endParaRPr sz="2121">
              <a:latin typeface="Poppins"/>
              <a:ea typeface="Poppins"/>
              <a:cs typeface="Poppins"/>
              <a:sym typeface="Poppins"/>
            </a:endParaRPr>
          </a:p>
          <a:p>
            <a:pPr marL="457200" marR="0" lvl="0" indent="-363283" algn="l" rtl="0">
              <a:lnSpc>
                <a:spcPct val="139981"/>
              </a:lnSpc>
              <a:spcBef>
                <a:spcPts val="0"/>
              </a:spcBef>
              <a:spcAft>
                <a:spcPts val="0"/>
              </a:spcAft>
              <a:buSzPts val="2121"/>
              <a:buFont typeface="Poppins"/>
              <a:buChar char="●"/>
            </a:pPr>
            <a:r>
              <a:rPr lang="en-US" sz="2121">
                <a:latin typeface="Poppins"/>
                <a:ea typeface="Poppins"/>
                <a:cs typeface="Poppins"/>
                <a:sym typeface="Poppins"/>
              </a:rPr>
              <a:t>Utilized in PHC facilities, including L1 and L2, alongside qualified Nurse/Midwives to ensure adequate staffing.</a:t>
            </a:r>
            <a:endParaRPr sz="2121">
              <a:latin typeface="Poppins"/>
              <a:ea typeface="Poppins"/>
              <a:cs typeface="Poppins"/>
              <a:sym typeface="Poppins"/>
            </a:endParaRPr>
          </a:p>
        </p:txBody>
      </p:sp>
      <p:sp>
        <p:nvSpPr>
          <p:cNvPr id="1139" name="Google Shape;1139;g351df2b98da_0_2151"/>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140" name="Google Shape;1140;g351df2b98da_0_2151"/>
          <p:cNvSpPr txBox="1">
            <a:spLocks noGrp="1"/>
          </p:cNvSpPr>
          <p:nvPr>
            <p:ph type="sldNum" idx="12"/>
          </p:nvPr>
        </p:nvSpPr>
        <p:spPr>
          <a:xfrm>
            <a:off x="16142044" y="9884206"/>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24</a:t>
            </a:fld>
            <a:endParaRPr sz="1616">
              <a:solidFill>
                <a:schemeClr val="dk1"/>
              </a:solidFill>
            </a:endParaRPr>
          </a:p>
        </p:txBody>
      </p:sp>
      <p:pic>
        <p:nvPicPr>
          <p:cNvPr id="1141" name="Google Shape;1141;g351df2b98da_0_2151"/>
          <p:cNvPicPr preferRelativeResize="0"/>
          <p:nvPr/>
        </p:nvPicPr>
        <p:blipFill rotWithShape="1">
          <a:blip r:embed="rId5">
            <a:alphaModFix/>
          </a:blip>
          <a:srcRect/>
          <a:stretch/>
        </p:blipFill>
        <p:spPr>
          <a:xfrm>
            <a:off x="151067" y="96598"/>
            <a:ext cx="1982534" cy="793713"/>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145"/>
        <p:cNvGrpSpPr/>
        <p:nvPr/>
      </p:nvGrpSpPr>
      <p:grpSpPr>
        <a:xfrm>
          <a:off x="0" y="0"/>
          <a:ext cx="0" cy="0"/>
          <a:chOff x="0" y="0"/>
          <a:chExt cx="0" cy="0"/>
        </a:xfrm>
      </p:grpSpPr>
      <p:sp>
        <p:nvSpPr>
          <p:cNvPr id="1146" name="Google Shape;1146;p15"/>
          <p:cNvSpPr/>
          <p:nvPr/>
        </p:nvSpPr>
        <p:spPr>
          <a:xfrm>
            <a:off x="-130914" y="-50453"/>
            <a:ext cx="18415567" cy="10389870"/>
          </a:xfrm>
          <a:custGeom>
            <a:avLst/>
            <a:gdLst/>
            <a:ahLst/>
            <a:cxnLst/>
            <a:rect l="l" t="t" r="r" b="b"/>
            <a:pathLst>
              <a:path w="18369643" h="10287000" extrusionOk="0">
                <a:moveTo>
                  <a:pt x="0" y="0"/>
                </a:moveTo>
                <a:lnTo>
                  <a:pt x="18369642" y="0"/>
                </a:lnTo>
                <a:lnTo>
                  <a:pt x="18369642" y="10287000"/>
                </a:lnTo>
                <a:lnTo>
                  <a:pt x="0" y="10287000"/>
                </a:lnTo>
                <a:lnTo>
                  <a:pt x="0" y="0"/>
                </a:lnTo>
                <a:close/>
              </a:path>
            </a:pathLst>
          </a:custGeom>
          <a:blipFill rotWithShape="1">
            <a:blip r:embed="rId3">
              <a:alphaModFix amt="6000"/>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pic>
        <p:nvPicPr>
          <p:cNvPr id="1147" name="Google Shape;1147;p15"/>
          <p:cNvPicPr preferRelativeResize="0"/>
          <p:nvPr/>
        </p:nvPicPr>
        <p:blipFill rotWithShape="1">
          <a:blip r:embed="rId4">
            <a:alphaModFix/>
          </a:blip>
          <a:srcRect/>
          <a:stretch/>
        </p:blipFill>
        <p:spPr>
          <a:xfrm>
            <a:off x="1147508" y="3465467"/>
            <a:ext cx="5541849" cy="5541849"/>
          </a:xfrm>
          <a:prstGeom prst="rect">
            <a:avLst/>
          </a:prstGeom>
          <a:noFill/>
          <a:ln>
            <a:noFill/>
          </a:ln>
        </p:spPr>
      </p:pic>
      <p:sp>
        <p:nvSpPr>
          <p:cNvPr id="1148" name="Google Shape;1148;p15"/>
          <p:cNvSpPr/>
          <p:nvPr/>
        </p:nvSpPr>
        <p:spPr>
          <a:xfrm>
            <a:off x="2131922" y="4323930"/>
            <a:ext cx="3573699" cy="3573699"/>
          </a:xfrm>
          <a:custGeom>
            <a:avLst/>
            <a:gdLst/>
            <a:ahLst/>
            <a:cxnLst/>
            <a:rect l="l" t="t" r="r" b="b"/>
            <a:pathLst>
              <a:path w="3538316" h="3538316" extrusionOk="0">
                <a:moveTo>
                  <a:pt x="0" y="0"/>
                </a:moveTo>
                <a:lnTo>
                  <a:pt x="3538316" y="0"/>
                </a:lnTo>
                <a:lnTo>
                  <a:pt x="3538316" y="3538316"/>
                </a:lnTo>
                <a:lnTo>
                  <a:pt x="0" y="3538316"/>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149" name="Google Shape;1149;p15"/>
          <p:cNvSpPr/>
          <p:nvPr/>
        </p:nvSpPr>
        <p:spPr>
          <a:xfrm>
            <a:off x="8668487" y="530069"/>
            <a:ext cx="8670300" cy="547200"/>
          </a:xfrm>
          <a:prstGeom prst="rect">
            <a:avLst/>
          </a:prstGeom>
          <a:solidFill>
            <a:srgbClr val="B5F5C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150" name="Google Shape;1150;p15"/>
          <p:cNvSpPr/>
          <p:nvPr/>
        </p:nvSpPr>
        <p:spPr>
          <a:xfrm>
            <a:off x="8668487" y="2271525"/>
            <a:ext cx="8670300" cy="547200"/>
          </a:xfrm>
          <a:prstGeom prst="rect">
            <a:avLst/>
          </a:prstGeom>
          <a:solidFill>
            <a:srgbClr val="68BD6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151" name="Google Shape;1151;p15"/>
          <p:cNvSpPr/>
          <p:nvPr/>
        </p:nvSpPr>
        <p:spPr>
          <a:xfrm>
            <a:off x="8668487" y="3717778"/>
            <a:ext cx="8670300" cy="547200"/>
          </a:xfrm>
          <a:prstGeom prst="rect">
            <a:avLst/>
          </a:prstGeom>
          <a:solidFill>
            <a:srgbClr val="39B54A"/>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152" name="Google Shape;1152;p15"/>
          <p:cNvSpPr/>
          <p:nvPr/>
        </p:nvSpPr>
        <p:spPr>
          <a:xfrm>
            <a:off x="8668487" y="5563335"/>
            <a:ext cx="8670300" cy="547200"/>
          </a:xfrm>
          <a:prstGeom prst="rect">
            <a:avLst/>
          </a:prstGeom>
          <a:solidFill>
            <a:srgbClr val="00BF6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153" name="Google Shape;1153;p15"/>
          <p:cNvSpPr/>
          <p:nvPr/>
        </p:nvSpPr>
        <p:spPr>
          <a:xfrm>
            <a:off x="8668487" y="6906144"/>
            <a:ext cx="8670300" cy="547200"/>
          </a:xfrm>
          <a:prstGeom prst="rect">
            <a:avLst/>
          </a:prstGeom>
          <a:solidFill>
            <a:srgbClr val="18693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154" name="Google Shape;1154;p15"/>
          <p:cNvSpPr/>
          <p:nvPr/>
        </p:nvSpPr>
        <p:spPr>
          <a:xfrm>
            <a:off x="8668487" y="8415094"/>
            <a:ext cx="8670300" cy="547200"/>
          </a:xfrm>
          <a:prstGeom prst="rect">
            <a:avLst/>
          </a:prstGeom>
          <a:solidFill>
            <a:srgbClr val="012B1B"/>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155" name="Google Shape;1155;p15"/>
          <p:cNvSpPr/>
          <p:nvPr/>
        </p:nvSpPr>
        <p:spPr>
          <a:xfrm>
            <a:off x="16947979" y="67816"/>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156" name="Google Shape;1156;p15"/>
          <p:cNvSpPr/>
          <p:nvPr/>
        </p:nvSpPr>
        <p:spPr>
          <a:xfrm>
            <a:off x="16744988" y="596399"/>
            <a:ext cx="363375" cy="363375"/>
          </a:xfrm>
          <a:custGeom>
            <a:avLst/>
            <a:gdLst/>
            <a:ahLst/>
            <a:cxnLst/>
            <a:rect l="l" t="t" r="r" b="b"/>
            <a:pathLst>
              <a:path w="359777" h="359777" extrusionOk="0">
                <a:moveTo>
                  <a:pt x="0" y="0"/>
                </a:moveTo>
                <a:lnTo>
                  <a:pt x="359777" y="0"/>
                </a:lnTo>
                <a:lnTo>
                  <a:pt x="359777" y="359777"/>
                </a:lnTo>
                <a:lnTo>
                  <a:pt x="0" y="359777"/>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157" name="Google Shape;1157;p15"/>
          <p:cNvSpPr/>
          <p:nvPr/>
        </p:nvSpPr>
        <p:spPr>
          <a:xfrm>
            <a:off x="16785348" y="2357093"/>
            <a:ext cx="321766" cy="344134"/>
          </a:xfrm>
          <a:custGeom>
            <a:avLst/>
            <a:gdLst/>
            <a:ahLst/>
            <a:cxnLst/>
            <a:rect l="l" t="t" r="r" b="b"/>
            <a:pathLst>
              <a:path w="318580" h="340727" extrusionOk="0">
                <a:moveTo>
                  <a:pt x="0" y="0"/>
                </a:moveTo>
                <a:lnTo>
                  <a:pt x="318580" y="0"/>
                </a:lnTo>
                <a:lnTo>
                  <a:pt x="318580" y="340727"/>
                </a:lnTo>
                <a:lnTo>
                  <a:pt x="0" y="340727"/>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158" name="Google Shape;1158;p15"/>
          <p:cNvSpPr/>
          <p:nvPr/>
        </p:nvSpPr>
        <p:spPr>
          <a:xfrm>
            <a:off x="16669512" y="3781265"/>
            <a:ext cx="437623" cy="400972"/>
          </a:xfrm>
          <a:custGeom>
            <a:avLst/>
            <a:gdLst/>
            <a:ahLst/>
            <a:cxnLst/>
            <a:rect l="l" t="t" r="r" b="b"/>
            <a:pathLst>
              <a:path w="433290" h="397002" extrusionOk="0">
                <a:moveTo>
                  <a:pt x="0" y="0"/>
                </a:moveTo>
                <a:lnTo>
                  <a:pt x="433290" y="0"/>
                </a:lnTo>
                <a:lnTo>
                  <a:pt x="433290" y="397002"/>
                </a:lnTo>
                <a:lnTo>
                  <a:pt x="0" y="397002"/>
                </a:lnTo>
                <a:lnTo>
                  <a:pt x="0" y="0"/>
                </a:lnTo>
                <a:close/>
              </a:path>
            </a:pathLst>
          </a:custGeom>
          <a:blipFill rotWithShape="1">
            <a:blip r:embed="rId9">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159" name="Google Shape;1159;p15"/>
          <p:cNvSpPr/>
          <p:nvPr/>
        </p:nvSpPr>
        <p:spPr>
          <a:xfrm>
            <a:off x="16781498" y="5649920"/>
            <a:ext cx="367686" cy="393248"/>
          </a:xfrm>
          <a:custGeom>
            <a:avLst/>
            <a:gdLst/>
            <a:ahLst/>
            <a:cxnLst/>
            <a:rect l="l" t="t" r="r" b="b"/>
            <a:pathLst>
              <a:path w="364046" h="389354" extrusionOk="0">
                <a:moveTo>
                  <a:pt x="0" y="0"/>
                </a:moveTo>
                <a:lnTo>
                  <a:pt x="364046" y="0"/>
                </a:lnTo>
                <a:lnTo>
                  <a:pt x="364046" y="389355"/>
                </a:lnTo>
                <a:lnTo>
                  <a:pt x="0" y="389355"/>
                </a:lnTo>
                <a:lnTo>
                  <a:pt x="0" y="0"/>
                </a:lnTo>
                <a:close/>
              </a:path>
            </a:pathLst>
          </a:custGeom>
          <a:blipFill rotWithShape="1">
            <a:blip r:embed="rId10">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160" name="Google Shape;1160;p15"/>
          <p:cNvSpPr/>
          <p:nvPr/>
        </p:nvSpPr>
        <p:spPr>
          <a:xfrm>
            <a:off x="16771631" y="7004956"/>
            <a:ext cx="402303" cy="400795"/>
          </a:xfrm>
          <a:custGeom>
            <a:avLst/>
            <a:gdLst/>
            <a:ahLst/>
            <a:cxnLst/>
            <a:rect l="l" t="t" r="r" b="b"/>
            <a:pathLst>
              <a:path w="398320" h="396827" extrusionOk="0">
                <a:moveTo>
                  <a:pt x="0" y="0"/>
                </a:moveTo>
                <a:lnTo>
                  <a:pt x="398320" y="0"/>
                </a:lnTo>
                <a:lnTo>
                  <a:pt x="398320" y="396827"/>
                </a:lnTo>
                <a:lnTo>
                  <a:pt x="0" y="396827"/>
                </a:lnTo>
                <a:lnTo>
                  <a:pt x="0" y="0"/>
                </a:lnTo>
                <a:close/>
              </a:path>
            </a:pathLst>
          </a:custGeom>
          <a:blipFill rotWithShape="1">
            <a:blip r:embed="rId11">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161" name="Google Shape;1161;p15"/>
          <p:cNvSpPr/>
          <p:nvPr/>
        </p:nvSpPr>
        <p:spPr>
          <a:xfrm>
            <a:off x="16900392" y="8522944"/>
            <a:ext cx="413398" cy="395829"/>
          </a:xfrm>
          <a:custGeom>
            <a:avLst/>
            <a:gdLst/>
            <a:ahLst/>
            <a:cxnLst/>
            <a:rect l="l" t="t" r="r" b="b"/>
            <a:pathLst>
              <a:path w="409305" h="391910" extrusionOk="0">
                <a:moveTo>
                  <a:pt x="0" y="0"/>
                </a:moveTo>
                <a:lnTo>
                  <a:pt x="409305" y="0"/>
                </a:lnTo>
                <a:lnTo>
                  <a:pt x="409305" y="391910"/>
                </a:lnTo>
                <a:lnTo>
                  <a:pt x="0" y="391910"/>
                </a:lnTo>
                <a:lnTo>
                  <a:pt x="0" y="0"/>
                </a:lnTo>
                <a:close/>
              </a:path>
            </a:pathLst>
          </a:custGeom>
          <a:blipFill rotWithShape="1">
            <a:blip r:embed="rId12">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162" name="Google Shape;1162;p15"/>
          <p:cNvSpPr txBox="1"/>
          <p:nvPr/>
        </p:nvSpPr>
        <p:spPr>
          <a:xfrm>
            <a:off x="8909353" y="609064"/>
            <a:ext cx="3870000" cy="350700"/>
          </a:xfrm>
          <a:prstGeom prst="rect">
            <a:avLst/>
          </a:prstGeom>
          <a:noFill/>
          <a:ln>
            <a:noFill/>
          </a:ln>
        </p:spPr>
        <p:txBody>
          <a:bodyPr spcFirstLastPara="1" wrap="square" lIns="0" tIns="0" rIns="0" bIns="0" anchor="t" anchorCtr="0">
            <a:spAutoFit/>
          </a:bodyPr>
          <a:lstStyle/>
          <a:p>
            <a:pPr marL="0" marR="0" lvl="0" indent="0" algn="l" rtl="0">
              <a:lnSpc>
                <a:spcPct val="140057"/>
              </a:lnSpc>
              <a:spcBef>
                <a:spcPts val="0"/>
              </a:spcBef>
              <a:spcAft>
                <a:spcPts val="0"/>
              </a:spcAft>
              <a:buNone/>
            </a:pPr>
            <a:r>
              <a:rPr lang="en-US" sz="2102" b="1">
                <a:solidFill>
                  <a:srgbClr val="000000"/>
                </a:solidFill>
                <a:latin typeface="Century Gothic"/>
                <a:ea typeface="Century Gothic"/>
                <a:cs typeface="Century Gothic"/>
                <a:sym typeface="Century Gothic"/>
              </a:rPr>
              <a:t>GOVERNMENT FUNDING</a:t>
            </a:r>
            <a:endParaRPr/>
          </a:p>
        </p:txBody>
      </p:sp>
      <p:sp>
        <p:nvSpPr>
          <p:cNvPr id="1163" name="Google Shape;1163;p15"/>
          <p:cNvSpPr txBox="1"/>
          <p:nvPr/>
        </p:nvSpPr>
        <p:spPr>
          <a:xfrm>
            <a:off x="8909353" y="2350520"/>
            <a:ext cx="1845000" cy="323400"/>
          </a:xfrm>
          <a:prstGeom prst="rect">
            <a:avLst/>
          </a:prstGeom>
          <a:noFill/>
          <a:ln>
            <a:noFill/>
          </a:ln>
        </p:spPr>
        <p:txBody>
          <a:bodyPr spcFirstLastPara="1" wrap="square" lIns="0" tIns="0" rIns="0" bIns="0" anchor="t" anchorCtr="0">
            <a:spAutoFit/>
          </a:bodyPr>
          <a:lstStyle/>
          <a:p>
            <a:pPr marL="0" marR="0" lvl="0" indent="0" algn="l" rtl="0">
              <a:lnSpc>
                <a:spcPct val="140057"/>
              </a:lnSpc>
              <a:spcBef>
                <a:spcPts val="0"/>
              </a:spcBef>
              <a:spcAft>
                <a:spcPts val="0"/>
              </a:spcAft>
              <a:buNone/>
            </a:pPr>
            <a:r>
              <a:rPr lang="en-US" sz="2102" b="1">
                <a:solidFill>
                  <a:srgbClr val="FFFFFF"/>
                </a:solidFill>
                <a:latin typeface="Century Gothic"/>
                <a:ea typeface="Century Gothic"/>
                <a:cs typeface="Century Gothic"/>
                <a:sym typeface="Century Gothic"/>
              </a:rPr>
              <a:t>NHIA</a:t>
            </a:r>
            <a:endParaRPr/>
          </a:p>
        </p:txBody>
      </p:sp>
      <p:sp>
        <p:nvSpPr>
          <p:cNvPr id="1164" name="Google Shape;1164;p15"/>
          <p:cNvSpPr txBox="1"/>
          <p:nvPr/>
        </p:nvSpPr>
        <p:spPr>
          <a:xfrm>
            <a:off x="8909353" y="3796773"/>
            <a:ext cx="4456500" cy="350700"/>
          </a:xfrm>
          <a:prstGeom prst="rect">
            <a:avLst/>
          </a:prstGeom>
          <a:noFill/>
          <a:ln>
            <a:noFill/>
          </a:ln>
        </p:spPr>
        <p:txBody>
          <a:bodyPr spcFirstLastPara="1" wrap="square" lIns="0" tIns="0" rIns="0" bIns="0" anchor="t" anchorCtr="0">
            <a:spAutoFit/>
          </a:bodyPr>
          <a:lstStyle/>
          <a:p>
            <a:pPr marL="0" marR="0" lvl="0" indent="0" algn="l" rtl="0">
              <a:lnSpc>
                <a:spcPct val="140057"/>
              </a:lnSpc>
              <a:spcBef>
                <a:spcPts val="0"/>
              </a:spcBef>
              <a:spcAft>
                <a:spcPts val="0"/>
              </a:spcAft>
              <a:buNone/>
            </a:pPr>
            <a:r>
              <a:rPr lang="en-US" sz="2102" b="1">
                <a:solidFill>
                  <a:srgbClr val="FFFFFF"/>
                </a:solidFill>
                <a:latin typeface="Century Gothic"/>
                <a:ea typeface="Century Gothic"/>
                <a:cs typeface="Century Gothic"/>
                <a:sym typeface="Century Gothic"/>
              </a:rPr>
              <a:t>DONOR FUNDING</a:t>
            </a:r>
            <a:endParaRPr/>
          </a:p>
        </p:txBody>
      </p:sp>
      <p:sp>
        <p:nvSpPr>
          <p:cNvPr id="1165" name="Google Shape;1165;p15"/>
          <p:cNvSpPr txBox="1"/>
          <p:nvPr/>
        </p:nvSpPr>
        <p:spPr>
          <a:xfrm>
            <a:off x="8909353" y="5642331"/>
            <a:ext cx="4348200" cy="350700"/>
          </a:xfrm>
          <a:prstGeom prst="rect">
            <a:avLst/>
          </a:prstGeom>
          <a:noFill/>
          <a:ln>
            <a:noFill/>
          </a:ln>
        </p:spPr>
        <p:txBody>
          <a:bodyPr spcFirstLastPara="1" wrap="square" lIns="0" tIns="0" rIns="0" bIns="0" anchor="t" anchorCtr="0">
            <a:spAutoFit/>
          </a:bodyPr>
          <a:lstStyle/>
          <a:p>
            <a:pPr marL="0" marR="0" lvl="0" indent="0" algn="l" rtl="0">
              <a:lnSpc>
                <a:spcPct val="140057"/>
              </a:lnSpc>
              <a:spcBef>
                <a:spcPts val="0"/>
              </a:spcBef>
              <a:spcAft>
                <a:spcPts val="0"/>
              </a:spcAft>
              <a:buNone/>
            </a:pPr>
            <a:r>
              <a:rPr lang="en-US" sz="2102" b="1">
                <a:solidFill>
                  <a:srgbClr val="FFFFFF"/>
                </a:solidFill>
                <a:latin typeface="Century Gothic"/>
                <a:ea typeface="Century Gothic"/>
                <a:cs typeface="Century Gothic"/>
                <a:sym typeface="Century Gothic"/>
              </a:rPr>
              <a:t>OUT-OF-POCKET PAYMENTS </a:t>
            </a:r>
            <a:endParaRPr/>
          </a:p>
        </p:txBody>
      </p:sp>
      <p:sp>
        <p:nvSpPr>
          <p:cNvPr id="1166" name="Google Shape;1166;p15"/>
          <p:cNvSpPr txBox="1"/>
          <p:nvPr/>
        </p:nvSpPr>
        <p:spPr>
          <a:xfrm>
            <a:off x="8909352" y="6985203"/>
            <a:ext cx="4405800" cy="350400"/>
          </a:xfrm>
          <a:prstGeom prst="rect">
            <a:avLst/>
          </a:prstGeom>
          <a:noFill/>
          <a:ln>
            <a:noFill/>
          </a:ln>
        </p:spPr>
        <p:txBody>
          <a:bodyPr spcFirstLastPara="1" wrap="square" lIns="0" tIns="0" rIns="0" bIns="0" anchor="t" anchorCtr="0">
            <a:spAutoFit/>
          </a:bodyPr>
          <a:lstStyle/>
          <a:p>
            <a:pPr marL="0" marR="0" lvl="0" indent="0" algn="l" rtl="0">
              <a:lnSpc>
                <a:spcPct val="140057"/>
              </a:lnSpc>
              <a:spcBef>
                <a:spcPts val="0"/>
              </a:spcBef>
              <a:spcAft>
                <a:spcPts val="0"/>
              </a:spcAft>
              <a:buNone/>
            </a:pPr>
            <a:r>
              <a:rPr lang="en-US" sz="2102" b="1">
                <a:solidFill>
                  <a:srgbClr val="FFFFFF"/>
                </a:solidFill>
                <a:latin typeface="Century Gothic"/>
                <a:ea typeface="Century Gothic"/>
                <a:cs typeface="Century Gothic"/>
                <a:sym typeface="Century Gothic"/>
              </a:rPr>
              <a:t>PRIVATE SECTOR FUNDING</a:t>
            </a:r>
            <a:endParaRPr/>
          </a:p>
        </p:txBody>
      </p:sp>
      <p:sp>
        <p:nvSpPr>
          <p:cNvPr id="1167" name="Google Shape;1167;p15"/>
          <p:cNvSpPr txBox="1"/>
          <p:nvPr/>
        </p:nvSpPr>
        <p:spPr>
          <a:xfrm>
            <a:off x="8909352" y="8484470"/>
            <a:ext cx="2365800" cy="350700"/>
          </a:xfrm>
          <a:prstGeom prst="rect">
            <a:avLst/>
          </a:prstGeom>
          <a:noFill/>
          <a:ln>
            <a:noFill/>
          </a:ln>
        </p:spPr>
        <p:txBody>
          <a:bodyPr spcFirstLastPara="1" wrap="square" lIns="0" tIns="0" rIns="0" bIns="0" anchor="t" anchorCtr="0">
            <a:spAutoFit/>
          </a:bodyPr>
          <a:lstStyle/>
          <a:p>
            <a:pPr marL="0" marR="0" lvl="0" indent="0" algn="l" rtl="0">
              <a:lnSpc>
                <a:spcPct val="140057"/>
              </a:lnSpc>
              <a:spcBef>
                <a:spcPts val="0"/>
              </a:spcBef>
              <a:spcAft>
                <a:spcPts val="0"/>
              </a:spcAft>
              <a:buNone/>
            </a:pPr>
            <a:r>
              <a:rPr lang="en-US" sz="2102" b="1">
                <a:solidFill>
                  <a:srgbClr val="FFFFFF"/>
                </a:solidFill>
                <a:latin typeface="Century Gothic"/>
                <a:ea typeface="Century Gothic"/>
                <a:cs typeface="Century Gothic"/>
                <a:sym typeface="Century Gothic"/>
              </a:rPr>
              <a:t>FOREIGN AID</a:t>
            </a:r>
            <a:endParaRPr/>
          </a:p>
        </p:txBody>
      </p:sp>
      <p:sp>
        <p:nvSpPr>
          <p:cNvPr id="1168" name="Google Shape;1168;p15"/>
          <p:cNvSpPr txBox="1"/>
          <p:nvPr/>
        </p:nvSpPr>
        <p:spPr>
          <a:xfrm>
            <a:off x="2592832" y="4973964"/>
            <a:ext cx="2571300" cy="2713800"/>
          </a:xfrm>
          <a:prstGeom prst="rect">
            <a:avLst/>
          </a:prstGeom>
          <a:noFill/>
          <a:ln>
            <a:noFill/>
          </a:ln>
        </p:spPr>
        <p:txBody>
          <a:bodyPr spcFirstLastPara="1" wrap="square" lIns="0" tIns="0" rIns="0" bIns="0" anchor="t" anchorCtr="0">
            <a:spAutoFit/>
          </a:bodyPr>
          <a:lstStyle/>
          <a:p>
            <a:pPr marL="0" marR="0" lvl="0" indent="0" algn="ctr" rtl="0">
              <a:lnSpc>
                <a:spcPct val="131006"/>
              </a:lnSpc>
              <a:spcBef>
                <a:spcPts val="0"/>
              </a:spcBef>
              <a:spcAft>
                <a:spcPts val="0"/>
              </a:spcAft>
              <a:buNone/>
            </a:pPr>
            <a:r>
              <a:rPr lang="en-US" sz="2335" b="1">
                <a:solidFill>
                  <a:srgbClr val="191919"/>
                </a:solidFill>
                <a:latin typeface="Century Gothic"/>
                <a:ea typeface="Century Gothic"/>
                <a:cs typeface="Century Gothic"/>
                <a:sym typeface="Century Gothic"/>
              </a:rPr>
              <a:t>PHC funding in Nigeria is a shared responsibility under PHCUOR</a:t>
            </a:r>
            <a:endParaRPr/>
          </a:p>
          <a:p>
            <a:pPr marL="0" marR="0" lvl="0" indent="0" algn="ctr" rtl="0">
              <a:lnSpc>
                <a:spcPct val="131006"/>
              </a:lnSpc>
              <a:spcBef>
                <a:spcPts val="0"/>
              </a:spcBef>
              <a:spcAft>
                <a:spcPts val="0"/>
              </a:spcAft>
              <a:buNone/>
            </a:pPr>
            <a:endParaRPr sz="2335" b="1">
              <a:solidFill>
                <a:srgbClr val="191919"/>
              </a:solidFill>
              <a:latin typeface="Century Gothic"/>
              <a:ea typeface="Century Gothic"/>
              <a:cs typeface="Century Gothic"/>
              <a:sym typeface="Century Gothic"/>
            </a:endParaRPr>
          </a:p>
        </p:txBody>
      </p:sp>
      <p:sp>
        <p:nvSpPr>
          <p:cNvPr id="1169" name="Google Shape;1169;p15"/>
          <p:cNvSpPr txBox="1"/>
          <p:nvPr/>
        </p:nvSpPr>
        <p:spPr>
          <a:xfrm>
            <a:off x="8706962" y="1167442"/>
            <a:ext cx="7770300" cy="815100"/>
          </a:xfrm>
          <a:prstGeom prst="rect">
            <a:avLst/>
          </a:prstGeom>
          <a:noFill/>
          <a:ln>
            <a:noFill/>
          </a:ln>
        </p:spPr>
        <p:txBody>
          <a:bodyPr spcFirstLastPara="1" wrap="square" lIns="0" tIns="0" rIns="0" bIns="0" anchor="t" anchorCtr="0">
            <a:spAutoFit/>
          </a:bodyPr>
          <a:lstStyle/>
          <a:p>
            <a:pPr marL="0" marR="0" lvl="0" indent="0" algn="l" rtl="0">
              <a:lnSpc>
                <a:spcPct val="116996"/>
              </a:lnSpc>
              <a:spcBef>
                <a:spcPts val="0"/>
              </a:spcBef>
              <a:spcAft>
                <a:spcPts val="0"/>
              </a:spcAft>
              <a:buNone/>
            </a:pPr>
            <a:r>
              <a:rPr lang="en-US" sz="1818">
                <a:solidFill>
                  <a:srgbClr val="000000"/>
                </a:solidFill>
                <a:latin typeface="Century Gothic"/>
                <a:ea typeface="Century Gothic"/>
                <a:cs typeface="Century Gothic"/>
                <a:sym typeface="Century Gothic"/>
              </a:rPr>
              <a:t>Federal, State, and Local Governments contribute, with BHCPF playing a key role in strengthening PHCs through budget allocations</a:t>
            </a:r>
            <a:endParaRPr/>
          </a:p>
        </p:txBody>
      </p:sp>
      <p:sp>
        <p:nvSpPr>
          <p:cNvPr id="1170" name="Google Shape;1170;p15"/>
          <p:cNvSpPr txBox="1"/>
          <p:nvPr/>
        </p:nvSpPr>
        <p:spPr>
          <a:xfrm>
            <a:off x="8716580" y="2911830"/>
            <a:ext cx="7255500" cy="545700"/>
          </a:xfrm>
          <a:prstGeom prst="rect">
            <a:avLst/>
          </a:prstGeom>
          <a:noFill/>
          <a:ln>
            <a:noFill/>
          </a:ln>
        </p:spPr>
        <p:txBody>
          <a:bodyPr spcFirstLastPara="1" wrap="square" lIns="0" tIns="0" rIns="0" bIns="0" anchor="t" anchorCtr="0">
            <a:spAutoFit/>
          </a:bodyPr>
          <a:lstStyle/>
          <a:p>
            <a:pPr marL="0" marR="0" lvl="0" indent="0" algn="l" rtl="0">
              <a:lnSpc>
                <a:spcPct val="116996"/>
              </a:lnSpc>
              <a:spcBef>
                <a:spcPts val="0"/>
              </a:spcBef>
              <a:spcAft>
                <a:spcPts val="0"/>
              </a:spcAft>
              <a:buNone/>
            </a:pPr>
            <a:r>
              <a:rPr lang="en-US" sz="1818">
                <a:solidFill>
                  <a:srgbClr val="000000"/>
                </a:solidFill>
                <a:latin typeface="Century Gothic"/>
                <a:ea typeface="Century Gothic"/>
                <a:cs typeface="Century Gothic"/>
                <a:sym typeface="Century Gothic"/>
              </a:rPr>
              <a:t>Expanding coverage helps finance PHCs through payments for services rendered</a:t>
            </a:r>
            <a:endParaRPr/>
          </a:p>
        </p:txBody>
      </p:sp>
      <p:sp>
        <p:nvSpPr>
          <p:cNvPr id="1171" name="Google Shape;1171;p15"/>
          <p:cNvSpPr txBox="1"/>
          <p:nvPr/>
        </p:nvSpPr>
        <p:spPr>
          <a:xfrm>
            <a:off x="8706962" y="4459253"/>
            <a:ext cx="7461300" cy="815100"/>
          </a:xfrm>
          <a:prstGeom prst="rect">
            <a:avLst/>
          </a:prstGeom>
          <a:noFill/>
          <a:ln>
            <a:noFill/>
          </a:ln>
        </p:spPr>
        <p:txBody>
          <a:bodyPr spcFirstLastPara="1" wrap="square" lIns="0" tIns="0" rIns="0" bIns="0" anchor="t" anchorCtr="0">
            <a:spAutoFit/>
          </a:bodyPr>
          <a:lstStyle/>
          <a:p>
            <a:pPr marL="0" marR="0" lvl="0" indent="0" algn="l" rtl="0">
              <a:lnSpc>
                <a:spcPct val="116996"/>
              </a:lnSpc>
              <a:spcBef>
                <a:spcPts val="0"/>
              </a:spcBef>
              <a:spcAft>
                <a:spcPts val="0"/>
              </a:spcAft>
              <a:buNone/>
            </a:pPr>
            <a:r>
              <a:rPr lang="en-US" sz="1818">
                <a:solidFill>
                  <a:srgbClr val="000000"/>
                </a:solidFill>
                <a:latin typeface="Century Gothic"/>
                <a:ea typeface="Century Gothic"/>
                <a:cs typeface="Century Gothic"/>
                <a:sym typeface="Century Gothic"/>
              </a:rPr>
              <a:t>Organizations like WHO, UNICEF, and the Gates Foundation support maternal health, immunization, and disease control programs</a:t>
            </a:r>
            <a:endParaRPr/>
          </a:p>
        </p:txBody>
      </p:sp>
      <p:sp>
        <p:nvSpPr>
          <p:cNvPr id="1172" name="Google Shape;1172;p15"/>
          <p:cNvSpPr txBox="1"/>
          <p:nvPr/>
        </p:nvSpPr>
        <p:spPr>
          <a:xfrm>
            <a:off x="8716579" y="6206625"/>
            <a:ext cx="7953300" cy="545700"/>
          </a:xfrm>
          <a:prstGeom prst="rect">
            <a:avLst/>
          </a:prstGeom>
          <a:noFill/>
          <a:ln>
            <a:noFill/>
          </a:ln>
        </p:spPr>
        <p:txBody>
          <a:bodyPr spcFirstLastPara="1" wrap="square" lIns="0" tIns="0" rIns="0" bIns="0" anchor="t" anchorCtr="0">
            <a:spAutoFit/>
          </a:bodyPr>
          <a:lstStyle/>
          <a:p>
            <a:pPr marL="0" marR="0" lvl="0" indent="0" algn="l" rtl="0">
              <a:lnSpc>
                <a:spcPct val="116996"/>
              </a:lnSpc>
              <a:spcBef>
                <a:spcPts val="0"/>
              </a:spcBef>
              <a:spcAft>
                <a:spcPts val="0"/>
              </a:spcAft>
              <a:buNone/>
            </a:pPr>
            <a:r>
              <a:rPr lang="en-US" sz="1818">
                <a:solidFill>
                  <a:srgbClr val="000000"/>
                </a:solidFill>
                <a:latin typeface="Century Gothic"/>
                <a:ea typeface="Century Gothic"/>
                <a:cs typeface="Century Gothic"/>
                <a:sym typeface="Century Gothic"/>
              </a:rPr>
              <a:t>Some PHC services require user fees, creating barriers where community health insurance is lacking</a:t>
            </a:r>
            <a:endParaRPr/>
          </a:p>
        </p:txBody>
      </p:sp>
      <p:sp>
        <p:nvSpPr>
          <p:cNvPr id="1173" name="Google Shape;1173;p15"/>
          <p:cNvSpPr txBox="1"/>
          <p:nvPr/>
        </p:nvSpPr>
        <p:spPr>
          <a:xfrm>
            <a:off x="8668487" y="7645619"/>
            <a:ext cx="8941200" cy="545700"/>
          </a:xfrm>
          <a:prstGeom prst="rect">
            <a:avLst/>
          </a:prstGeom>
          <a:noFill/>
          <a:ln>
            <a:noFill/>
          </a:ln>
        </p:spPr>
        <p:txBody>
          <a:bodyPr spcFirstLastPara="1" wrap="square" lIns="0" tIns="0" rIns="0" bIns="0" anchor="t" anchorCtr="0">
            <a:spAutoFit/>
          </a:bodyPr>
          <a:lstStyle/>
          <a:p>
            <a:pPr marL="0" marR="0" lvl="0" indent="0" algn="l" rtl="0">
              <a:lnSpc>
                <a:spcPct val="116996"/>
              </a:lnSpc>
              <a:spcBef>
                <a:spcPts val="0"/>
              </a:spcBef>
              <a:spcAft>
                <a:spcPts val="0"/>
              </a:spcAft>
              <a:buNone/>
            </a:pPr>
            <a:r>
              <a:rPr lang="en-US" sz="1818">
                <a:solidFill>
                  <a:srgbClr val="000000"/>
                </a:solidFill>
                <a:latin typeface="Century Gothic"/>
                <a:ea typeface="Century Gothic"/>
                <a:cs typeface="Century Gothic"/>
                <a:sym typeface="Century Gothic"/>
              </a:rPr>
              <a:t>Contributions include private insurance, corporate social responsibility programs, and partnerships with healthcare providers</a:t>
            </a:r>
            <a:endParaRPr/>
          </a:p>
        </p:txBody>
      </p:sp>
      <p:sp>
        <p:nvSpPr>
          <p:cNvPr id="1174" name="Google Shape;1174;p15"/>
          <p:cNvSpPr txBox="1"/>
          <p:nvPr/>
        </p:nvSpPr>
        <p:spPr>
          <a:xfrm>
            <a:off x="8668488" y="9221898"/>
            <a:ext cx="7808700" cy="545700"/>
          </a:xfrm>
          <a:prstGeom prst="rect">
            <a:avLst/>
          </a:prstGeom>
          <a:noFill/>
          <a:ln>
            <a:noFill/>
          </a:ln>
        </p:spPr>
        <p:txBody>
          <a:bodyPr spcFirstLastPara="1" wrap="square" lIns="0" tIns="0" rIns="0" bIns="0" anchor="t" anchorCtr="0">
            <a:spAutoFit/>
          </a:bodyPr>
          <a:lstStyle/>
          <a:p>
            <a:pPr marL="0" marR="0" lvl="0" indent="0" algn="l" rtl="0">
              <a:lnSpc>
                <a:spcPct val="116996"/>
              </a:lnSpc>
              <a:spcBef>
                <a:spcPts val="0"/>
              </a:spcBef>
              <a:spcAft>
                <a:spcPts val="0"/>
              </a:spcAft>
              <a:buNone/>
            </a:pPr>
            <a:r>
              <a:rPr lang="en-US" sz="1818">
                <a:solidFill>
                  <a:srgbClr val="000000"/>
                </a:solidFill>
                <a:latin typeface="Century Gothic"/>
                <a:ea typeface="Century Gothic"/>
                <a:cs typeface="Century Gothic"/>
                <a:sym typeface="Century Gothic"/>
              </a:rPr>
              <a:t>Agencies like USAID and DFID provide targeted funding for healthcare programs and sector-wide support</a:t>
            </a:r>
            <a:endParaRPr/>
          </a:p>
        </p:txBody>
      </p:sp>
      <p:sp>
        <p:nvSpPr>
          <p:cNvPr id="1175" name="Google Shape;1175;p15"/>
          <p:cNvSpPr txBox="1"/>
          <p:nvPr/>
        </p:nvSpPr>
        <p:spPr>
          <a:xfrm>
            <a:off x="5164128" y="3429006"/>
            <a:ext cx="1913700" cy="839400"/>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r>
              <a:rPr lang="en-US" sz="1818" b="1">
                <a:solidFill>
                  <a:srgbClr val="000000"/>
                </a:solidFill>
                <a:latin typeface="Century Gothic"/>
                <a:ea typeface="Century Gothic"/>
                <a:cs typeface="Century Gothic"/>
                <a:sym typeface="Century Gothic"/>
              </a:rPr>
              <a:t>Government Funding incl</a:t>
            </a:r>
            <a:r>
              <a:rPr lang="en-US" sz="1818" b="1">
                <a:latin typeface="Century Gothic"/>
                <a:ea typeface="Century Gothic"/>
                <a:cs typeface="Century Gothic"/>
                <a:sym typeface="Century Gothic"/>
              </a:rPr>
              <a:t>uding BHCPF</a:t>
            </a:r>
            <a:endParaRPr/>
          </a:p>
        </p:txBody>
      </p:sp>
      <p:sp>
        <p:nvSpPr>
          <p:cNvPr id="1176" name="Google Shape;1176;p15"/>
          <p:cNvSpPr txBox="1"/>
          <p:nvPr/>
        </p:nvSpPr>
        <p:spPr>
          <a:xfrm>
            <a:off x="1690001" y="3790883"/>
            <a:ext cx="1168500" cy="564900"/>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r>
              <a:rPr lang="en-US" sz="1818" b="1">
                <a:solidFill>
                  <a:srgbClr val="000000"/>
                </a:solidFill>
                <a:latin typeface="Century Gothic"/>
                <a:ea typeface="Century Gothic"/>
                <a:cs typeface="Century Gothic"/>
                <a:sym typeface="Century Gothic"/>
              </a:rPr>
              <a:t>Foreign Aid</a:t>
            </a:r>
            <a:endParaRPr/>
          </a:p>
        </p:txBody>
      </p:sp>
      <p:sp>
        <p:nvSpPr>
          <p:cNvPr id="1177" name="Google Shape;1177;p15"/>
          <p:cNvSpPr txBox="1"/>
          <p:nvPr/>
        </p:nvSpPr>
        <p:spPr>
          <a:xfrm>
            <a:off x="5828730" y="6190936"/>
            <a:ext cx="2337000" cy="279900"/>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r>
              <a:rPr lang="en-US" sz="1818" b="1">
                <a:latin typeface="Century Gothic"/>
                <a:ea typeface="Century Gothic"/>
                <a:cs typeface="Century Gothic"/>
                <a:sym typeface="Century Gothic"/>
              </a:rPr>
              <a:t>Insurance</a:t>
            </a:r>
            <a:endParaRPr/>
          </a:p>
        </p:txBody>
      </p:sp>
      <p:sp>
        <p:nvSpPr>
          <p:cNvPr id="1178" name="Google Shape;1178;p15"/>
          <p:cNvSpPr txBox="1"/>
          <p:nvPr/>
        </p:nvSpPr>
        <p:spPr>
          <a:xfrm>
            <a:off x="291125" y="6192467"/>
            <a:ext cx="1398900" cy="847500"/>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r>
              <a:rPr lang="en-US" sz="1818" b="1">
                <a:solidFill>
                  <a:srgbClr val="000000"/>
                </a:solidFill>
                <a:latin typeface="Century Gothic"/>
                <a:ea typeface="Century Gothic"/>
                <a:cs typeface="Century Gothic"/>
                <a:sym typeface="Century Gothic"/>
              </a:rPr>
              <a:t>Private Sector Funding</a:t>
            </a:r>
            <a:endParaRPr/>
          </a:p>
        </p:txBody>
      </p:sp>
      <p:sp>
        <p:nvSpPr>
          <p:cNvPr id="1179" name="Google Shape;1179;p15"/>
          <p:cNvSpPr txBox="1"/>
          <p:nvPr/>
        </p:nvSpPr>
        <p:spPr>
          <a:xfrm>
            <a:off x="868754" y="8618992"/>
            <a:ext cx="2337000" cy="564900"/>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r>
              <a:rPr lang="en-US" sz="1818" b="1">
                <a:solidFill>
                  <a:srgbClr val="000000"/>
                </a:solidFill>
                <a:latin typeface="Century Gothic"/>
                <a:ea typeface="Century Gothic"/>
                <a:cs typeface="Century Gothic"/>
                <a:sym typeface="Century Gothic"/>
              </a:rPr>
              <a:t>Out-of-Pock Payments</a:t>
            </a:r>
            <a:endParaRPr/>
          </a:p>
        </p:txBody>
      </p:sp>
      <p:sp>
        <p:nvSpPr>
          <p:cNvPr id="1180" name="Google Shape;1180;p15"/>
          <p:cNvSpPr txBox="1"/>
          <p:nvPr/>
        </p:nvSpPr>
        <p:spPr>
          <a:xfrm>
            <a:off x="4396807" y="8594524"/>
            <a:ext cx="2337000" cy="282600"/>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r>
              <a:rPr lang="en-US" sz="1818" b="1">
                <a:solidFill>
                  <a:srgbClr val="000000"/>
                </a:solidFill>
                <a:latin typeface="Century Gothic"/>
                <a:ea typeface="Century Gothic"/>
                <a:cs typeface="Century Gothic"/>
                <a:sym typeface="Century Gothic"/>
              </a:rPr>
              <a:t>Donor Funding</a:t>
            </a:r>
            <a:endParaRPr/>
          </a:p>
        </p:txBody>
      </p:sp>
      <p:sp>
        <p:nvSpPr>
          <p:cNvPr id="1181" name="Google Shape;1181;p15"/>
          <p:cNvSpPr txBox="1"/>
          <p:nvPr/>
        </p:nvSpPr>
        <p:spPr>
          <a:xfrm>
            <a:off x="591044" y="1026814"/>
            <a:ext cx="8184600" cy="688500"/>
          </a:xfrm>
          <a:prstGeom prst="rect">
            <a:avLst/>
          </a:prstGeom>
          <a:noFill/>
          <a:ln>
            <a:noFill/>
          </a:ln>
        </p:spPr>
        <p:txBody>
          <a:bodyPr spcFirstLastPara="1" wrap="square" lIns="0" tIns="0" rIns="0" bIns="0" anchor="t" anchorCtr="0">
            <a:spAutoFit/>
          </a:bodyPr>
          <a:lstStyle/>
          <a:p>
            <a:pPr marL="0" marR="0" lvl="0" indent="0" algn="l" rtl="0">
              <a:lnSpc>
                <a:spcPct val="140019"/>
              </a:lnSpc>
              <a:spcBef>
                <a:spcPts val="0"/>
              </a:spcBef>
              <a:spcAft>
                <a:spcPts val="0"/>
              </a:spcAft>
              <a:buNone/>
            </a:pPr>
            <a:r>
              <a:rPr lang="en-US" sz="4038">
                <a:solidFill>
                  <a:srgbClr val="1C5C2A"/>
                </a:solidFill>
                <a:latin typeface="Century Gothic"/>
                <a:ea typeface="Century Gothic"/>
                <a:cs typeface="Century Gothic"/>
                <a:sym typeface="Century Gothic"/>
              </a:rPr>
              <a:t>HOW ARE PHCS FUNDED?</a:t>
            </a:r>
            <a:endParaRPr/>
          </a:p>
        </p:txBody>
      </p:sp>
      <p:sp>
        <p:nvSpPr>
          <p:cNvPr id="1182" name="Google Shape;1182;p15"/>
          <p:cNvSpPr txBox="1">
            <a:spLocks noGrp="1"/>
          </p:cNvSpPr>
          <p:nvPr>
            <p:ph type="sldNum" idx="12"/>
          </p:nvPr>
        </p:nvSpPr>
        <p:spPr>
          <a:xfrm>
            <a:off x="16146162" y="9904372"/>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25</a:t>
            </a:fld>
            <a:endParaRPr/>
          </a:p>
        </p:txBody>
      </p:sp>
      <p:pic>
        <p:nvPicPr>
          <p:cNvPr id="1183" name="Google Shape;1183;p15"/>
          <p:cNvPicPr preferRelativeResize="0"/>
          <p:nvPr/>
        </p:nvPicPr>
        <p:blipFill rotWithShape="1">
          <a:blip r:embed="rId13">
            <a:alphaModFix/>
          </a:blip>
          <a:srcRect/>
          <a:stretch/>
        </p:blipFill>
        <p:spPr>
          <a:xfrm>
            <a:off x="151067" y="96598"/>
            <a:ext cx="1982534" cy="793713"/>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6F6F6"/>
        </a:solidFill>
        <a:effectLst/>
      </p:bgPr>
    </p:bg>
    <p:spTree>
      <p:nvGrpSpPr>
        <p:cNvPr id="1" name="Shape 1187"/>
        <p:cNvGrpSpPr/>
        <p:nvPr/>
      </p:nvGrpSpPr>
      <p:grpSpPr>
        <a:xfrm>
          <a:off x="0" y="0"/>
          <a:ext cx="0" cy="0"/>
          <a:chOff x="0" y="0"/>
          <a:chExt cx="0" cy="0"/>
        </a:xfrm>
      </p:grpSpPr>
      <p:sp>
        <p:nvSpPr>
          <p:cNvPr id="1188" name="Google Shape;1188;p16"/>
          <p:cNvSpPr txBox="1"/>
          <p:nvPr/>
        </p:nvSpPr>
        <p:spPr>
          <a:xfrm>
            <a:off x="602833" y="817863"/>
            <a:ext cx="5337336" cy="1426551"/>
          </a:xfrm>
          <a:prstGeom prst="rect">
            <a:avLst/>
          </a:prstGeom>
          <a:noFill/>
          <a:ln>
            <a:noFill/>
          </a:ln>
        </p:spPr>
        <p:txBody>
          <a:bodyPr spcFirstLastPara="1" wrap="square" lIns="0" tIns="0" rIns="0" bIns="0" anchor="t" anchorCtr="0">
            <a:spAutoFit/>
          </a:bodyPr>
          <a:lstStyle/>
          <a:p>
            <a:pPr marL="0" marR="0" lvl="0" indent="0" algn="l" rtl="0">
              <a:lnSpc>
                <a:spcPct val="140044"/>
              </a:lnSpc>
              <a:spcBef>
                <a:spcPts val="0"/>
              </a:spcBef>
              <a:spcAft>
                <a:spcPts val="0"/>
              </a:spcAft>
              <a:buNone/>
            </a:pPr>
            <a:r>
              <a:rPr lang="en-US" sz="4038">
                <a:solidFill>
                  <a:srgbClr val="186931"/>
                </a:solidFill>
                <a:latin typeface="Century Gothic"/>
                <a:ea typeface="Century Gothic"/>
                <a:cs typeface="Century Gothic"/>
                <a:sym typeface="Century Gothic"/>
              </a:rPr>
              <a:t>HOW ARE PHCS GOVERNED?</a:t>
            </a:r>
            <a:endParaRPr/>
          </a:p>
        </p:txBody>
      </p:sp>
      <p:sp>
        <p:nvSpPr>
          <p:cNvPr id="1189" name="Google Shape;1189;p16"/>
          <p:cNvSpPr txBox="1"/>
          <p:nvPr/>
        </p:nvSpPr>
        <p:spPr>
          <a:xfrm>
            <a:off x="602835" y="3161615"/>
            <a:ext cx="3712792" cy="1744340"/>
          </a:xfrm>
          <a:prstGeom prst="rect">
            <a:avLst/>
          </a:prstGeom>
          <a:noFill/>
          <a:ln>
            <a:noFill/>
          </a:ln>
        </p:spPr>
        <p:txBody>
          <a:bodyPr spcFirstLastPara="1" wrap="square" lIns="0" tIns="0" rIns="0" bIns="0" anchor="t" anchorCtr="0">
            <a:spAutoFit/>
          </a:bodyPr>
          <a:lstStyle/>
          <a:p>
            <a:pPr marL="0" marR="0" lvl="0" indent="0" algn="l" rtl="0">
              <a:lnSpc>
                <a:spcPct val="139933"/>
              </a:lnSpc>
              <a:spcBef>
                <a:spcPts val="0"/>
              </a:spcBef>
              <a:spcAft>
                <a:spcPts val="0"/>
              </a:spcAft>
              <a:buNone/>
            </a:pPr>
            <a:r>
              <a:rPr lang="en-US" sz="2424" b="1">
                <a:solidFill>
                  <a:srgbClr val="000000"/>
                </a:solidFill>
                <a:latin typeface="Arial"/>
                <a:ea typeface="Arial"/>
                <a:cs typeface="Arial"/>
                <a:sym typeface="Arial"/>
              </a:rPr>
              <a:t>The governance structure of PHCs involves multiple levels:</a:t>
            </a:r>
            <a:endParaRPr/>
          </a:p>
        </p:txBody>
      </p:sp>
      <p:sp>
        <p:nvSpPr>
          <p:cNvPr id="1190" name="Google Shape;1190;p16"/>
          <p:cNvSpPr/>
          <p:nvPr/>
        </p:nvSpPr>
        <p:spPr>
          <a:xfrm>
            <a:off x="16784456" y="220609"/>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191" name="Google Shape;1191;p16"/>
          <p:cNvSpPr txBox="1">
            <a:spLocks noGrp="1"/>
          </p:cNvSpPr>
          <p:nvPr>
            <p:ph type="sldNum" idx="12"/>
          </p:nvPr>
        </p:nvSpPr>
        <p:spPr>
          <a:xfrm>
            <a:off x="16154400" y="9921874"/>
            <a:ext cx="2133600" cy="365126"/>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26</a:t>
            </a:fld>
            <a:endParaRPr sz="1616">
              <a:solidFill>
                <a:schemeClr val="dk1"/>
              </a:solidFill>
            </a:endParaRPr>
          </a:p>
        </p:txBody>
      </p:sp>
      <p:pic>
        <p:nvPicPr>
          <p:cNvPr id="1192" name="Google Shape;1192;p16"/>
          <p:cNvPicPr preferRelativeResize="0"/>
          <p:nvPr/>
        </p:nvPicPr>
        <p:blipFill rotWithShape="1">
          <a:blip r:embed="rId4">
            <a:alphaModFix/>
          </a:blip>
          <a:srcRect l="1016"/>
          <a:stretch/>
        </p:blipFill>
        <p:spPr>
          <a:xfrm>
            <a:off x="4114800" y="2019300"/>
            <a:ext cx="13932794" cy="7350318"/>
          </a:xfrm>
          <a:prstGeom prst="rect">
            <a:avLst/>
          </a:prstGeom>
          <a:noFill/>
          <a:ln>
            <a:noFill/>
          </a:ln>
        </p:spPr>
      </p:pic>
      <p:sp>
        <p:nvSpPr>
          <p:cNvPr id="1193" name="Google Shape;1193;p16"/>
          <p:cNvSpPr txBox="1"/>
          <p:nvPr/>
        </p:nvSpPr>
        <p:spPr>
          <a:xfrm>
            <a:off x="15110400" y="2165875"/>
            <a:ext cx="3177600" cy="681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3231">
              <a:solidFill>
                <a:schemeClr val="dk1"/>
              </a:solidFill>
              <a:highlight>
                <a:srgbClr val="FFFF00"/>
              </a:highlight>
              <a:latin typeface="Calibri"/>
              <a:ea typeface="Calibri"/>
              <a:cs typeface="Calibri"/>
              <a:sym typeface="Calibri"/>
            </a:endParaRPr>
          </a:p>
        </p:txBody>
      </p:sp>
      <p:pic>
        <p:nvPicPr>
          <p:cNvPr id="1194" name="Google Shape;1194;p16"/>
          <p:cNvPicPr preferRelativeResize="0"/>
          <p:nvPr/>
        </p:nvPicPr>
        <p:blipFill rotWithShape="1">
          <a:blip r:embed="rId5">
            <a:alphaModFix/>
          </a:blip>
          <a:srcRect/>
          <a:stretch/>
        </p:blipFill>
        <p:spPr>
          <a:xfrm>
            <a:off x="151067" y="96598"/>
            <a:ext cx="1982534" cy="793713"/>
          </a:xfrm>
          <a:prstGeom prst="rect">
            <a:avLst/>
          </a:prstGeom>
          <a:noFill/>
          <a:ln>
            <a:noFill/>
          </a:ln>
        </p:spPr>
      </p:pic>
      <p:sp>
        <p:nvSpPr>
          <p:cNvPr id="1195" name="Google Shape;1195;p16"/>
          <p:cNvSpPr/>
          <p:nvPr/>
        </p:nvSpPr>
        <p:spPr>
          <a:xfrm>
            <a:off x="15127975" y="4347950"/>
            <a:ext cx="2805600" cy="4209600"/>
          </a:xfrm>
          <a:prstGeom prst="rect">
            <a:avLst/>
          </a:prstGeom>
          <a:solidFill>
            <a:srgbClr val="18693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1196" name="Google Shape;1196;p16"/>
          <p:cNvSpPr txBox="1"/>
          <p:nvPr/>
        </p:nvSpPr>
        <p:spPr>
          <a:xfrm>
            <a:off x="15110400" y="4347950"/>
            <a:ext cx="2805600" cy="4209600"/>
          </a:xfrm>
          <a:prstGeom prst="rect">
            <a:avLst/>
          </a:prstGeom>
          <a:noFill/>
          <a:ln>
            <a:noFill/>
          </a:ln>
        </p:spPr>
        <p:txBody>
          <a:bodyPr spcFirstLastPara="1" wrap="square" lIns="0" tIns="0" rIns="0" bIns="0" anchor="t" anchorCtr="0">
            <a:spAutoFit/>
          </a:bodyPr>
          <a:lstStyle/>
          <a:p>
            <a:pPr marL="0" marR="0" lvl="0" indent="0" algn="l" rtl="0">
              <a:lnSpc>
                <a:spcPct val="139934"/>
              </a:lnSpc>
              <a:spcBef>
                <a:spcPts val="0"/>
              </a:spcBef>
              <a:spcAft>
                <a:spcPts val="0"/>
              </a:spcAft>
              <a:buNone/>
            </a:pPr>
            <a:r>
              <a:rPr lang="en-US" sz="1824">
                <a:solidFill>
                  <a:schemeClr val="lt1"/>
                </a:solidFill>
                <a:latin typeface="Century Gothic"/>
                <a:ea typeface="Century Gothic"/>
                <a:cs typeface="Century Gothic"/>
                <a:sym typeface="Century Gothic"/>
              </a:rPr>
              <a:t>The NPHCDA's core mandate is to strengthen Nigeria's primary healthcare system by ensuring equitable access to essential health services, promoting immunization, and coordinating national health programs.</a:t>
            </a:r>
            <a:endParaRPr sz="800">
              <a:solidFill>
                <a:schemeClr val="lt1"/>
              </a:solidFill>
              <a:latin typeface="Century Gothic"/>
              <a:ea typeface="Century Gothic"/>
              <a:cs typeface="Century Gothic"/>
              <a:sym typeface="Century Gothic"/>
            </a:endParaRPr>
          </a:p>
        </p:txBody>
      </p:sp>
      <p:sp>
        <p:nvSpPr>
          <p:cNvPr id="1197" name="Google Shape;1197;p16"/>
          <p:cNvSpPr/>
          <p:nvPr/>
        </p:nvSpPr>
        <p:spPr>
          <a:xfrm>
            <a:off x="9828600" y="8244525"/>
            <a:ext cx="1323600" cy="6819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pic>
        <p:nvPicPr>
          <p:cNvPr id="1198" name="Google Shape;1198;p16" descr="File:NATO Map Symbol - Land Equipment - Vehicle - Armoured ..."/>
          <p:cNvPicPr preferRelativeResize="0"/>
          <p:nvPr/>
        </p:nvPicPr>
        <p:blipFill rotWithShape="1">
          <a:blip r:embed="rId6">
            <a:alphaModFix/>
          </a:blip>
          <a:srcRect l="16117" t="11254" r="15501" b="26151"/>
          <a:stretch/>
        </p:blipFill>
        <p:spPr>
          <a:xfrm>
            <a:off x="10174975" y="8348450"/>
            <a:ext cx="796625" cy="577976"/>
          </a:xfrm>
          <a:prstGeom prst="rect">
            <a:avLst/>
          </a:prstGeom>
          <a:solidFill>
            <a:schemeClr val="lt1"/>
          </a:solid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203"/>
        <p:cNvGrpSpPr/>
        <p:nvPr/>
      </p:nvGrpSpPr>
      <p:grpSpPr>
        <a:xfrm>
          <a:off x="0" y="0"/>
          <a:ext cx="0" cy="0"/>
          <a:chOff x="0" y="0"/>
          <a:chExt cx="0" cy="0"/>
        </a:xfrm>
      </p:grpSpPr>
      <p:sp>
        <p:nvSpPr>
          <p:cNvPr id="1204" name="Google Shape;1204;g34dd4498945_0_11"/>
          <p:cNvSpPr txBox="1">
            <a:spLocks noGrp="1"/>
          </p:cNvSpPr>
          <p:nvPr>
            <p:ph type="sldNum" idx="12"/>
          </p:nvPr>
        </p:nvSpPr>
        <p:spPr>
          <a:xfrm>
            <a:off x="16142044" y="9884206"/>
            <a:ext cx="21336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27</a:t>
            </a:fld>
            <a:endParaRPr/>
          </a:p>
        </p:txBody>
      </p:sp>
      <p:sp>
        <p:nvSpPr>
          <p:cNvPr id="1205" name="Google Shape;1205;g34dd4498945_0_11"/>
          <p:cNvSpPr txBox="1"/>
          <p:nvPr/>
        </p:nvSpPr>
        <p:spPr>
          <a:xfrm>
            <a:off x="5227200" y="2495800"/>
            <a:ext cx="8406000" cy="515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3231">
                <a:solidFill>
                  <a:schemeClr val="dk1"/>
                </a:solidFill>
                <a:highlight>
                  <a:srgbClr val="FFFF00"/>
                </a:highlight>
                <a:latin typeface="Calibri"/>
                <a:ea typeface="Calibri"/>
                <a:cs typeface="Calibri"/>
                <a:sym typeface="Calibri"/>
              </a:rPr>
              <a:t>Sub-Section</a:t>
            </a:r>
            <a:endParaRPr sz="3231">
              <a:solidFill>
                <a:schemeClr val="dk1"/>
              </a:solidFill>
              <a:highlight>
                <a:srgbClr val="FFFF00"/>
              </a:highlight>
              <a:latin typeface="Calibri"/>
              <a:ea typeface="Calibri"/>
              <a:cs typeface="Calibri"/>
              <a:sym typeface="Calibri"/>
            </a:endParaRPr>
          </a:p>
          <a:p>
            <a:pPr marL="0" lvl="0" indent="0" algn="l" rtl="0">
              <a:spcBef>
                <a:spcPts val="0"/>
              </a:spcBef>
              <a:spcAft>
                <a:spcPts val="0"/>
              </a:spcAft>
              <a:buNone/>
            </a:pPr>
            <a:r>
              <a:rPr lang="en-US" sz="3231">
                <a:solidFill>
                  <a:schemeClr val="dk1"/>
                </a:solidFill>
                <a:highlight>
                  <a:srgbClr val="FFFF00"/>
                </a:highlight>
                <a:latin typeface="Calibri"/>
                <a:ea typeface="Calibri"/>
                <a:cs typeface="Calibri"/>
                <a:sym typeface="Calibri"/>
              </a:rPr>
              <a:t>Current PHC Initiative</a:t>
            </a:r>
            <a:endParaRPr sz="3231">
              <a:solidFill>
                <a:schemeClr val="dk1"/>
              </a:solidFill>
              <a:highlight>
                <a:srgbClr val="FFFF00"/>
              </a:highlight>
              <a:latin typeface="Calibri"/>
              <a:ea typeface="Calibri"/>
              <a:cs typeface="Calibri"/>
              <a:sym typeface="Calibri"/>
            </a:endParaRPr>
          </a:p>
          <a:p>
            <a:pPr marL="457200" lvl="0" indent="-433768" algn="l" rtl="0">
              <a:spcBef>
                <a:spcPts val="0"/>
              </a:spcBef>
              <a:spcAft>
                <a:spcPts val="0"/>
              </a:spcAft>
              <a:buClr>
                <a:schemeClr val="dk1"/>
              </a:buClr>
              <a:buSzPts val="3231"/>
              <a:buFont typeface="Calibri"/>
              <a:buChar char="●"/>
            </a:pPr>
            <a:r>
              <a:rPr lang="en-US" sz="3231">
                <a:solidFill>
                  <a:schemeClr val="dk1"/>
                </a:solidFill>
                <a:highlight>
                  <a:srgbClr val="FFFF00"/>
                </a:highlight>
                <a:latin typeface="Calibri"/>
                <a:ea typeface="Calibri"/>
                <a:cs typeface="Calibri"/>
                <a:sym typeface="Calibri"/>
              </a:rPr>
              <a:t>PHC Revitilization</a:t>
            </a:r>
            <a:endParaRPr sz="3231">
              <a:solidFill>
                <a:schemeClr val="dk1"/>
              </a:solidFill>
              <a:highlight>
                <a:srgbClr val="FFFF00"/>
              </a:highlight>
              <a:latin typeface="Calibri"/>
              <a:ea typeface="Calibri"/>
              <a:cs typeface="Calibri"/>
              <a:sym typeface="Calibri"/>
            </a:endParaRPr>
          </a:p>
          <a:p>
            <a:pPr marL="457200" lvl="0" indent="-433768" algn="l" rtl="0">
              <a:spcBef>
                <a:spcPts val="0"/>
              </a:spcBef>
              <a:spcAft>
                <a:spcPts val="0"/>
              </a:spcAft>
              <a:buClr>
                <a:schemeClr val="dk1"/>
              </a:buClr>
              <a:buSzPts val="3231"/>
              <a:buFont typeface="Calibri"/>
              <a:buChar char="●"/>
            </a:pPr>
            <a:r>
              <a:rPr lang="en-US" sz="3231">
                <a:solidFill>
                  <a:schemeClr val="dk1"/>
                </a:solidFill>
                <a:highlight>
                  <a:srgbClr val="FFFF00"/>
                </a:highlight>
                <a:latin typeface="Calibri"/>
                <a:ea typeface="Calibri"/>
                <a:cs typeface="Calibri"/>
                <a:sym typeface="Calibri"/>
              </a:rPr>
              <a:t>Mainii</a:t>
            </a:r>
            <a:endParaRPr sz="3231">
              <a:solidFill>
                <a:schemeClr val="dk1"/>
              </a:solidFill>
              <a:highlight>
                <a:srgbClr val="FFFF00"/>
              </a:highlight>
              <a:latin typeface="Calibri"/>
              <a:ea typeface="Calibri"/>
              <a:cs typeface="Calibri"/>
              <a:sym typeface="Calibri"/>
            </a:endParaRPr>
          </a:p>
          <a:p>
            <a:pPr marL="457200" lvl="0" indent="-433768" algn="l" rtl="0">
              <a:spcBef>
                <a:spcPts val="0"/>
              </a:spcBef>
              <a:spcAft>
                <a:spcPts val="0"/>
              </a:spcAft>
              <a:buClr>
                <a:schemeClr val="dk1"/>
              </a:buClr>
              <a:buSzPts val="3231"/>
              <a:buFont typeface="Calibri"/>
              <a:buChar char="●"/>
            </a:pPr>
            <a:r>
              <a:rPr lang="en-US" sz="3231">
                <a:solidFill>
                  <a:schemeClr val="dk1"/>
                </a:solidFill>
                <a:highlight>
                  <a:srgbClr val="FFFF00"/>
                </a:highlight>
                <a:latin typeface="Calibri"/>
                <a:ea typeface="Calibri"/>
                <a:cs typeface="Calibri"/>
                <a:sym typeface="Calibri"/>
              </a:rPr>
              <a:t>HOPE PHC</a:t>
            </a:r>
            <a:endParaRPr sz="3231">
              <a:solidFill>
                <a:schemeClr val="dk1"/>
              </a:solidFill>
              <a:highlight>
                <a:srgbClr val="FFFF00"/>
              </a:highlight>
              <a:latin typeface="Calibri"/>
              <a:ea typeface="Calibri"/>
              <a:cs typeface="Calibri"/>
              <a:sym typeface="Calibri"/>
            </a:endParaRPr>
          </a:p>
          <a:p>
            <a:pPr marL="457200" lvl="0" indent="-433768" algn="l" rtl="0">
              <a:spcBef>
                <a:spcPts val="0"/>
              </a:spcBef>
              <a:spcAft>
                <a:spcPts val="0"/>
              </a:spcAft>
              <a:buClr>
                <a:schemeClr val="dk1"/>
              </a:buClr>
              <a:buSzPts val="3231"/>
              <a:buFont typeface="Calibri"/>
              <a:buChar char="●"/>
            </a:pPr>
            <a:r>
              <a:rPr lang="en-US" sz="3231">
                <a:solidFill>
                  <a:schemeClr val="dk1"/>
                </a:solidFill>
                <a:highlight>
                  <a:srgbClr val="FFFF00"/>
                </a:highlight>
                <a:latin typeface="Calibri"/>
                <a:ea typeface="Calibri"/>
                <a:cs typeface="Calibri"/>
                <a:sym typeface="Calibri"/>
              </a:rPr>
              <a:t>Other interventions</a:t>
            </a:r>
            <a:endParaRPr sz="3231">
              <a:solidFill>
                <a:schemeClr val="dk1"/>
              </a:solidFill>
              <a:highlight>
                <a:srgbClr val="FFFF00"/>
              </a:highlight>
              <a:latin typeface="Calibri"/>
              <a:ea typeface="Calibri"/>
              <a:cs typeface="Calibri"/>
              <a:sym typeface="Calibri"/>
            </a:endParaRPr>
          </a:p>
          <a:p>
            <a:pPr marL="457200" lvl="0" indent="-433768" algn="l" rtl="0">
              <a:spcBef>
                <a:spcPts val="0"/>
              </a:spcBef>
              <a:spcAft>
                <a:spcPts val="0"/>
              </a:spcAft>
              <a:buClr>
                <a:schemeClr val="dk1"/>
              </a:buClr>
              <a:buSzPts val="3231"/>
              <a:buFont typeface="Calibri"/>
              <a:buAutoNum type="alphaLcPeriod"/>
            </a:pPr>
            <a:r>
              <a:rPr lang="en-US" sz="3231">
                <a:solidFill>
                  <a:schemeClr val="dk1"/>
                </a:solidFill>
                <a:highlight>
                  <a:srgbClr val="FFFF00"/>
                </a:highlight>
                <a:latin typeface="Calibri"/>
                <a:ea typeface="Calibri"/>
                <a:cs typeface="Calibri"/>
                <a:sym typeface="Calibri"/>
              </a:rPr>
              <a:t>HIV</a:t>
            </a:r>
            <a:endParaRPr sz="3231">
              <a:solidFill>
                <a:schemeClr val="dk1"/>
              </a:solidFill>
              <a:highlight>
                <a:srgbClr val="FFFF00"/>
              </a:highlight>
              <a:latin typeface="Calibri"/>
              <a:ea typeface="Calibri"/>
              <a:cs typeface="Calibri"/>
              <a:sym typeface="Calibri"/>
            </a:endParaRPr>
          </a:p>
          <a:p>
            <a:pPr marL="457200" lvl="0" indent="-433768" algn="l" rtl="0">
              <a:spcBef>
                <a:spcPts val="0"/>
              </a:spcBef>
              <a:spcAft>
                <a:spcPts val="0"/>
              </a:spcAft>
              <a:buClr>
                <a:schemeClr val="dk1"/>
              </a:buClr>
              <a:buSzPts val="3231"/>
              <a:buFont typeface="Calibri"/>
              <a:buAutoNum type="alphaLcPeriod"/>
            </a:pPr>
            <a:r>
              <a:rPr lang="en-US" sz="3231">
                <a:solidFill>
                  <a:schemeClr val="dk1"/>
                </a:solidFill>
                <a:highlight>
                  <a:srgbClr val="FFFF00"/>
                </a:highlight>
                <a:latin typeface="Calibri"/>
                <a:ea typeface="Calibri"/>
                <a:cs typeface="Calibri"/>
                <a:sym typeface="Calibri"/>
              </a:rPr>
              <a:t>Malaria</a:t>
            </a:r>
            <a:endParaRPr sz="3231">
              <a:solidFill>
                <a:schemeClr val="dk1"/>
              </a:solidFill>
              <a:highlight>
                <a:srgbClr val="FFFF00"/>
              </a:highlight>
              <a:latin typeface="Calibri"/>
              <a:ea typeface="Calibri"/>
              <a:cs typeface="Calibri"/>
              <a:sym typeface="Calibri"/>
            </a:endParaRPr>
          </a:p>
          <a:p>
            <a:pPr marL="457200" lvl="0" indent="-433768" algn="l" rtl="0">
              <a:spcBef>
                <a:spcPts val="0"/>
              </a:spcBef>
              <a:spcAft>
                <a:spcPts val="0"/>
              </a:spcAft>
              <a:buClr>
                <a:schemeClr val="dk1"/>
              </a:buClr>
              <a:buSzPts val="3231"/>
              <a:buFont typeface="Calibri"/>
              <a:buAutoNum type="alphaLcPeriod"/>
            </a:pPr>
            <a:r>
              <a:rPr lang="en-US" sz="3231">
                <a:solidFill>
                  <a:schemeClr val="dk1"/>
                </a:solidFill>
                <a:highlight>
                  <a:srgbClr val="FFFF00"/>
                </a:highlight>
                <a:latin typeface="Calibri"/>
                <a:ea typeface="Calibri"/>
                <a:cs typeface="Calibri"/>
                <a:sym typeface="Calibri"/>
              </a:rPr>
              <a:t>etc.</a:t>
            </a:r>
            <a:endParaRPr sz="3231">
              <a:solidFill>
                <a:schemeClr val="dk1"/>
              </a:solidFill>
              <a:highlight>
                <a:srgbClr val="FFFF00"/>
              </a:highlight>
              <a:latin typeface="Calibri"/>
              <a:ea typeface="Calibri"/>
              <a:cs typeface="Calibri"/>
              <a:sym typeface="Calibri"/>
            </a:endParaRPr>
          </a:p>
          <a:p>
            <a:pPr marL="457200" lvl="0" indent="-433768" algn="l" rtl="0">
              <a:spcBef>
                <a:spcPts val="0"/>
              </a:spcBef>
              <a:spcAft>
                <a:spcPts val="0"/>
              </a:spcAft>
              <a:buClr>
                <a:schemeClr val="dk1"/>
              </a:buClr>
              <a:buSzPts val="3231"/>
              <a:buFont typeface="Calibri"/>
              <a:buAutoNum type="alphaLcPeriod"/>
            </a:pPr>
            <a:r>
              <a:rPr lang="en-US" sz="3231">
                <a:solidFill>
                  <a:schemeClr val="dk1"/>
                </a:solidFill>
                <a:highlight>
                  <a:srgbClr val="FFFF00"/>
                </a:highlight>
                <a:latin typeface="Calibri"/>
                <a:ea typeface="Calibri"/>
                <a:cs typeface="Calibri"/>
                <a:sym typeface="Calibri"/>
              </a:rPr>
              <a:t>BHCPF &amp; IMPACT (details later)</a:t>
            </a:r>
            <a:endParaRPr sz="3231">
              <a:solidFill>
                <a:schemeClr val="dk1"/>
              </a:solidFill>
              <a:highlight>
                <a:srgbClr val="FFFF00"/>
              </a:highlight>
              <a:latin typeface="Calibri"/>
              <a:ea typeface="Calibri"/>
              <a:cs typeface="Calibri"/>
              <a:sym typeface="Calibri"/>
            </a:endParaRPr>
          </a:p>
        </p:txBody>
      </p:sp>
      <p:sp>
        <p:nvSpPr>
          <p:cNvPr id="1206" name="Google Shape;1206;g34dd4498945_0_11"/>
          <p:cNvSpPr txBox="1"/>
          <p:nvPr/>
        </p:nvSpPr>
        <p:spPr>
          <a:xfrm>
            <a:off x="7422875" y="4174725"/>
            <a:ext cx="2785200" cy="681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3231">
                <a:solidFill>
                  <a:schemeClr val="dk1"/>
                </a:solidFill>
                <a:latin typeface="Calibri"/>
                <a:ea typeface="Calibri"/>
                <a:cs typeface="Calibri"/>
                <a:sym typeface="Calibri"/>
              </a:rPr>
              <a:t>}1 Slide Each</a:t>
            </a:r>
            <a:endParaRPr sz="3231">
              <a:solidFill>
                <a:schemeClr val="dk1"/>
              </a:solidFill>
              <a:latin typeface="Calibri"/>
              <a:ea typeface="Calibri"/>
              <a:cs typeface="Calibri"/>
              <a:sym typeface="Calibri"/>
            </a:endParaRPr>
          </a:p>
        </p:txBody>
      </p:sp>
      <p:sp>
        <p:nvSpPr>
          <p:cNvPr id="1207" name="Google Shape;1207;g34dd4498945_0_11"/>
          <p:cNvSpPr txBox="1"/>
          <p:nvPr/>
        </p:nvSpPr>
        <p:spPr>
          <a:xfrm>
            <a:off x="9386800" y="5161950"/>
            <a:ext cx="2485800" cy="681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3231">
                <a:solidFill>
                  <a:schemeClr val="dk1"/>
                </a:solidFill>
                <a:latin typeface="Calibri"/>
                <a:ea typeface="Calibri"/>
                <a:cs typeface="Calibri"/>
                <a:sym typeface="Calibri"/>
              </a:rPr>
              <a:t>}mentions</a:t>
            </a:r>
            <a:endParaRPr sz="3231">
              <a:solidFill>
                <a:schemeClr val="dk1"/>
              </a:solidFill>
              <a:latin typeface="Calibri"/>
              <a:ea typeface="Calibri"/>
              <a:cs typeface="Calibri"/>
              <a:sym typeface="Calibri"/>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1211"/>
        <p:cNvGrpSpPr/>
        <p:nvPr/>
      </p:nvGrpSpPr>
      <p:grpSpPr>
        <a:xfrm>
          <a:off x="0" y="0"/>
          <a:ext cx="0" cy="0"/>
          <a:chOff x="0" y="0"/>
          <a:chExt cx="0" cy="0"/>
        </a:xfrm>
      </p:grpSpPr>
      <p:sp>
        <p:nvSpPr>
          <p:cNvPr id="1212" name="Google Shape;1212;p18"/>
          <p:cNvSpPr/>
          <p:nvPr/>
        </p:nvSpPr>
        <p:spPr>
          <a:xfrm>
            <a:off x="640825" y="2222500"/>
            <a:ext cx="8080375" cy="7905750"/>
          </a:xfrm>
          <a:custGeom>
            <a:avLst/>
            <a:gdLst/>
            <a:ahLst/>
            <a:cxnLst/>
            <a:rect l="l" t="t" r="r" b="b"/>
            <a:pathLst>
              <a:path w="6350000" h="6350000" extrusionOk="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close/>
              </a:path>
            </a:pathLst>
          </a:custGeom>
          <a:solidFill>
            <a:srgbClr val="C0F6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18"/>
          <p:cNvSpPr txBox="1"/>
          <p:nvPr/>
        </p:nvSpPr>
        <p:spPr>
          <a:xfrm>
            <a:off x="1725777" y="3479234"/>
            <a:ext cx="6032400" cy="5707200"/>
          </a:xfrm>
          <a:prstGeom prst="rect">
            <a:avLst/>
          </a:prstGeom>
          <a:noFill/>
          <a:ln>
            <a:noFill/>
          </a:ln>
        </p:spPr>
        <p:txBody>
          <a:bodyPr spcFirstLastPara="1" wrap="square" lIns="0" tIns="0" rIns="0" bIns="0" anchor="t" anchorCtr="0">
            <a:spAutoFit/>
          </a:bodyPr>
          <a:lstStyle/>
          <a:p>
            <a:pPr marL="0" marR="0" lvl="0" indent="0" algn="ctr" rtl="0">
              <a:lnSpc>
                <a:spcPct val="140022"/>
              </a:lnSpc>
              <a:spcBef>
                <a:spcPts val="0"/>
              </a:spcBef>
              <a:spcAft>
                <a:spcPts val="0"/>
              </a:spcAft>
              <a:buNone/>
            </a:pPr>
            <a:r>
              <a:rPr lang="en-US" sz="2726">
                <a:solidFill>
                  <a:srgbClr val="343432"/>
                </a:solidFill>
                <a:latin typeface="Century Gothic"/>
                <a:ea typeface="Century Gothic"/>
                <a:cs typeface="Century Gothic"/>
                <a:sym typeface="Century Gothic"/>
              </a:rPr>
              <a:t>Nigeria's PHC has faced persistent challenges, </a:t>
            </a:r>
            <a:r>
              <a:rPr lang="en-US" sz="2726" b="1">
                <a:solidFill>
                  <a:srgbClr val="343432"/>
                </a:solidFill>
                <a:latin typeface="Century Gothic"/>
                <a:ea typeface="Century Gothic"/>
                <a:cs typeface="Century Gothic"/>
                <a:sym typeface="Century Gothic"/>
              </a:rPr>
              <a:t>limiting optimal care delivery</a:t>
            </a:r>
            <a:r>
              <a:rPr lang="en-US" sz="2726">
                <a:solidFill>
                  <a:srgbClr val="343432"/>
                </a:solidFill>
                <a:latin typeface="Century Gothic"/>
                <a:ea typeface="Century Gothic"/>
                <a:cs typeface="Century Gothic"/>
                <a:sym typeface="Century Gothic"/>
              </a:rPr>
              <a:t>. In response, the government has launched a </a:t>
            </a:r>
            <a:r>
              <a:rPr lang="en-US" sz="2726" b="1">
                <a:solidFill>
                  <a:srgbClr val="343432"/>
                </a:solidFill>
                <a:latin typeface="Century Gothic"/>
                <a:ea typeface="Century Gothic"/>
                <a:cs typeface="Century Gothic"/>
                <a:sym typeface="Century Gothic"/>
              </a:rPr>
              <a:t>PHC revitalization initiative</a:t>
            </a:r>
            <a:r>
              <a:rPr lang="en-US" sz="2726">
                <a:solidFill>
                  <a:srgbClr val="343432"/>
                </a:solidFill>
                <a:latin typeface="Century Gothic"/>
                <a:ea typeface="Century Gothic"/>
                <a:cs typeface="Century Gothic"/>
                <a:sym typeface="Century Gothic"/>
              </a:rPr>
              <a:t>, reaffirming the </a:t>
            </a:r>
            <a:r>
              <a:rPr lang="en-US" sz="2726" b="1">
                <a:solidFill>
                  <a:srgbClr val="343432"/>
                </a:solidFill>
                <a:latin typeface="Century Gothic"/>
                <a:ea typeface="Century Gothic"/>
                <a:cs typeface="Century Gothic"/>
                <a:sym typeface="Century Gothic"/>
              </a:rPr>
              <a:t>Presidential commitment on health</a:t>
            </a:r>
            <a:r>
              <a:rPr lang="en-US" sz="2726">
                <a:solidFill>
                  <a:srgbClr val="343432"/>
                </a:solidFill>
                <a:latin typeface="Century Gothic"/>
                <a:ea typeface="Century Gothic"/>
                <a:cs typeface="Century Gothic"/>
                <a:sym typeface="Century Gothic"/>
              </a:rPr>
              <a:t> to making healthcare more accessible, affordable, and effective for all Nigerians through </a:t>
            </a:r>
            <a:r>
              <a:rPr lang="en-US" sz="2726" b="1">
                <a:solidFill>
                  <a:srgbClr val="343432"/>
                </a:solidFill>
                <a:latin typeface="Century Gothic"/>
                <a:ea typeface="Century Gothic"/>
                <a:cs typeface="Century Gothic"/>
                <a:sym typeface="Century Gothic"/>
              </a:rPr>
              <a:t>NHSRII </a:t>
            </a:r>
            <a:r>
              <a:rPr lang="en-US" sz="2726">
                <a:solidFill>
                  <a:srgbClr val="343432"/>
                </a:solidFill>
                <a:latin typeface="Century Gothic"/>
                <a:ea typeface="Century Gothic"/>
                <a:cs typeface="Century Gothic"/>
                <a:sym typeface="Century Gothic"/>
              </a:rPr>
              <a:t>and </a:t>
            </a:r>
            <a:r>
              <a:rPr lang="en-US" sz="2726" b="1">
                <a:solidFill>
                  <a:srgbClr val="343432"/>
                </a:solidFill>
                <a:latin typeface="Century Gothic"/>
                <a:ea typeface="Century Gothic"/>
                <a:cs typeface="Century Gothic"/>
                <a:sym typeface="Century Gothic"/>
              </a:rPr>
              <a:t>PHC Blueprint</a:t>
            </a:r>
            <a:r>
              <a:rPr lang="en-US" sz="2726">
                <a:solidFill>
                  <a:srgbClr val="343432"/>
                </a:solidFill>
                <a:latin typeface="Century Gothic"/>
                <a:ea typeface="Century Gothic"/>
                <a:cs typeface="Century Gothic"/>
                <a:sym typeface="Century Gothic"/>
              </a:rPr>
              <a:t>.</a:t>
            </a:r>
            <a:endParaRPr/>
          </a:p>
        </p:txBody>
      </p:sp>
      <p:sp>
        <p:nvSpPr>
          <p:cNvPr id="1214" name="Google Shape;1214;p18"/>
          <p:cNvSpPr txBox="1"/>
          <p:nvPr/>
        </p:nvSpPr>
        <p:spPr>
          <a:xfrm>
            <a:off x="640826" y="1214867"/>
            <a:ext cx="8347270" cy="1007625"/>
          </a:xfrm>
          <a:prstGeom prst="rect">
            <a:avLst/>
          </a:prstGeom>
          <a:noFill/>
          <a:ln>
            <a:noFill/>
          </a:ln>
        </p:spPr>
        <p:txBody>
          <a:bodyPr spcFirstLastPara="1" wrap="square" lIns="0" tIns="0" rIns="0" bIns="0" anchor="t" anchorCtr="0">
            <a:spAutoFit/>
          </a:bodyPr>
          <a:lstStyle/>
          <a:p>
            <a:pPr marL="0" marR="0" lvl="0" indent="0" algn="ctr" rtl="0">
              <a:lnSpc>
                <a:spcPct val="223991"/>
              </a:lnSpc>
              <a:spcBef>
                <a:spcPts val="0"/>
              </a:spcBef>
              <a:spcAft>
                <a:spcPts val="0"/>
              </a:spcAft>
              <a:buNone/>
            </a:pPr>
            <a:r>
              <a:rPr lang="en-US" sz="4039">
                <a:solidFill>
                  <a:srgbClr val="186931"/>
                </a:solidFill>
                <a:latin typeface="Century Gothic"/>
                <a:ea typeface="Century Gothic"/>
                <a:cs typeface="Century Gothic"/>
                <a:sym typeface="Century Gothic"/>
              </a:rPr>
              <a:t>PHC REVITALIZATION</a:t>
            </a:r>
            <a:endParaRPr/>
          </a:p>
        </p:txBody>
      </p:sp>
      <p:sp>
        <p:nvSpPr>
          <p:cNvPr id="1215" name="Google Shape;1215;p18"/>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216" name="Google Shape;1216;p18"/>
          <p:cNvSpPr/>
          <p:nvPr/>
        </p:nvSpPr>
        <p:spPr>
          <a:xfrm>
            <a:off x="9718048" y="1519699"/>
            <a:ext cx="7928531" cy="7079518"/>
          </a:xfrm>
          <a:custGeom>
            <a:avLst/>
            <a:gdLst/>
            <a:ahLst/>
            <a:cxnLst/>
            <a:rect l="l" t="t" r="r" b="b"/>
            <a:pathLst>
              <a:path w="7851515" h="7010749" extrusionOk="0">
                <a:moveTo>
                  <a:pt x="0" y="0"/>
                </a:moveTo>
                <a:lnTo>
                  <a:pt x="7851515" y="0"/>
                </a:lnTo>
                <a:lnTo>
                  <a:pt x="7851515" y="7010749"/>
                </a:lnTo>
                <a:lnTo>
                  <a:pt x="0" y="7010749"/>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217" name="Google Shape;1217;p18"/>
          <p:cNvSpPr/>
          <p:nvPr/>
        </p:nvSpPr>
        <p:spPr>
          <a:xfrm>
            <a:off x="13949134" y="6469697"/>
            <a:ext cx="4074091" cy="3466681"/>
          </a:xfrm>
          <a:custGeom>
            <a:avLst/>
            <a:gdLst/>
            <a:ahLst/>
            <a:cxnLst/>
            <a:rect l="l" t="t" r="r" b="b"/>
            <a:pathLst>
              <a:path w="4034516" h="3433007" extrusionOk="0">
                <a:moveTo>
                  <a:pt x="0" y="0"/>
                </a:moveTo>
                <a:lnTo>
                  <a:pt x="4034516" y="0"/>
                </a:lnTo>
                <a:lnTo>
                  <a:pt x="4034516" y="3433007"/>
                </a:lnTo>
                <a:lnTo>
                  <a:pt x="0" y="3433007"/>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218" name="Google Shape;1218;p18"/>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28</a:t>
            </a:fld>
            <a:endParaRPr sz="1616">
              <a:solidFill>
                <a:schemeClr val="dk1"/>
              </a:solidFill>
            </a:endParaRPr>
          </a:p>
        </p:txBody>
      </p:sp>
      <p:pic>
        <p:nvPicPr>
          <p:cNvPr id="1219" name="Google Shape;1219;p18"/>
          <p:cNvPicPr preferRelativeResize="0"/>
          <p:nvPr/>
        </p:nvPicPr>
        <p:blipFill rotWithShape="1">
          <a:blip r:embed="rId6">
            <a:alphaModFix/>
          </a:blip>
          <a:srcRect/>
          <a:stretch/>
        </p:blipFill>
        <p:spPr>
          <a:xfrm>
            <a:off x="151067" y="96598"/>
            <a:ext cx="1982534" cy="793713"/>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224"/>
        <p:cNvGrpSpPr/>
        <p:nvPr/>
      </p:nvGrpSpPr>
      <p:grpSpPr>
        <a:xfrm>
          <a:off x="0" y="0"/>
          <a:ext cx="0" cy="0"/>
          <a:chOff x="0" y="0"/>
          <a:chExt cx="0" cy="0"/>
        </a:xfrm>
      </p:grpSpPr>
      <p:sp>
        <p:nvSpPr>
          <p:cNvPr id="1225" name="Google Shape;1225;g350b1ed9aa4_0_0"/>
          <p:cNvSpPr txBox="1">
            <a:spLocks noGrp="1"/>
          </p:cNvSpPr>
          <p:nvPr>
            <p:ph type="sldNum" idx="12"/>
          </p:nvPr>
        </p:nvSpPr>
        <p:spPr>
          <a:xfrm>
            <a:off x="16142044" y="9884206"/>
            <a:ext cx="21336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29</a:t>
            </a:fld>
            <a:endParaRPr/>
          </a:p>
        </p:txBody>
      </p:sp>
      <p:pic>
        <p:nvPicPr>
          <p:cNvPr id="1226" name="Google Shape;1226;g350b1ed9aa4_0_0"/>
          <p:cNvPicPr preferRelativeResize="0"/>
          <p:nvPr/>
        </p:nvPicPr>
        <p:blipFill>
          <a:blip r:embed="rId3">
            <a:alphaModFix/>
          </a:blip>
          <a:stretch>
            <a:fillRect/>
          </a:stretch>
        </p:blipFill>
        <p:spPr>
          <a:xfrm>
            <a:off x="404425" y="95050"/>
            <a:ext cx="17479160" cy="100969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B9F1D1"/>
        </a:solidFill>
        <a:effectLst/>
      </p:bgPr>
    </p:bg>
    <p:spTree>
      <p:nvGrpSpPr>
        <p:cNvPr id="1" name="Shape 584"/>
        <p:cNvGrpSpPr/>
        <p:nvPr/>
      </p:nvGrpSpPr>
      <p:grpSpPr>
        <a:xfrm>
          <a:off x="0" y="0"/>
          <a:ext cx="0" cy="0"/>
          <a:chOff x="0" y="0"/>
          <a:chExt cx="0" cy="0"/>
        </a:xfrm>
      </p:grpSpPr>
      <p:sp>
        <p:nvSpPr>
          <p:cNvPr id="585" name="Google Shape;585;p3"/>
          <p:cNvSpPr/>
          <p:nvPr/>
        </p:nvSpPr>
        <p:spPr>
          <a:xfrm>
            <a:off x="-130914" y="-50453"/>
            <a:ext cx="18549831" cy="10387905"/>
          </a:xfrm>
          <a:custGeom>
            <a:avLst/>
            <a:gdLst/>
            <a:ahLst/>
            <a:cxnLst/>
            <a:rect l="l" t="t" r="r" b="b"/>
            <a:pathLst>
              <a:path w="18369643" h="10287000" extrusionOk="0">
                <a:moveTo>
                  <a:pt x="0" y="0"/>
                </a:moveTo>
                <a:lnTo>
                  <a:pt x="18369642" y="0"/>
                </a:lnTo>
                <a:lnTo>
                  <a:pt x="18369642" y="10287000"/>
                </a:lnTo>
                <a:lnTo>
                  <a:pt x="0" y="10287000"/>
                </a:lnTo>
                <a:lnTo>
                  <a:pt x="0" y="0"/>
                </a:lnTo>
                <a:close/>
              </a:path>
            </a:pathLst>
          </a:custGeom>
          <a:blipFill rotWithShape="1">
            <a:blip r:embed="rId3">
              <a:alphaModFix amt="6000"/>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nvGrpSpPr>
          <p:cNvPr id="586" name="Google Shape;586;p3"/>
          <p:cNvGrpSpPr/>
          <p:nvPr/>
        </p:nvGrpSpPr>
        <p:grpSpPr>
          <a:xfrm>
            <a:off x="9695566" y="1581645"/>
            <a:ext cx="8023444" cy="1577369"/>
            <a:chOff x="0" y="-28575"/>
            <a:chExt cx="812800" cy="159793"/>
          </a:xfrm>
        </p:grpSpPr>
        <p:sp>
          <p:nvSpPr>
            <p:cNvPr id="587" name="Google Shape;587;p3"/>
            <p:cNvSpPr/>
            <p:nvPr/>
          </p:nvSpPr>
          <p:spPr>
            <a:xfrm>
              <a:off x="0" y="0"/>
              <a:ext cx="812800" cy="131218"/>
            </a:xfrm>
            <a:custGeom>
              <a:avLst/>
              <a:gdLst/>
              <a:ahLst/>
              <a:cxnLst/>
              <a:rect l="l" t="t" r="r" b="b"/>
              <a:pathLst>
                <a:path w="812800" h="131218" extrusionOk="0">
                  <a:moveTo>
                    <a:pt x="0" y="0"/>
                  </a:moveTo>
                  <a:lnTo>
                    <a:pt x="812800" y="0"/>
                  </a:lnTo>
                  <a:lnTo>
                    <a:pt x="812800" y="131218"/>
                  </a:lnTo>
                  <a:lnTo>
                    <a:pt x="0" y="131218"/>
                  </a:lnTo>
                  <a:close/>
                </a:path>
              </a:pathLst>
            </a:custGeom>
            <a:solidFill>
              <a:srgbClr val="012B1B"/>
            </a:solidFill>
            <a:ln>
              <a:noFill/>
            </a:ln>
          </p:spPr>
        </p:sp>
        <p:sp>
          <p:nvSpPr>
            <p:cNvPr id="588" name="Google Shape;588;p3"/>
            <p:cNvSpPr txBox="1"/>
            <p:nvPr/>
          </p:nvSpPr>
          <p:spPr>
            <a:xfrm>
              <a:off x="0" y="-28575"/>
              <a:ext cx="812800" cy="159793"/>
            </a:xfrm>
            <a:prstGeom prst="rect">
              <a:avLst/>
            </a:prstGeom>
            <a:noFill/>
            <a:ln>
              <a:noFill/>
            </a:ln>
          </p:spPr>
          <p:txBody>
            <a:bodyPr spcFirstLastPara="1" wrap="square" lIns="51275" tIns="51275" rIns="51275" bIns="51275" anchor="ctr" anchorCtr="0">
              <a:noAutofit/>
            </a:bodyPr>
            <a:lstStyle/>
            <a:p>
              <a:pPr marL="0" marR="0" lvl="0" indent="0" algn="ctr" rtl="0">
                <a:lnSpc>
                  <a:spcPct val="108855"/>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589" name="Google Shape;589;p3"/>
          <p:cNvGrpSpPr/>
          <p:nvPr/>
        </p:nvGrpSpPr>
        <p:grpSpPr>
          <a:xfrm>
            <a:off x="591044" y="1581645"/>
            <a:ext cx="8023444" cy="1577369"/>
            <a:chOff x="0" y="-28575"/>
            <a:chExt cx="812800" cy="159793"/>
          </a:xfrm>
        </p:grpSpPr>
        <p:sp>
          <p:nvSpPr>
            <p:cNvPr id="590" name="Google Shape;590;p3"/>
            <p:cNvSpPr/>
            <p:nvPr/>
          </p:nvSpPr>
          <p:spPr>
            <a:xfrm>
              <a:off x="0" y="0"/>
              <a:ext cx="812800" cy="131218"/>
            </a:xfrm>
            <a:custGeom>
              <a:avLst/>
              <a:gdLst/>
              <a:ahLst/>
              <a:cxnLst/>
              <a:rect l="l" t="t" r="r" b="b"/>
              <a:pathLst>
                <a:path w="812800" h="131218" extrusionOk="0">
                  <a:moveTo>
                    <a:pt x="0" y="0"/>
                  </a:moveTo>
                  <a:lnTo>
                    <a:pt x="812800" y="0"/>
                  </a:lnTo>
                  <a:lnTo>
                    <a:pt x="812800" y="131218"/>
                  </a:lnTo>
                  <a:lnTo>
                    <a:pt x="0" y="131218"/>
                  </a:lnTo>
                  <a:close/>
                </a:path>
              </a:pathLst>
            </a:custGeom>
            <a:solidFill>
              <a:srgbClr val="012B1B"/>
            </a:solidFill>
            <a:ln>
              <a:noFill/>
            </a:ln>
          </p:spPr>
        </p:sp>
        <p:sp>
          <p:nvSpPr>
            <p:cNvPr id="591" name="Google Shape;591;p3"/>
            <p:cNvSpPr txBox="1"/>
            <p:nvPr/>
          </p:nvSpPr>
          <p:spPr>
            <a:xfrm>
              <a:off x="0" y="-28575"/>
              <a:ext cx="812800" cy="159793"/>
            </a:xfrm>
            <a:prstGeom prst="rect">
              <a:avLst/>
            </a:prstGeom>
            <a:noFill/>
            <a:ln>
              <a:noFill/>
            </a:ln>
          </p:spPr>
          <p:txBody>
            <a:bodyPr spcFirstLastPara="1" wrap="square" lIns="51275" tIns="51275" rIns="51275" bIns="51275" anchor="ctr" anchorCtr="0">
              <a:noAutofit/>
            </a:bodyPr>
            <a:lstStyle/>
            <a:p>
              <a:pPr marL="0" marR="0" lvl="0" indent="0" algn="ctr" rtl="0">
                <a:lnSpc>
                  <a:spcPct val="108855"/>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592" name="Google Shape;592;p3"/>
          <p:cNvGrpSpPr/>
          <p:nvPr/>
        </p:nvGrpSpPr>
        <p:grpSpPr>
          <a:xfrm>
            <a:off x="591044" y="1817548"/>
            <a:ext cx="1295296" cy="1341466"/>
            <a:chOff x="0" y="-47625"/>
            <a:chExt cx="1336129" cy="1383754"/>
          </a:xfrm>
        </p:grpSpPr>
        <p:sp>
          <p:nvSpPr>
            <p:cNvPr id="593" name="Google Shape;593;p3"/>
            <p:cNvSpPr/>
            <p:nvPr/>
          </p:nvSpPr>
          <p:spPr>
            <a:xfrm>
              <a:off x="0" y="0"/>
              <a:ext cx="1336129" cy="1336129"/>
            </a:xfrm>
            <a:custGeom>
              <a:avLst/>
              <a:gdLst/>
              <a:ahLst/>
              <a:cxnLst/>
              <a:rect l="l" t="t" r="r" b="b"/>
              <a:pathLst>
                <a:path w="1336129" h="1336129" extrusionOk="0">
                  <a:moveTo>
                    <a:pt x="0" y="0"/>
                  </a:moveTo>
                  <a:lnTo>
                    <a:pt x="1336129" y="0"/>
                  </a:lnTo>
                  <a:lnTo>
                    <a:pt x="1336129" y="1336129"/>
                  </a:lnTo>
                  <a:lnTo>
                    <a:pt x="0" y="1336129"/>
                  </a:lnTo>
                  <a:close/>
                </a:path>
              </a:pathLst>
            </a:custGeom>
            <a:solidFill>
              <a:srgbClr val="29C978"/>
            </a:solidFill>
            <a:ln>
              <a:noFill/>
            </a:ln>
          </p:spPr>
        </p:sp>
        <p:sp>
          <p:nvSpPr>
            <p:cNvPr id="594" name="Google Shape;594;p3"/>
            <p:cNvSpPr txBox="1"/>
            <p:nvPr/>
          </p:nvSpPr>
          <p:spPr>
            <a:xfrm>
              <a:off x="0" y="-47625"/>
              <a:ext cx="1336129" cy="1383754"/>
            </a:xfrm>
            <a:prstGeom prst="rect">
              <a:avLst/>
            </a:prstGeom>
            <a:noFill/>
            <a:ln>
              <a:noFill/>
            </a:ln>
          </p:spPr>
          <p:txBody>
            <a:bodyPr spcFirstLastPara="1" wrap="square" lIns="55500" tIns="55500" rIns="55500" bIns="55500" anchor="ctr" anchorCtr="0">
              <a:noAutofit/>
            </a:bodyPr>
            <a:lstStyle/>
            <a:p>
              <a:pPr marL="0" marR="0" lvl="0" indent="0" algn="ctr" rtl="0">
                <a:lnSpc>
                  <a:spcPct val="140036"/>
                </a:lnSpc>
                <a:spcBef>
                  <a:spcPts val="0"/>
                </a:spcBef>
                <a:spcAft>
                  <a:spcPts val="0"/>
                </a:spcAft>
                <a:buNone/>
              </a:pPr>
              <a:r>
                <a:rPr lang="en-US" sz="2725" b="1">
                  <a:solidFill>
                    <a:srgbClr val="012B1B"/>
                  </a:solidFill>
                  <a:latin typeface="Century Gothic"/>
                  <a:ea typeface="Century Gothic"/>
                  <a:cs typeface="Century Gothic"/>
                  <a:sym typeface="Century Gothic"/>
                </a:rPr>
                <a:t>1</a:t>
              </a:r>
              <a:endParaRPr/>
            </a:p>
          </p:txBody>
        </p:sp>
      </p:grpSp>
      <p:grpSp>
        <p:nvGrpSpPr>
          <p:cNvPr id="595" name="Google Shape;595;p3"/>
          <p:cNvGrpSpPr/>
          <p:nvPr/>
        </p:nvGrpSpPr>
        <p:grpSpPr>
          <a:xfrm>
            <a:off x="591044" y="5041088"/>
            <a:ext cx="8023444" cy="1577369"/>
            <a:chOff x="0" y="-28575"/>
            <a:chExt cx="812800" cy="159793"/>
          </a:xfrm>
        </p:grpSpPr>
        <p:sp>
          <p:nvSpPr>
            <p:cNvPr id="596" name="Google Shape;596;p3"/>
            <p:cNvSpPr/>
            <p:nvPr/>
          </p:nvSpPr>
          <p:spPr>
            <a:xfrm>
              <a:off x="0" y="0"/>
              <a:ext cx="812800" cy="131218"/>
            </a:xfrm>
            <a:custGeom>
              <a:avLst/>
              <a:gdLst/>
              <a:ahLst/>
              <a:cxnLst/>
              <a:rect l="l" t="t" r="r" b="b"/>
              <a:pathLst>
                <a:path w="812800" h="131218" extrusionOk="0">
                  <a:moveTo>
                    <a:pt x="0" y="0"/>
                  </a:moveTo>
                  <a:lnTo>
                    <a:pt x="812800" y="0"/>
                  </a:lnTo>
                  <a:lnTo>
                    <a:pt x="812800" y="131218"/>
                  </a:lnTo>
                  <a:lnTo>
                    <a:pt x="0" y="131218"/>
                  </a:lnTo>
                  <a:close/>
                </a:path>
              </a:pathLst>
            </a:custGeom>
            <a:solidFill>
              <a:srgbClr val="012B1B"/>
            </a:solidFill>
            <a:ln>
              <a:noFill/>
            </a:ln>
          </p:spPr>
        </p:sp>
        <p:sp>
          <p:nvSpPr>
            <p:cNvPr id="597" name="Google Shape;597;p3"/>
            <p:cNvSpPr txBox="1"/>
            <p:nvPr/>
          </p:nvSpPr>
          <p:spPr>
            <a:xfrm>
              <a:off x="0" y="-28575"/>
              <a:ext cx="812800" cy="159793"/>
            </a:xfrm>
            <a:prstGeom prst="rect">
              <a:avLst/>
            </a:prstGeom>
            <a:noFill/>
            <a:ln>
              <a:noFill/>
            </a:ln>
          </p:spPr>
          <p:txBody>
            <a:bodyPr spcFirstLastPara="1" wrap="square" lIns="51275" tIns="51275" rIns="51275" bIns="51275" anchor="ctr" anchorCtr="0">
              <a:noAutofit/>
            </a:bodyPr>
            <a:lstStyle/>
            <a:p>
              <a:pPr marL="0" marR="0" lvl="0" indent="0" algn="ctr" rtl="0">
                <a:lnSpc>
                  <a:spcPct val="108855"/>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598" name="Google Shape;598;p3"/>
          <p:cNvGrpSpPr/>
          <p:nvPr/>
        </p:nvGrpSpPr>
        <p:grpSpPr>
          <a:xfrm>
            <a:off x="591044" y="5276991"/>
            <a:ext cx="1295296" cy="1341466"/>
            <a:chOff x="0" y="-47625"/>
            <a:chExt cx="1336129" cy="1383754"/>
          </a:xfrm>
        </p:grpSpPr>
        <p:sp>
          <p:nvSpPr>
            <p:cNvPr id="599" name="Google Shape;599;p3"/>
            <p:cNvSpPr/>
            <p:nvPr/>
          </p:nvSpPr>
          <p:spPr>
            <a:xfrm>
              <a:off x="0" y="0"/>
              <a:ext cx="1336129" cy="1336129"/>
            </a:xfrm>
            <a:custGeom>
              <a:avLst/>
              <a:gdLst/>
              <a:ahLst/>
              <a:cxnLst/>
              <a:rect l="l" t="t" r="r" b="b"/>
              <a:pathLst>
                <a:path w="1336129" h="1336129" extrusionOk="0">
                  <a:moveTo>
                    <a:pt x="0" y="0"/>
                  </a:moveTo>
                  <a:lnTo>
                    <a:pt x="1336129" y="0"/>
                  </a:lnTo>
                  <a:lnTo>
                    <a:pt x="1336129" y="1336129"/>
                  </a:lnTo>
                  <a:lnTo>
                    <a:pt x="0" y="1336129"/>
                  </a:lnTo>
                  <a:close/>
                </a:path>
              </a:pathLst>
            </a:custGeom>
            <a:solidFill>
              <a:srgbClr val="29C978"/>
            </a:solidFill>
            <a:ln>
              <a:noFill/>
            </a:ln>
          </p:spPr>
        </p:sp>
        <p:sp>
          <p:nvSpPr>
            <p:cNvPr id="600" name="Google Shape;600;p3"/>
            <p:cNvSpPr txBox="1"/>
            <p:nvPr/>
          </p:nvSpPr>
          <p:spPr>
            <a:xfrm>
              <a:off x="0" y="-47625"/>
              <a:ext cx="1336129" cy="1383754"/>
            </a:xfrm>
            <a:prstGeom prst="rect">
              <a:avLst/>
            </a:prstGeom>
            <a:noFill/>
            <a:ln>
              <a:noFill/>
            </a:ln>
          </p:spPr>
          <p:txBody>
            <a:bodyPr spcFirstLastPara="1" wrap="square" lIns="55500" tIns="55500" rIns="55500" bIns="55500" anchor="ctr" anchorCtr="0">
              <a:noAutofit/>
            </a:bodyPr>
            <a:lstStyle/>
            <a:p>
              <a:pPr marL="0" marR="0" lvl="0" indent="0" algn="ctr" rtl="0">
                <a:lnSpc>
                  <a:spcPct val="140036"/>
                </a:lnSpc>
                <a:spcBef>
                  <a:spcPts val="0"/>
                </a:spcBef>
                <a:spcAft>
                  <a:spcPts val="0"/>
                </a:spcAft>
                <a:buNone/>
              </a:pPr>
              <a:r>
                <a:rPr lang="en-US" sz="2725" b="1">
                  <a:solidFill>
                    <a:srgbClr val="012B1B"/>
                  </a:solidFill>
                  <a:latin typeface="Century Gothic"/>
                  <a:ea typeface="Century Gothic"/>
                  <a:cs typeface="Century Gothic"/>
                  <a:sym typeface="Century Gothic"/>
                </a:rPr>
                <a:t>2</a:t>
              </a:r>
              <a:endParaRPr/>
            </a:p>
          </p:txBody>
        </p:sp>
      </p:grpSp>
      <p:grpSp>
        <p:nvGrpSpPr>
          <p:cNvPr id="601" name="Google Shape;601;p3"/>
          <p:cNvGrpSpPr/>
          <p:nvPr/>
        </p:nvGrpSpPr>
        <p:grpSpPr>
          <a:xfrm>
            <a:off x="9695566" y="5041088"/>
            <a:ext cx="8023444" cy="1577369"/>
            <a:chOff x="0" y="-28575"/>
            <a:chExt cx="812800" cy="159793"/>
          </a:xfrm>
        </p:grpSpPr>
        <p:sp>
          <p:nvSpPr>
            <p:cNvPr id="602" name="Google Shape;602;p3"/>
            <p:cNvSpPr/>
            <p:nvPr/>
          </p:nvSpPr>
          <p:spPr>
            <a:xfrm>
              <a:off x="0" y="0"/>
              <a:ext cx="812800" cy="131218"/>
            </a:xfrm>
            <a:custGeom>
              <a:avLst/>
              <a:gdLst/>
              <a:ahLst/>
              <a:cxnLst/>
              <a:rect l="l" t="t" r="r" b="b"/>
              <a:pathLst>
                <a:path w="812800" h="131218" extrusionOk="0">
                  <a:moveTo>
                    <a:pt x="0" y="0"/>
                  </a:moveTo>
                  <a:lnTo>
                    <a:pt x="812800" y="0"/>
                  </a:lnTo>
                  <a:lnTo>
                    <a:pt x="812800" y="131218"/>
                  </a:lnTo>
                  <a:lnTo>
                    <a:pt x="0" y="131218"/>
                  </a:lnTo>
                  <a:close/>
                </a:path>
              </a:pathLst>
            </a:custGeom>
            <a:solidFill>
              <a:srgbClr val="012B1B"/>
            </a:solidFill>
            <a:ln>
              <a:noFill/>
            </a:ln>
          </p:spPr>
        </p:sp>
        <p:sp>
          <p:nvSpPr>
            <p:cNvPr id="603" name="Google Shape;603;p3"/>
            <p:cNvSpPr txBox="1"/>
            <p:nvPr/>
          </p:nvSpPr>
          <p:spPr>
            <a:xfrm>
              <a:off x="0" y="-28575"/>
              <a:ext cx="812800" cy="159793"/>
            </a:xfrm>
            <a:prstGeom prst="rect">
              <a:avLst/>
            </a:prstGeom>
            <a:noFill/>
            <a:ln>
              <a:noFill/>
            </a:ln>
          </p:spPr>
          <p:txBody>
            <a:bodyPr spcFirstLastPara="1" wrap="square" lIns="51275" tIns="51275" rIns="51275" bIns="51275" anchor="ctr" anchorCtr="0">
              <a:noAutofit/>
            </a:bodyPr>
            <a:lstStyle/>
            <a:p>
              <a:pPr marL="0" marR="0" lvl="0" indent="0" algn="ctr" rtl="0">
                <a:lnSpc>
                  <a:spcPct val="108855"/>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604" name="Google Shape;604;p3"/>
          <p:cNvGrpSpPr/>
          <p:nvPr/>
        </p:nvGrpSpPr>
        <p:grpSpPr>
          <a:xfrm>
            <a:off x="9695566" y="5276991"/>
            <a:ext cx="1269616" cy="1341466"/>
            <a:chOff x="0" y="-47625"/>
            <a:chExt cx="1309640" cy="1383754"/>
          </a:xfrm>
        </p:grpSpPr>
        <p:sp>
          <p:nvSpPr>
            <p:cNvPr id="605" name="Google Shape;605;p3"/>
            <p:cNvSpPr/>
            <p:nvPr/>
          </p:nvSpPr>
          <p:spPr>
            <a:xfrm>
              <a:off x="0" y="0"/>
              <a:ext cx="1309640" cy="1336129"/>
            </a:xfrm>
            <a:custGeom>
              <a:avLst/>
              <a:gdLst/>
              <a:ahLst/>
              <a:cxnLst/>
              <a:rect l="l" t="t" r="r" b="b"/>
              <a:pathLst>
                <a:path w="1309640" h="1336129" extrusionOk="0">
                  <a:moveTo>
                    <a:pt x="0" y="0"/>
                  </a:moveTo>
                  <a:lnTo>
                    <a:pt x="1309640" y="0"/>
                  </a:lnTo>
                  <a:lnTo>
                    <a:pt x="1309640" y="1336129"/>
                  </a:lnTo>
                  <a:lnTo>
                    <a:pt x="0" y="1336129"/>
                  </a:lnTo>
                  <a:close/>
                </a:path>
              </a:pathLst>
            </a:custGeom>
            <a:solidFill>
              <a:srgbClr val="29C978"/>
            </a:solidFill>
            <a:ln>
              <a:noFill/>
            </a:ln>
          </p:spPr>
        </p:sp>
        <p:sp>
          <p:nvSpPr>
            <p:cNvPr id="606" name="Google Shape;606;p3"/>
            <p:cNvSpPr txBox="1"/>
            <p:nvPr/>
          </p:nvSpPr>
          <p:spPr>
            <a:xfrm>
              <a:off x="0" y="-47625"/>
              <a:ext cx="1309640" cy="1383754"/>
            </a:xfrm>
            <a:prstGeom prst="rect">
              <a:avLst/>
            </a:prstGeom>
            <a:noFill/>
            <a:ln>
              <a:noFill/>
            </a:ln>
          </p:spPr>
          <p:txBody>
            <a:bodyPr spcFirstLastPara="1" wrap="square" lIns="55500" tIns="55500" rIns="55500" bIns="55500" anchor="ctr" anchorCtr="0">
              <a:noAutofit/>
            </a:bodyPr>
            <a:lstStyle/>
            <a:p>
              <a:pPr marL="0" marR="0" lvl="0" indent="0" algn="ctr" rtl="0">
                <a:lnSpc>
                  <a:spcPct val="140036"/>
                </a:lnSpc>
                <a:spcBef>
                  <a:spcPts val="0"/>
                </a:spcBef>
                <a:spcAft>
                  <a:spcPts val="0"/>
                </a:spcAft>
                <a:buNone/>
              </a:pPr>
              <a:r>
                <a:rPr lang="en-US" sz="2725" b="1">
                  <a:solidFill>
                    <a:srgbClr val="012B1B"/>
                  </a:solidFill>
                  <a:latin typeface="Century Gothic"/>
                  <a:ea typeface="Century Gothic"/>
                  <a:cs typeface="Century Gothic"/>
                  <a:sym typeface="Century Gothic"/>
                </a:rPr>
                <a:t>4</a:t>
              </a:r>
              <a:endParaRPr/>
            </a:p>
          </p:txBody>
        </p:sp>
      </p:grpSp>
      <p:grpSp>
        <p:nvGrpSpPr>
          <p:cNvPr id="607" name="Google Shape;607;p3"/>
          <p:cNvGrpSpPr/>
          <p:nvPr/>
        </p:nvGrpSpPr>
        <p:grpSpPr>
          <a:xfrm>
            <a:off x="9669885" y="1817548"/>
            <a:ext cx="1295296" cy="1341466"/>
            <a:chOff x="0" y="-47625"/>
            <a:chExt cx="1336129" cy="1383754"/>
          </a:xfrm>
        </p:grpSpPr>
        <p:sp>
          <p:nvSpPr>
            <p:cNvPr id="608" name="Google Shape;608;p3"/>
            <p:cNvSpPr/>
            <p:nvPr/>
          </p:nvSpPr>
          <p:spPr>
            <a:xfrm>
              <a:off x="0" y="0"/>
              <a:ext cx="1336129" cy="1336129"/>
            </a:xfrm>
            <a:custGeom>
              <a:avLst/>
              <a:gdLst/>
              <a:ahLst/>
              <a:cxnLst/>
              <a:rect l="l" t="t" r="r" b="b"/>
              <a:pathLst>
                <a:path w="1336129" h="1336129" extrusionOk="0">
                  <a:moveTo>
                    <a:pt x="0" y="0"/>
                  </a:moveTo>
                  <a:lnTo>
                    <a:pt x="1336129" y="0"/>
                  </a:lnTo>
                  <a:lnTo>
                    <a:pt x="1336129" y="1336129"/>
                  </a:lnTo>
                  <a:lnTo>
                    <a:pt x="0" y="1336129"/>
                  </a:lnTo>
                  <a:close/>
                </a:path>
              </a:pathLst>
            </a:custGeom>
            <a:solidFill>
              <a:srgbClr val="29C978"/>
            </a:solidFill>
            <a:ln>
              <a:noFill/>
            </a:ln>
          </p:spPr>
        </p:sp>
        <p:sp>
          <p:nvSpPr>
            <p:cNvPr id="609" name="Google Shape;609;p3"/>
            <p:cNvSpPr txBox="1"/>
            <p:nvPr/>
          </p:nvSpPr>
          <p:spPr>
            <a:xfrm>
              <a:off x="0" y="-47625"/>
              <a:ext cx="1336129" cy="1383754"/>
            </a:xfrm>
            <a:prstGeom prst="rect">
              <a:avLst/>
            </a:prstGeom>
            <a:noFill/>
            <a:ln>
              <a:noFill/>
            </a:ln>
          </p:spPr>
          <p:txBody>
            <a:bodyPr spcFirstLastPara="1" wrap="square" lIns="55500" tIns="55500" rIns="55500" bIns="55500" anchor="ctr" anchorCtr="0">
              <a:noAutofit/>
            </a:bodyPr>
            <a:lstStyle/>
            <a:p>
              <a:pPr marL="0" marR="0" lvl="0" indent="0" algn="ctr" rtl="0">
                <a:lnSpc>
                  <a:spcPct val="140036"/>
                </a:lnSpc>
                <a:spcBef>
                  <a:spcPts val="0"/>
                </a:spcBef>
                <a:spcAft>
                  <a:spcPts val="0"/>
                </a:spcAft>
                <a:buNone/>
              </a:pPr>
              <a:r>
                <a:rPr lang="en-US" sz="2725" b="1">
                  <a:solidFill>
                    <a:srgbClr val="012B1B"/>
                  </a:solidFill>
                  <a:latin typeface="Century Gothic"/>
                  <a:ea typeface="Century Gothic"/>
                  <a:cs typeface="Century Gothic"/>
                  <a:sym typeface="Century Gothic"/>
                </a:rPr>
                <a:t>3</a:t>
              </a:r>
              <a:endParaRPr/>
            </a:p>
          </p:txBody>
        </p:sp>
      </p:grpSp>
      <p:sp>
        <p:nvSpPr>
          <p:cNvPr id="610" name="Google Shape;610;p3"/>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11" name="Google Shape;611;p3"/>
          <p:cNvSpPr txBox="1"/>
          <p:nvPr/>
        </p:nvSpPr>
        <p:spPr>
          <a:xfrm>
            <a:off x="612037" y="1026813"/>
            <a:ext cx="7178578" cy="570643"/>
          </a:xfrm>
          <a:prstGeom prst="rect">
            <a:avLst/>
          </a:prstGeom>
          <a:noFill/>
          <a:ln>
            <a:noFill/>
          </a:ln>
        </p:spPr>
        <p:txBody>
          <a:bodyPr spcFirstLastPara="1" wrap="square" lIns="0" tIns="0" rIns="0" bIns="0" anchor="t" anchorCtr="0">
            <a:spAutoFit/>
          </a:bodyPr>
          <a:lstStyle/>
          <a:p>
            <a:pPr marL="0" marR="0" lvl="0" indent="0" algn="l" rtl="0">
              <a:lnSpc>
                <a:spcPct val="110004"/>
              </a:lnSpc>
              <a:spcBef>
                <a:spcPts val="0"/>
              </a:spcBef>
              <a:spcAft>
                <a:spcPts val="0"/>
              </a:spcAft>
              <a:buNone/>
            </a:pPr>
            <a:r>
              <a:rPr lang="en-US" sz="4038">
                <a:solidFill>
                  <a:srgbClr val="012B1B"/>
                </a:solidFill>
                <a:latin typeface="Century Gothic"/>
                <a:ea typeface="Century Gothic"/>
                <a:cs typeface="Century Gothic"/>
                <a:sym typeface="Century Gothic"/>
              </a:rPr>
              <a:t>TABLE OF CONTENT</a:t>
            </a:r>
            <a:endParaRPr/>
          </a:p>
        </p:txBody>
      </p:sp>
      <p:sp>
        <p:nvSpPr>
          <p:cNvPr id="612" name="Google Shape;612;p3"/>
          <p:cNvSpPr txBox="1"/>
          <p:nvPr/>
        </p:nvSpPr>
        <p:spPr>
          <a:xfrm>
            <a:off x="11358097" y="2049607"/>
            <a:ext cx="6144300" cy="1025700"/>
          </a:xfrm>
          <a:prstGeom prst="rect">
            <a:avLst/>
          </a:prstGeom>
          <a:noFill/>
          <a:ln>
            <a:noFill/>
          </a:ln>
        </p:spPr>
        <p:txBody>
          <a:bodyPr spcFirstLastPara="1" wrap="square" lIns="0" tIns="0" rIns="0" bIns="0" anchor="t" anchorCtr="0">
            <a:spAutoFit/>
          </a:bodyPr>
          <a:lstStyle/>
          <a:p>
            <a:pPr marL="0" marR="0" lvl="0" indent="0" algn="l" rtl="0">
              <a:lnSpc>
                <a:spcPct val="120006"/>
              </a:lnSpc>
              <a:spcBef>
                <a:spcPts val="0"/>
              </a:spcBef>
              <a:spcAft>
                <a:spcPts val="0"/>
              </a:spcAft>
              <a:buNone/>
            </a:pPr>
            <a:r>
              <a:rPr lang="en-US" sz="3029">
                <a:solidFill>
                  <a:srgbClr val="FFFFFF"/>
                </a:solidFill>
                <a:latin typeface="Century Gothic"/>
                <a:ea typeface="Century Gothic"/>
                <a:cs typeface="Century Gothic"/>
                <a:sym typeface="Century Gothic"/>
              </a:rPr>
              <a:t>Overview of BHCPF based on BHCPF 2.0 and IMPACT</a:t>
            </a:r>
            <a:endParaRPr/>
          </a:p>
        </p:txBody>
      </p:sp>
      <p:sp>
        <p:nvSpPr>
          <p:cNvPr id="613" name="Google Shape;613;p3"/>
          <p:cNvSpPr txBox="1"/>
          <p:nvPr/>
        </p:nvSpPr>
        <p:spPr>
          <a:xfrm>
            <a:off x="2253574" y="2280488"/>
            <a:ext cx="5476287" cy="461759"/>
          </a:xfrm>
          <a:prstGeom prst="rect">
            <a:avLst/>
          </a:prstGeom>
          <a:noFill/>
          <a:ln>
            <a:noFill/>
          </a:ln>
        </p:spPr>
        <p:txBody>
          <a:bodyPr spcFirstLastPara="1" wrap="square" lIns="0" tIns="0" rIns="0" bIns="0" anchor="t" anchorCtr="0">
            <a:spAutoFit/>
          </a:bodyPr>
          <a:lstStyle/>
          <a:p>
            <a:pPr marL="0" marR="0" lvl="0" indent="0" algn="l" rtl="0">
              <a:lnSpc>
                <a:spcPct val="120006"/>
              </a:lnSpc>
              <a:spcBef>
                <a:spcPts val="0"/>
              </a:spcBef>
              <a:spcAft>
                <a:spcPts val="0"/>
              </a:spcAft>
              <a:buNone/>
            </a:pPr>
            <a:r>
              <a:rPr lang="en-US" sz="3029">
                <a:solidFill>
                  <a:srgbClr val="FFFFFF"/>
                </a:solidFill>
                <a:latin typeface="Century Gothic"/>
                <a:ea typeface="Century Gothic"/>
                <a:cs typeface="Century Gothic"/>
                <a:sym typeface="Century Gothic"/>
              </a:rPr>
              <a:t>Introduction</a:t>
            </a:r>
            <a:endParaRPr/>
          </a:p>
        </p:txBody>
      </p:sp>
      <p:sp>
        <p:nvSpPr>
          <p:cNvPr id="614" name="Google Shape;614;p3"/>
          <p:cNvSpPr txBox="1"/>
          <p:nvPr/>
        </p:nvSpPr>
        <p:spPr>
          <a:xfrm>
            <a:off x="2253574" y="5509050"/>
            <a:ext cx="5476287" cy="923520"/>
          </a:xfrm>
          <a:prstGeom prst="rect">
            <a:avLst/>
          </a:prstGeom>
          <a:noFill/>
          <a:ln>
            <a:noFill/>
          </a:ln>
        </p:spPr>
        <p:txBody>
          <a:bodyPr spcFirstLastPara="1" wrap="square" lIns="0" tIns="0" rIns="0" bIns="0" anchor="t" anchorCtr="0">
            <a:spAutoFit/>
          </a:bodyPr>
          <a:lstStyle/>
          <a:p>
            <a:pPr marL="0" marR="0" lvl="0" indent="0" algn="l" rtl="0">
              <a:lnSpc>
                <a:spcPct val="120006"/>
              </a:lnSpc>
              <a:spcBef>
                <a:spcPts val="0"/>
              </a:spcBef>
              <a:spcAft>
                <a:spcPts val="0"/>
              </a:spcAft>
              <a:buNone/>
            </a:pPr>
            <a:r>
              <a:rPr lang="en-US" sz="3029">
                <a:solidFill>
                  <a:srgbClr val="FFFFFF"/>
                </a:solidFill>
                <a:latin typeface="Century Gothic"/>
                <a:ea typeface="Century Gothic"/>
                <a:cs typeface="Century Gothic"/>
                <a:sym typeface="Century Gothic"/>
              </a:rPr>
              <a:t>Nigeria Health System (NSHRII, PHC Blueprint</a:t>
            </a:r>
            <a:endParaRPr/>
          </a:p>
        </p:txBody>
      </p:sp>
      <p:sp>
        <p:nvSpPr>
          <p:cNvPr id="615" name="Google Shape;615;p3"/>
          <p:cNvSpPr txBox="1"/>
          <p:nvPr/>
        </p:nvSpPr>
        <p:spPr>
          <a:xfrm>
            <a:off x="11358096" y="5739931"/>
            <a:ext cx="5476287" cy="461759"/>
          </a:xfrm>
          <a:prstGeom prst="rect">
            <a:avLst/>
          </a:prstGeom>
          <a:noFill/>
          <a:ln>
            <a:noFill/>
          </a:ln>
        </p:spPr>
        <p:txBody>
          <a:bodyPr spcFirstLastPara="1" wrap="square" lIns="0" tIns="0" rIns="0" bIns="0" anchor="t" anchorCtr="0">
            <a:spAutoFit/>
          </a:bodyPr>
          <a:lstStyle/>
          <a:p>
            <a:pPr marL="0" marR="0" lvl="0" indent="0" algn="l" rtl="0">
              <a:lnSpc>
                <a:spcPct val="120006"/>
              </a:lnSpc>
              <a:spcBef>
                <a:spcPts val="0"/>
              </a:spcBef>
              <a:spcAft>
                <a:spcPts val="0"/>
              </a:spcAft>
              <a:buNone/>
            </a:pPr>
            <a:r>
              <a:rPr lang="en-US" sz="3029">
                <a:solidFill>
                  <a:srgbClr val="FFFFFF"/>
                </a:solidFill>
                <a:latin typeface="Century Gothic"/>
                <a:ea typeface="Century Gothic"/>
                <a:cs typeface="Century Gothic"/>
                <a:sym typeface="Century Gothic"/>
              </a:rPr>
              <a:t>PHC Revitalization</a:t>
            </a:r>
            <a:endParaRPr/>
          </a:p>
        </p:txBody>
      </p:sp>
      <p:sp>
        <p:nvSpPr>
          <p:cNvPr id="616" name="Google Shape;616;p3"/>
          <p:cNvSpPr/>
          <p:nvPr/>
        </p:nvSpPr>
        <p:spPr>
          <a:xfrm>
            <a:off x="705609" y="3592750"/>
            <a:ext cx="171842" cy="158524"/>
          </a:xfrm>
          <a:custGeom>
            <a:avLst/>
            <a:gdLst/>
            <a:ahLst/>
            <a:cxnLst/>
            <a:rect l="l" t="t" r="r" b="b"/>
            <a:pathLst>
              <a:path w="170173" h="156984" extrusionOk="0">
                <a:moveTo>
                  <a:pt x="0" y="0"/>
                </a:moveTo>
                <a:lnTo>
                  <a:pt x="170173" y="0"/>
                </a:lnTo>
                <a:lnTo>
                  <a:pt x="170173" y="156985"/>
                </a:lnTo>
                <a:lnTo>
                  <a:pt x="0" y="156985"/>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17" name="Google Shape;617;p3"/>
          <p:cNvSpPr txBox="1"/>
          <p:nvPr/>
        </p:nvSpPr>
        <p:spPr>
          <a:xfrm>
            <a:off x="992973" y="3459239"/>
            <a:ext cx="3226390" cy="1050554"/>
          </a:xfrm>
          <a:prstGeom prst="rect">
            <a:avLst/>
          </a:prstGeom>
          <a:noFill/>
          <a:ln>
            <a:noFill/>
          </a:ln>
        </p:spPr>
        <p:txBody>
          <a:bodyPr spcFirstLastPara="1" wrap="square" lIns="0" tIns="0" rIns="0" bIns="0" anchor="t" anchorCtr="0">
            <a:spAutoFit/>
          </a:bodyPr>
          <a:lstStyle/>
          <a:p>
            <a:pPr marL="0" marR="0" lvl="0" indent="0" algn="l" rtl="0">
              <a:lnSpc>
                <a:spcPct val="174938"/>
              </a:lnSpc>
              <a:spcBef>
                <a:spcPts val="0"/>
              </a:spcBef>
              <a:spcAft>
                <a:spcPts val="0"/>
              </a:spcAft>
              <a:buNone/>
            </a:pPr>
            <a:r>
              <a:rPr lang="en-US" sz="1616">
                <a:solidFill>
                  <a:srgbClr val="000000"/>
                </a:solidFill>
                <a:latin typeface="Century Gothic"/>
                <a:ea typeface="Century Gothic"/>
                <a:cs typeface="Century Gothic"/>
                <a:sym typeface="Century Gothic"/>
              </a:rPr>
              <a:t>Course objectives </a:t>
            </a:r>
            <a:endParaRPr/>
          </a:p>
          <a:p>
            <a:pPr marL="0" marR="0" lvl="0" indent="0" algn="l" rtl="0">
              <a:lnSpc>
                <a:spcPct val="174938"/>
              </a:lnSpc>
              <a:spcBef>
                <a:spcPts val="0"/>
              </a:spcBef>
              <a:spcAft>
                <a:spcPts val="0"/>
              </a:spcAft>
              <a:buNone/>
            </a:pPr>
            <a:r>
              <a:rPr lang="en-US" sz="1616">
                <a:solidFill>
                  <a:srgbClr val="000000"/>
                </a:solidFill>
                <a:latin typeface="Century Gothic"/>
                <a:ea typeface="Century Gothic"/>
                <a:cs typeface="Century Gothic"/>
                <a:sym typeface="Century Gothic"/>
              </a:rPr>
              <a:t>Course Structures</a:t>
            </a:r>
            <a:endParaRPr/>
          </a:p>
          <a:p>
            <a:pPr marL="0" marR="0" lvl="0" indent="0" algn="l" rtl="0">
              <a:lnSpc>
                <a:spcPct val="174938"/>
              </a:lnSpc>
              <a:spcBef>
                <a:spcPts val="0"/>
              </a:spcBef>
              <a:spcAft>
                <a:spcPts val="0"/>
              </a:spcAft>
              <a:buNone/>
            </a:pPr>
            <a:r>
              <a:rPr lang="en-US" sz="1616">
                <a:solidFill>
                  <a:srgbClr val="000000"/>
                </a:solidFill>
                <a:latin typeface="Century Gothic"/>
                <a:ea typeface="Century Gothic"/>
                <a:cs typeface="Century Gothic"/>
                <a:sym typeface="Century Gothic"/>
              </a:rPr>
              <a:t>Why This Training Matters</a:t>
            </a:r>
            <a:endParaRPr/>
          </a:p>
        </p:txBody>
      </p:sp>
      <p:sp>
        <p:nvSpPr>
          <p:cNvPr id="618" name="Google Shape;618;p3"/>
          <p:cNvSpPr/>
          <p:nvPr/>
        </p:nvSpPr>
        <p:spPr>
          <a:xfrm>
            <a:off x="705609" y="3953442"/>
            <a:ext cx="171842" cy="158524"/>
          </a:xfrm>
          <a:custGeom>
            <a:avLst/>
            <a:gdLst/>
            <a:ahLst/>
            <a:cxnLst/>
            <a:rect l="l" t="t" r="r" b="b"/>
            <a:pathLst>
              <a:path w="170173" h="156984" extrusionOk="0">
                <a:moveTo>
                  <a:pt x="0" y="0"/>
                </a:moveTo>
                <a:lnTo>
                  <a:pt x="170173" y="0"/>
                </a:lnTo>
                <a:lnTo>
                  <a:pt x="170173" y="156984"/>
                </a:lnTo>
                <a:lnTo>
                  <a:pt x="0" y="156984"/>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19" name="Google Shape;619;p3"/>
          <p:cNvSpPr/>
          <p:nvPr/>
        </p:nvSpPr>
        <p:spPr>
          <a:xfrm>
            <a:off x="705609" y="4314133"/>
            <a:ext cx="171842" cy="158524"/>
          </a:xfrm>
          <a:custGeom>
            <a:avLst/>
            <a:gdLst/>
            <a:ahLst/>
            <a:cxnLst/>
            <a:rect l="l" t="t" r="r" b="b"/>
            <a:pathLst>
              <a:path w="170173" h="156984" extrusionOk="0">
                <a:moveTo>
                  <a:pt x="0" y="0"/>
                </a:moveTo>
                <a:lnTo>
                  <a:pt x="170173" y="0"/>
                </a:lnTo>
                <a:lnTo>
                  <a:pt x="170173" y="156985"/>
                </a:lnTo>
                <a:lnTo>
                  <a:pt x="0" y="156985"/>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20" name="Google Shape;620;p3"/>
          <p:cNvSpPr/>
          <p:nvPr/>
        </p:nvSpPr>
        <p:spPr>
          <a:xfrm>
            <a:off x="705609" y="7088614"/>
            <a:ext cx="171842" cy="158524"/>
          </a:xfrm>
          <a:custGeom>
            <a:avLst/>
            <a:gdLst/>
            <a:ahLst/>
            <a:cxnLst/>
            <a:rect l="l" t="t" r="r" b="b"/>
            <a:pathLst>
              <a:path w="170173" h="156984" extrusionOk="0">
                <a:moveTo>
                  <a:pt x="0" y="0"/>
                </a:moveTo>
                <a:lnTo>
                  <a:pt x="170173" y="0"/>
                </a:lnTo>
                <a:lnTo>
                  <a:pt x="170173" y="156985"/>
                </a:lnTo>
                <a:lnTo>
                  <a:pt x="0" y="156985"/>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21" name="Google Shape;621;p3"/>
          <p:cNvSpPr txBox="1"/>
          <p:nvPr/>
        </p:nvSpPr>
        <p:spPr>
          <a:xfrm>
            <a:off x="992974" y="6955103"/>
            <a:ext cx="3609793" cy="2138856"/>
          </a:xfrm>
          <a:prstGeom prst="rect">
            <a:avLst/>
          </a:prstGeom>
          <a:noFill/>
          <a:ln>
            <a:noFill/>
          </a:ln>
        </p:spPr>
        <p:txBody>
          <a:bodyPr spcFirstLastPara="1" wrap="square" lIns="0" tIns="0" rIns="0" bIns="0" anchor="t" anchorCtr="0">
            <a:spAutoFit/>
          </a:bodyPr>
          <a:lstStyle/>
          <a:p>
            <a:pPr marL="0" marR="0" lvl="0" indent="0" algn="l" rtl="0">
              <a:lnSpc>
                <a:spcPct val="174938"/>
              </a:lnSpc>
              <a:spcBef>
                <a:spcPts val="0"/>
              </a:spcBef>
              <a:spcAft>
                <a:spcPts val="0"/>
              </a:spcAft>
              <a:buNone/>
            </a:pPr>
            <a:r>
              <a:rPr lang="en-US" sz="1616">
                <a:solidFill>
                  <a:srgbClr val="000000"/>
                </a:solidFill>
                <a:latin typeface="Century Gothic"/>
                <a:ea typeface="Century Gothic"/>
                <a:cs typeface="Century Gothic"/>
                <a:sym typeface="Century Gothic"/>
              </a:rPr>
              <a:t>Key Objectives</a:t>
            </a:r>
            <a:endParaRPr/>
          </a:p>
          <a:p>
            <a:pPr marL="0" marR="0" lvl="0" indent="0" algn="l" rtl="0">
              <a:lnSpc>
                <a:spcPct val="174938"/>
              </a:lnSpc>
              <a:spcBef>
                <a:spcPts val="0"/>
              </a:spcBef>
              <a:spcAft>
                <a:spcPts val="0"/>
              </a:spcAft>
              <a:buNone/>
            </a:pPr>
            <a:r>
              <a:rPr lang="en-US" sz="1616">
                <a:solidFill>
                  <a:srgbClr val="000000"/>
                </a:solidFill>
                <a:latin typeface="Century Gothic"/>
                <a:ea typeface="Century Gothic"/>
                <a:cs typeface="Century Gothic"/>
                <a:sym typeface="Century Gothic"/>
              </a:rPr>
              <a:t>Strategic Approaches</a:t>
            </a:r>
            <a:endParaRPr/>
          </a:p>
          <a:p>
            <a:pPr marL="0" marR="0" lvl="0" indent="0" algn="l" rtl="0">
              <a:lnSpc>
                <a:spcPct val="174938"/>
              </a:lnSpc>
              <a:spcBef>
                <a:spcPts val="0"/>
              </a:spcBef>
              <a:spcAft>
                <a:spcPts val="0"/>
              </a:spcAft>
              <a:buNone/>
            </a:pPr>
            <a:r>
              <a:rPr lang="en-US" sz="1616">
                <a:solidFill>
                  <a:srgbClr val="000000"/>
                </a:solidFill>
                <a:latin typeface="Century Gothic"/>
                <a:ea typeface="Century Gothic"/>
                <a:cs typeface="Century Gothic"/>
                <a:sym typeface="Century Gothic"/>
              </a:rPr>
              <a:t>Understanding Primary Health Centers (PHCs) in Nigeria</a:t>
            </a:r>
            <a:endParaRPr/>
          </a:p>
          <a:p>
            <a:pPr marL="0" marR="0" lvl="0" indent="0" algn="l" rtl="0">
              <a:lnSpc>
                <a:spcPct val="174938"/>
              </a:lnSpc>
              <a:spcBef>
                <a:spcPts val="0"/>
              </a:spcBef>
              <a:spcAft>
                <a:spcPts val="0"/>
              </a:spcAft>
              <a:buNone/>
            </a:pPr>
            <a:r>
              <a:rPr lang="en-US" sz="1616">
                <a:solidFill>
                  <a:srgbClr val="000000"/>
                </a:solidFill>
                <a:latin typeface="Century Gothic"/>
                <a:ea typeface="Century Gothic"/>
                <a:cs typeface="Century Gothic"/>
                <a:sym typeface="Century Gothic"/>
              </a:rPr>
              <a:t>What is a Primary Health Center (PHC)?</a:t>
            </a:r>
            <a:endParaRPr/>
          </a:p>
        </p:txBody>
      </p:sp>
      <p:sp>
        <p:nvSpPr>
          <p:cNvPr id="622" name="Google Shape;622;p3"/>
          <p:cNvSpPr/>
          <p:nvPr/>
        </p:nvSpPr>
        <p:spPr>
          <a:xfrm>
            <a:off x="705609" y="7449306"/>
            <a:ext cx="171842" cy="158524"/>
          </a:xfrm>
          <a:custGeom>
            <a:avLst/>
            <a:gdLst/>
            <a:ahLst/>
            <a:cxnLst/>
            <a:rect l="l" t="t" r="r" b="b"/>
            <a:pathLst>
              <a:path w="170173" h="156984" extrusionOk="0">
                <a:moveTo>
                  <a:pt x="0" y="0"/>
                </a:moveTo>
                <a:lnTo>
                  <a:pt x="170173" y="0"/>
                </a:lnTo>
                <a:lnTo>
                  <a:pt x="170173" y="156984"/>
                </a:lnTo>
                <a:lnTo>
                  <a:pt x="0" y="156984"/>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23" name="Google Shape;623;p3"/>
          <p:cNvSpPr/>
          <p:nvPr/>
        </p:nvSpPr>
        <p:spPr>
          <a:xfrm>
            <a:off x="705609" y="7809997"/>
            <a:ext cx="171842" cy="158524"/>
          </a:xfrm>
          <a:custGeom>
            <a:avLst/>
            <a:gdLst/>
            <a:ahLst/>
            <a:cxnLst/>
            <a:rect l="l" t="t" r="r" b="b"/>
            <a:pathLst>
              <a:path w="170173" h="156984" extrusionOk="0">
                <a:moveTo>
                  <a:pt x="0" y="0"/>
                </a:moveTo>
                <a:lnTo>
                  <a:pt x="170173" y="0"/>
                </a:lnTo>
                <a:lnTo>
                  <a:pt x="170173" y="156985"/>
                </a:lnTo>
                <a:lnTo>
                  <a:pt x="0" y="156985"/>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24" name="Google Shape;624;p3"/>
          <p:cNvSpPr/>
          <p:nvPr/>
        </p:nvSpPr>
        <p:spPr>
          <a:xfrm>
            <a:off x="4922236" y="6994858"/>
            <a:ext cx="171842" cy="158524"/>
          </a:xfrm>
          <a:custGeom>
            <a:avLst/>
            <a:gdLst/>
            <a:ahLst/>
            <a:cxnLst/>
            <a:rect l="l" t="t" r="r" b="b"/>
            <a:pathLst>
              <a:path w="170173" h="156984" extrusionOk="0">
                <a:moveTo>
                  <a:pt x="0" y="0"/>
                </a:moveTo>
                <a:lnTo>
                  <a:pt x="170173" y="0"/>
                </a:lnTo>
                <a:lnTo>
                  <a:pt x="170173" y="156984"/>
                </a:lnTo>
                <a:lnTo>
                  <a:pt x="0" y="156984"/>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25" name="Google Shape;625;p3"/>
          <p:cNvSpPr txBox="1"/>
          <p:nvPr/>
        </p:nvSpPr>
        <p:spPr>
          <a:xfrm>
            <a:off x="5209602" y="6861346"/>
            <a:ext cx="3404887" cy="2138856"/>
          </a:xfrm>
          <a:prstGeom prst="rect">
            <a:avLst/>
          </a:prstGeom>
          <a:noFill/>
          <a:ln>
            <a:noFill/>
          </a:ln>
        </p:spPr>
        <p:txBody>
          <a:bodyPr spcFirstLastPara="1" wrap="square" lIns="0" tIns="0" rIns="0" bIns="0" anchor="t" anchorCtr="0">
            <a:spAutoFit/>
          </a:bodyPr>
          <a:lstStyle/>
          <a:p>
            <a:pPr marL="0" marR="0" lvl="0" indent="0" algn="l" rtl="0">
              <a:lnSpc>
                <a:spcPct val="174938"/>
              </a:lnSpc>
              <a:spcBef>
                <a:spcPts val="0"/>
              </a:spcBef>
              <a:spcAft>
                <a:spcPts val="0"/>
              </a:spcAft>
              <a:buNone/>
            </a:pPr>
            <a:r>
              <a:rPr lang="en-US" sz="1616">
                <a:solidFill>
                  <a:srgbClr val="000000"/>
                </a:solidFill>
                <a:latin typeface="Century Gothic"/>
                <a:ea typeface="Century Gothic"/>
                <a:cs typeface="Century Gothic"/>
                <a:sym typeface="Century Gothic"/>
              </a:rPr>
              <a:t>Types of PHCs and the services they provide</a:t>
            </a:r>
            <a:endParaRPr/>
          </a:p>
          <a:p>
            <a:pPr marL="0" marR="0" lvl="0" indent="0" algn="l" rtl="0">
              <a:lnSpc>
                <a:spcPct val="174938"/>
              </a:lnSpc>
              <a:spcBef>
                <a:spcPts val="0"/>
              </a:spcBef>
              <a:spcAft>
                <a:spcPts val="0"/>
              </a:spcAft>
              <a:buNone/>
            </a:pPr>
            <a:r>
              <a:rPr lang="en-US" sz="1616">
                <a:solidFill>
                  <a:srgbClr val="000000"/>
                </a:solidFill>
                <a:latin typeface="Century Gothic"/>
                <a:ea typeface="Century Gothic"/>
                <a:cs typeface="Century Gothic"/>
                <a:sym typeface="Century Gothic"/>
              </a:rPr>
              <a:t>Who Works at the PHC?</a:t>
            </a:r>
            <a:endParaRPr/>
          </a:p>
          <a:p>
            <a:pPr marL="0" marR="0" lvl="0" indent="0" algn="l" rtl="0">
              <a:lnSpc>
                <a:spcPct val="174938"/>
              </a:lnSpc>
              <a:spcBef>
                <a:spcPts val="0"/>
              </a:spcBef>
              <a:spcAft>
                <a:spcPts val="0"/>
              </a:spcAft>
              <a:buNone/>
            </a:pPr>
            <a:r>
              <a:rPr lang="en-US" sz="1616">
                <a:solidFill>
                  <a:srgbClr val="000000"/>
                </a:solidFill>
                <a:latin typeface="Century Gothic"/>
                <a:ea typeface="Century Gothic"/>
                <a:cs typeface="Century Gothic"/>
                <a:sym typeface="Century Gothic"/>
              </a:rPr>
              <a:t>How are PHCs Funded?</a:t>
            </a:r>
            <a:endParaRPr/>
          </a:p>
          <a:p>
            <a:pPr marL="0" marR="0" lvl="0" indent="0" algn="l" rtl="0">
              <a:lnSpc>
                <a:spcPct val="174938"/>
              </a:lnSpc>
              <a:spcBef>
                <a:spcPts val="0"/>
              </a:spcBef>
              <a:spcAft>
                <a:spcPts val="0"/>
              </a:spcAft>
              <a:buNone/>
            </a:pPr>
            <a:r>
              <a:rPr lang="en-US" sz="1616">
                <a:solidFill>
                  <a:srgbClr val="000000"/>
                </a:solidFill>
                <a:latin typeface="Century Gothic"/>
                <a:ea typeface="Century Gothic"/>
                <a:cs typeface="Century Gothic"/>
                <a:sym typeface="Century Gothic"/>
              </a:rPr>
              <a:t>How are PHCs Governed?</a:t>
            </a:r>
            <a:endParaRPr/>
          </a:p>
          <a:p>
            <a:pPr marL="0" marR="0" lvl="0" indent="0" algn="l" rtl="0">
              <a:lnSpc>
                <a:spcPct val="174938"/>
              </a:lnSpc>
              <a:spcBef>
                <a:spcPts val="0"/>
              </a:spcBef>
              <a:spcAft>
                <a:spcPts val="0"/>
              </a:spcAft>
              <a:buNone/>
            </a:pPr>
            <a:endParaRPr sz="1616">
              <a:solidFill>
                <a:srgbClr val="000000"/>
              </a:solidFill>
              <a:latin typeface="Century Gothic"/>
              <a:ea typeface="Century Gothic"/>
              <a:cs typeface="Century Gothic"/>
              <a:sym typeface="Century Gothic"/>
            </a:endParaRPr>
          </a:p>
        </p:txBody>
      </p:sp>
      <p:sp>
        <p:nvSpPr>
          <p:cNvPr id="626" name="Google Shape;626;p3"/>
          <p:cNvSpPr/>
          <p:nvPr/>
        </p:nvSpPr>
        <p:spPr>
          <a:xfrm>
            <a:off x="4922236" y="7716060"/>
            <a:ext cx="171842" cy="158524"/>
          </a:xfrm>
          <a:custGeom>
            <a:avLst/>
            <a:gdLst/>
            <a:ahLst/>
            <a:cxnLst/>
            <a:rect l="l" t="t" r="r" b="b"/>
            <a:pathLst>
              <a:path w="170173" h="156984" extrusionOk="0">
                <a:moveTo>
                  <a:pt x="0" y="0"/>
                </a:moveTo>
                <a:lnTo>
                  <a:pt x="170173" y="0"/>
                </a:lnTo>
                <a:lnTo>
                  <a:pt x="170173" y="156984"/>
                </a:lnTo>
                <a:lnTo>
                  <a:pt x="0" y="156984"/>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27" name="Google Shape;627;p3"/>
          <p:cNvSpPr/>
          <p:nvPr/>
        </p:nvSpPr>
        <p:spPr>
          <a:xfrm>
            <a:off x="4922236" y="8076751"/>
            <a:ext cx="171842" cy="158524"/>
          </a:xfrm>
          <a:custGeom>
            <a:avLst/>
            <a:gdLst/>
            <a:ahLst/>
            <a:cxnLst/>
            <a:rect l="l" t="t" r="r" b="b"/>
            <a:pathLst>
              <a:path w="170173" h="156984" extrusionOk="0">
                <a:moveTo>
                  <a:pt x="0" y="0"/>
                </a:moveTo>
                <a:lnTo>
                  <a:pt x="170173" y="0"/>
                </a:lnTo>
                <a:lnTo>
                  <a:pt x="170173" y="156985"/>
                </a:lnTo>
                <a:lnTo>
                  <a:pt x="0" y="156985"/>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28" name="Google Shape;628;p3"/>
          <p:cNvSpPr/>
          <p:nvPr/>
        </p:nvSpPr>
        <p:spPr>
          <a:xfrm>
            <a:off x="705609" y="8531019"/>
            <a:ext cx="171842" cy="158524"/>
          </a:xfrm>
          <a:custGeom>
            <a:avLst/>
            <a:gdLst/>
            <a:ahLst/>
            <a:cxnLst/>
            <a:rect l="l" t="t" r="r" b="b"/>
            <a:pathLst>
              <a:path w="170173" h="156984" extrusionOk="0">
                <a:moveTo>
                  <a:pt x="0" y="0"/>
                </a:moveTo>
                <a:lnTo>
                  <a:pt x="170173" y="0"/>
                </a:lnTo>
                <a:lnTo>
                  <a:pt x="170173" y="156984"/>
                </a:lnTo>
                <a:lnTo>
                  <a:pt x="0" y="156984"/>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29" name="Google Shape;629;p3"/>
          <p:cNvSpPr/>
          <p:nvPr/>
        </p:nvSpPr>
        <p:spPr>
          <a:xfrm>
            <a:off x="4922236" y="8437263"/>
            <a:ext cx="171842" cy="158524"/>
          </a:xfrm>
          <a:custGeom>
            <a:avLst/>
            <a:gdLst/>
            <a:ahLst/>
            <a:cxnLst/>
            <a:rect l="l" t="t" r="r" b="b"/>
            <a:pathLst>
              <a:path w="170173" h="156984" extrusionOk="0">
                <a:moveTo>
                  <a:pt x="0" y="0"/>
                </a:moveTo>
                <a:lnTo>
                  <a:pt x="170173" y="0"/>
                </a:lnTo>
                <a:lnTo>
                  <a:pt x="170173" y="156984"/>
                </a:lnTo>
                <a:lnTo>
                  <a:pt x="0" y="156984"/>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30" name="Google Shape;630;p3"/>
          <p:cNvSpPr txBox="1"/>
          <p:nvPr/>
        </p:nvSpPr>
        <p:spPr>
          <a:xfrm>
            <a:off x="10225853" y="3296232"/>
            <a:ext cx="3609900" cy="1554300"/>
          </a:xfrm>
          <a:prstGeom prst="rect">
            <a:avLst/>
          </a:prstGeom>
          <a:noFill/>
          <a:ln>
            <a:noFill/>
          </a:ln>
        </p:spPr>
        <p:txBody>
          <a:bodyPr spcFirstLastPara="1" wrap="square" lIns="0" tIns="0" rIns="0" bIns="0" anchor="t" anchorCtr="0">
            <a:spAutoFit/>
          </a:bodyPr>
          <a:lstStyle/>
          <a:p>
            <a:pPr marL="0" marR="0" lvl="0" indent="0" algn="l" rtl="0">
              <a:lnSpc>
                <a:spcPct val="174938"/>
              </a:lnSpc>
              <a:spcBef>
                <a:spcPts val="0"/>
              </a:spcBef>
              <a:spcAft>
                <a:spcPts val="0"/>
              </a:spcAft>
              <a:buNone/>
            </a:pPr>
            <a:r>
              <a:rPr lang="en-US" sz="1616">
                <a:solidFill>
                  <a:schemeClr val="dk1"/>
                </a:solidFill>
                <a:latin typeface="Century Gothic"/>
                <a:ea typeface="Century Gothic"/>
                <a:cs typeface="Century Gothic"/>
                <a:sym typeface="Century Gothic"/>
              </a:rPr>
              <a:t>BHCPF Financial and operational guidelines</a:t>
            </a:r>
            <a:endParaRPr>
              <a:solidFill>
                <a:schemeClr val="dk1"/>
              </a:solidFill>
            </a:endParaRPr>
          </a:p>
          <a:p>
            <a:pPr marL="0" marR="0" lvl="0" indent="0" algn="l" rtl="0">
              <a:lnSpc>
                <a:spcPct val="174938"/>
              </a:lnSpc>
              <a:spcBef>
                <a:spcPts val="0"/>
              </a:spcBef>
              <a:spcAft>
                <a:spcPts val="0"/>
              </a:spcAft>
              <a:buNone/>
            </a:pPr>
            <a:r>
              <a:rPr lang="en-US" sz="1616">
                <a:solidFill>
                  <a:schemeClr val="dk1"/>
                </a:solidFill>
                <a:latin typeface="Century Gothic"/>
                <a:ea typeface="Century Gothic"/>
                <a:cs typeface="Century Gothic"/>
                <a:sym typeface="Century Gothic"/>
              </a:rPr>
              <a:t>Objectives of BHCPF </a:t>
            </a:r>
            <a:endParaRPr>
              <a:solidFill>
                <a:schemeClr val="dk1"/>
              </a:solidFill>
            </a:endParaRPr>
          </a:p>
          <a:p>
            <a:pPr marL="0" marR="0" lvl="0" indent="0" algn="l" rtl="0">
              <a:lnSpc>
                <a:spcPct val="174938"/>
              </a:lnSpc>
              <a:spcBef>
                <a:spcPts val="0"/>
              </a:spcBef>
              <a:spcAft>
                <a:spcPts val="0"/>
              </a:spcAft>
              <a:buNone/>
            </a:pPr>
            <a:r>
              <a:rPr lang="en-US" sz="1616">
                <a:solidFill>
                  <a:schemeClr val="dk1"/>
                </a:solidFill>
                <a:latin typeface="Century Gothic"/>
                <a:ea typeface="Century Gothic"/>
                <a:cs typeface="Century Gothic"/>
                <a:sym typeface="Century Gothic"/>
              </a:rPr>
              <a:t>Funding</a:t>
            </a:r>
            <a:endParaRPr>
              <a:solidFill>
                <a:schemeClr val="dk1"/>
              </a:solidFill>
            </a:endParaRPr>
          </a:p>
        </p:txBody>
      </p:sp>
      <p:sp>
        <p:nvSpPr>
          <p:cNvPr id="631" name="Google Shape;631;p3"/>
          <p:cNvSpPr txBox="1"/>
          <p:nvPr/>
        </p:nvSpPr>
        <p:spPr>
          <a:xfrm>
            <a:off x="14511123" y="2920646"/>
            <a:ext cx="3405000" cy="1554300"/>
          </a:xfrm>
          <a:prstGeom prst="rect">
            <a:avLst/>
          </a:prstGeom>
          <a:noFill/>
          <a:ln>
            <a:noFill/>
          </a:ln>
        </p:spPr>
        <p:txBody>
          <a:bodyPr spcFirstLastPara="1" wrap="square" lIns="0" tIns="0" rIns="0" bIns="0" anchor="t" anchorCtr="0">
            <a:spAutoFit/>
          </a:bodyPr>
          <a:lstStyle/>
          <a:p>
            <a:pPr marL="0" marR="0" lvl="0" indent="0" algn="l" rtl="0">
              <a:lnSpc>
                <a:spcPct val="155500"/>
              </a:lnSpc>
              <a:spcBef>
                <a:spcPts val="0"/>
              </a:spcBef>
              <a:spcAft>
                <a:spcPts val="0"/>
              </a:spcAft>
              <a:buNone/>
            </a:pPr>
            <a:endParaRPr sz="1818">
              <a:solidFill>
                <a:schemeClr val="dk1"/>
              </a:solidFill>
              <a:latin typeface="Calibri"/>
              <a:ea typeface="Calibri"/>
              <a:cs typeface="Calibri"/>
              <a:sym typeface="Calibri"/>
            </a:endParaRPr>
          </a:p>
          <a:p>
            <a:pPr marL="0" marR="0" lvl="0" indent="0" algn="l" rtl="0">
              <a:lnSpc>
                <a:spcPct val="174938"/>
              </a:lnSpc>
              <a:spcBef>
                <a:spcPts val="0"/>
              </a:spcBef>
              <a:spcAft>
                <a:spcPts val="0"/>
              </a:spcAft>
              <a:buNone/>
            </a:pPr>
            <a:r>
              <a:rPr lang="en-US" sz="1616">
                <a:solidFill>
                  <a:schemeClr val="dk1"/>
                </a:solidFill>
                <a:latin typeface="Century Gothic"/>
                <a:ea typeface="Century Gothic"/>
                <a:cs typeface="Century Gothic"/>
                <a:sym typeface="Century Gothic"/>
              </a:rPr>
              <a:t>Operational guidelines</a:t>
            </a:r>
            <a:endParaRPr>
              <a:solidFill>
                <a:schemeClr val="dk1"/>
              </a:solidFill>
            </a:endParaRPr>
          </a:p>
          <a:p>
            <a:pPr marL="0" marR="0" lvl="0" indent="0" algn="l" rtl="0">
              <a:lnSpc>
                <a:spcPct val="174938"/>
              </a:lnSpc>
              <a:spcBef>
                <a:spcPts val="0"/>
              </a:spcBef>
              <a:spcAft>
                <a:spcPts val="0"/>
              </a:spcAft>
              <a:buNone/>
            </a:pPr>
            <a:r>
              <a:rPr lang="en-US" sz="1616">
                <a:solidFill>
                  <a:schemeClr val="dk1"/>
                </a:solidFill>
                <a:latin typeface="Century Gothic"/>
                <a:ea typeface="Century Gothic"/>
                <a:cs typeface="Century Gothic"/>
                <a:sym typeface="Century Gothic"/>
              </a:rPr>
              <a:t>Financial guidelines</a:t>
            </a:r>
            <a:endParaRPr>
              <a:solidFill>
                <a:schemeClr val="dk1"/>
              </a:solidFill>
            </a:endParaRPr>
          </a:p>
          <a:p>
            <a:pPr marL="0" marR="0" lvl="0" indent="0" algn="l" rtl="0">
              <a:lnSpc>
                <a:spcPct val="174938"/>
              </a:lnSpc>
              <a:spcBef>
                <a:spcPts val="0"/>
              </a:spcBef>
              <a:spcAft>
                <a:spcPts val="0"/>
              </a:spcAft>
              <a:buNone/>
            </a:pPr>
            <a:endParaRPr sz="1616">
              <a:solidFill>
                <a:schemeClr val="dk1"/>
              </a:solidFill>
              <a:latin typeface="Century Gothic"/>
              <a:ea typeface="Century Gothic"/>
              <a:cs typeface="Century Gothic"/>
              <a:sym typeface="Century Gothic"/>
            </a:endParaRPr>
          </a:p>
        </p:txBody>
      </p:sp>
      <p:sp>
        <p:nvSpPr>
          <p:cNvPr id="632" name="Google Shape;632;p3"/>
          <p:cNvSpPr/>
          <p:nvPr/>
        </p:nvSpPr>
        <p:spPr>
          <a:xfrm>
            <a:off x="9938488" y="3429743"/>
            <a:ext cx="171842" cy="158524"/>
          </a:xfrm>
          <a:custGeom>
            <a:avLst/>
            <a:gdLst/>
            <a:ahLst/>
            <a:cxnLst/>
            <a:rect l="l" t="t" r="r" b="b"/>
            <a:pathLst>
              <a:path w="170173" h="156984" extrusionOk="0">
                <a:moveTo>
                  <a:pt x="0" y="0"/>
                </a:moveTo>
                <a:lnTo>
                  <a:pt x="170173" y="0"/>
                </a:lnTo>
                <a:lnTo>
                  <a:pt x="170173" y="156984"/>
                </a:lnTo>
                <a:lnTo>
                  <a:pt x="0" y="156984"/>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33" name="Google Shape;633;p3"/>
          <p:cNvSpPr/>
          <p:nvPr/>
        </p:nvSpPr>
        <p:spPr>
          <a:xfrm>
            <a:off x="9938488" y="4151125"/>
            <a:ext cx="171842" cy="158524"/>
          </a:xfrm>
          <a:custGeom>
            <a:avLst/>
            <a:gdLst/>
            <a:ahLst/>
            <a:cxnLst/>
            <a:rect l="l" t="t" r="r" b="b"/>
            <a:pathLst>
              <a:path w="170173" h="156984" extrusionOk="0">
                <a:moveTo>
                  <a:pt x="0" y="0"/>
                </a:moveTo>
                <a:lnTo>
                  <a:pt x="170173" y="0"/>
                </a:lnTo>
                <a:lnTo>
                  <a:pt x="170173" y="156984"/>
                </a:lnTo>
                <a:lnTo>
                  <a:pt x="0" y="156984"/>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34" name="Google Shape;634;p3"/>
          <p:cNvSpPr/>
          <p:nvPr/>
        </p:nvSpPr>
        <p:spPr>
          <a:xfrm>
            <a:off x="9938488" y="4511636"/>
            <a:ext cx="171842" cy="158524"/>
          </a:xfrm>
          <a:custGeom>
            <a:avLst/>
            <a:gdLst/>
            <a:ahLst/>
            <a:cxnLst/>
            <a:rect l="l" t="t" r="r" b="b"/>
            <a:pathLst>
              <a:path w="170173" h="156984" extrusionOk="0">
                <a:moveTo>
                  <a:pt x="0" y="0"/>
                </a:moveTo>
                <a:lnTo>
                  <a:pt x="170173" y="0"/>
                </a:lnTo>
                <a:lnTo>
                  <a:pt x="170173" y="156985"/>
                </a:lnTo>
                <a:lnTo>
                  <a:pt x="0" y="156985"/>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nvGrpSpPr>
          <p:cNvPr id="635" name="Google Shape;635;p3"/>
          <p:cNvGrpSpPr/>
          <p:nvPr/>
        </p:nvGrpSpPr>
        <p:grpSpPr>
          <a:xfrm>
            <a:off x="14223758" y="3414849"/>
            <a:ext cx="171842" cy="519035"/>
            <a:chOff x="13422637" y="3431639"/>
            <a:chExt cx="170173" cy="513993"/>
          </a:xfrm>
        </p:grpSpPr>
        <p:sp>
          <p:nvSpPr>
            <p:cNvPr id="636" name="Google Shape;636;p3"/>
            <p:cNvSpPr/>
            <p:nvPr/>
          </p:nvSpPr>
          <p:spPr>
            <a:xfrm>
              <a:off x="13422637" y="3788648"/>
              <a:ext cx="170173" cy="156984"/>
            </a:xfrm>
            <a:custGeom>
              <a:avLst/>
              <a:gdLst/>
              <a:ahLst/>
              <a:cxnLst/>
              <a:rect l="l" t="t" r="r" b="b"/>
              <a:pathLst>
                <a:path w="170173" h="156984" extrusionOk="0">
                  <a:moveTo>
                    <a:pt x="0" y="0"/>
                  </a:moveTo>
                  <a:lnTo>
                    <a:pt x="170173" y="0"/>
                  </a:lnTo>
                  <a:lnTo>
                    <a:pt x="170173" y="156985"/>
                  </a:lnTo>
                  <a:lnTo>
                    <a:pt x="0" y="156985"/>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37" name="Google Shape;637;p3"/>
            <p:cNvSpPr/>
            <p:nvPr/>
          </p:nvSpPr>
          <p:spPr>
            <a:xfrm>
              <a:off x="13422637" y="3431639"/>
              <a:ext cx="170173" cy="156984"/>
            </a:xfrm>
            <a:custGeom>
              <a:avLst/>
              <a:gdLst/>
              <a:ahLst/>
              <a:cxnLst/>
              <a:rect l="l" t="t" r="r" b="b"/>
              <a:pathLst>
                <a:path w="170173" h="156984" extrusionOk="0">
                  <a:moveTo>
                    <a:pt x="0" y="0"/>
                  </a:moveTo>
                  <a:lnTo>
                    <a:pt x="170173" y="0"/>
                  </a:lnTo>
                  <a:lnTo>
                    <a:pt x="170173" y="156984"/>
                  </a:lnTo>
                  <a:lnTo>
                    <a:pt x="0" y="156984"/>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sp>
        <p:nvSpPr>
          <p:cNvPr id="638" name="Google Shape;638;p3"/>
          <p:cNvSpPr txBox="1"/>
          <p:nvPr/>
        </p:nvSpPr>
        <p:spPr>
          <a:xfrm>
            <a:off x="10225853" y="7026007"/>
            <a:ext cx="4308300" cy="1119000"/>
          </a:xfrm>
          <a:prstGeom prst="rect">
            <a:avLst/>
          </a:prstGeom>
          <a:noFill/>
          <a:ln>
            <a:noFill/>
          </a:ln>
        </p:spPr>
        <p:txBody>
          <a:bodyPr spcFirstLastPara="1" wrap="square" lIns="0" tIns="0" rIns="0" bIns="0" anchor="t" anchorCtr="0">
            <a:spAutoFit/>
          </a:bodyPr>
          <a:lstStyle/>
          <a:p>
            <a:pPr marL="0" marR="0" lvl="0" indent="0" algn="l" rtl="0">
              <a:lnSpc>
                <a:spcPct val="174938"/>
              </a:lnSpc>
              <a:spcBef>
                <a:spcPts val="0"/>
              </a:spcBef>
              <a:spcAft>
                <a:spcPts val="0"/>
              </a:spcAft>
              <a:buNone/>
            </a:pPr>
            <a:r>
              <a:rPr lang="en-US" sz="1616">
                <a:solidFill>
                  <a:srgbClr val="000000"/>
                </a:solidFill>
                <a:latin typeface="Century Gothic"/>
                <a:ea typeface="Century Gothic"/>
                <a:cs typeface="Century Gothic"/>
                <a:sym typeface="Century Gothic"/>
              </a:rPr>
              <a:t>What is PHC Revitalization?</a:t>
            </a:r>
            <a:endParaRPr/>
          </a:p>
          <a:p>
            <a:pPr marL="0" marR="0" lvl="0" indent="0" algn="l" rtl="0">
              <a:lnSpc>
                <a:spcPct val="174938"/>
              </a:lnSpc>
              <a:spcBef>
                <a:spcPts val="0"/>
              </a:spcBef>
              <a:spcAft>
                <a:spcPts val="0"/>
              </a:spcAft>
              <a:buNone/>
            </a:pPr>
            <a:r>
              <a:rPr lang="en-US" sz="1616">
                <a:solidFill>
                  <a:srgbClr val="000000"/>
                </a:solidFill>
                <a:latin typeface="Century Gothic"/>
                <a:ea typeface="Century Gothic"/>
                <a:cs typeface="Century Gothic"/>
                <a:sym typeface="Century Gothic"/>
              </a:rPr>
              <a:t>Why is PHC Revitalization Important?</a:t>
            </a:r>
            <a:endParaRPr/>
          </a:p>
          <a:p>
            <a:pPr marL="0" marR="0" lvl="0" indent="0" algn="l" rtl="0">
              <a:lnSpc>
                <a:spcPct val="174938"/>
              </a:lnSpc>
              <a:spcBef>
                <a:spcPts val="0"/>
              </a:spcBef>
              <a:spcAft>
                <a:spcPts val="0"/>
              </a:spcAft>
              <a:buNone/>
            </a:pPr>
            <a:r>
              <a:rPr lang="en-US" sz="1616">
                <a:solidFill>
                  <a:schemeClr val="dk1"/>
                </a:solidFill>
                <a:latin typeface="Century Gothic"/>
                <a:ea typeface="Century Gothic"/>
                <a:cs typeface="Century Gothic"/>
                <a:sym typeface="Century Gothic"/>
              </a:rPr>
              <a:t>Current efforts at PHC Revitalization</a:t>
            </a:r>
            <a:endParaRPr>
              <a:solidFill>
                <a:schemeClr val="dk1"/>
              </a:solidFill>
            </a:endParaRPr>
          </a:p>
        </p:txBody>
      </p:sp>
      <p:grpSp>
        <p:nvGrpSpPr>
          <p:cNvPr id="639" name="Google Shape;639;p3"/>
          <p:cNvGrpSpPr/>
          <p:nvPr/>
        </p:nvGrpSpPr>
        <p:grpSpPr>
          <a:xfrm>
            <a:off x="9938488" y="7159518"/>
            <a:ext cx="171842" cy="879906"/>
            <a:chOff x="9567073" y="7139934"/>
            <a:chExt cx="170173" cy="871359"/>
          </a:xfrm>
        </p:grpSpPr>
        <p:sp>
          <p:nvSpPr>
            <p:cNvPr id="640" name="Google Shape;640;p3"/>
            <p:cNvSpPr/>
            <p:nvPr/>
          </p:nvSpPr>
          <p:spPr>
            <a:xfrm>
              <a:off x="9567073" y="7139934"/>
              <a:ext cx="170173" cy="156984"/>
            </a:xfrm>
            <a:custGeom>
              <a:avLst/>
              <a:gdLst/>
              <a:ahLst/>
              <a:cxnLst/>
              <a:rect l="l" t="t" r="r" b="b"/>
              <a:pathLst>
                <a:path w="170173" h="156984" extrusionOk="0">
                  <a:moveTo>
                    <a:pt x="0" y="0"/>
                  </a:moveTo>
                  <a:lnTo>
                    <a:pt x="170172" y="0"/>
                  </a:lnTo>
                  <a:lnTo>
                    <a:pt x="170172" y="156984"/>
                  </a:lnTo>
                  <a:lnTo>
                    <a:pt x="0" y="156984"/>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41" name="Google Shape;641;p3"/>
            <p:cNvSpPr/>
            <p:nvPr/>
          </p:nvSpPr>
          <p:spPr>
            <a:xfrm>
              <a:off x="9567073" y="7497122"/>
              <a:ext cx="170173" cy="156984"/>
            </a:xfrm>
            <a:custGeom>
              <a:avLst/>
              <a:gdLst/>
              <a:ahLst/>
              <a:cxnLst/>
              <a:rect l="l" t="t" r="r" b="b"/>
              <a:pathLst>
                <a:path w="170173" h="156984" extrusionOk="0">
                  <a:moveTo>
                    <a:pt x="0" y="0"/>
                  </a:moveTo>
                  <a:lnTo>
                    <a:pt x="170172" y="0"/>
                  </a:lnTo>
                  <a:lnTo>
                    <a:pt x="170172" y="156984"/>
                  </a:lnTo>
                  <a:lnTo>
                    <a:pt x="0" y="156984"/>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42" name="Google Shape;642;p3"/>
            <p:cNvSpPr/>
            <p:nvPr/>
          </p:nvSpPr>
          <p:spPr>
            <a:xfrm>
              <a:off x="9567073" y="7854309"/>
              <a:ext cx="170173" cy="156984"/>
            </a:xfrm>
            <a:custGeom>
              <a:avLst/>
              <a:gdLst/>
              <a:ahLst/>
              <a:cxnLst/>
              <a:rect l="l" t="t" r="r" b="b"/>
              <a:pathLst>
                <a:path w="170173" h="156984" extrusionOk="0">
                  <a:moveTo>
                    <a:pt x="0" y="0"/>
                  </a:moveTo>
                  <a:lnTo>
                    <a:pt x="170172" y="0"/>
                  </a:lnTo>
                  <a:lnTo>
                    <a:pt x="170172" y="156984"/>
                  </a:lnTo>
                  <a:lnTo>
                    <a:pt x="0" y="156984"/>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sp>
        <p:nvSpPr>
          <p:cNvPr id="643" name="Google Shape;643;p3"/>
          <p:cNvSpPr txBox="1"/>
          <p:nvPr/>
        </p:nvSpPr>
        <p:spPr>
          <a:xfrm>
            <a:off x="353605" y="9929310"/>
            <a:ext cx="4888528" cy="154545"/>
          </a:xfrm>
          <a:prstGeom prst="rect">
            <a:avLst/>
          </a:prstGeom>
          <a:noFill/>
          <a:ln>
            <a:noFill/>
          </a:ln>
        </p:spPr>
        <p:txBody>
          <a:bodyPr spcFirstLastPara="1" wrap="square" lIns="0" tIns="0" rIns="0" bIns="0" anchor="t" anchorCtr="0">
            <a:spAutoFit/>
          </a:bodyPr>
          <a:lstStyle/>
          <a:p>
            <a:pPr marL="0" marR="0" lvl="0" indent="0" algn="l" rtl="0">
              <a:lnSpc>
                <a:spcPct val="84996"/>
              </a:lnSpc>
              <a:spcBef>
                <a:spcPts val="0"/>
              </a:spcBef>
              <a:spcAft>
                <a:spcPts val="0"/>
              </a:spcAft>
              <a:buNone/>
            </a:pPr>
            <a:r>
              <a:rPr lang="en-US" sz="1313">
                <a:solidFill>
                  <a:srgbClr val="000000"/>
                </a:solidFill>
                <a:latin typeface="Century Gothic"/>
                <a:ea typeface="Century Gothic"/>
                <a:cs typeface="Century Gothic"/>
                <a:sym typeface="Century Gothic"/>
              </a:rPr>
              <a:t>Module 1 - Orientation &amp; Foundational Knowledge</a:t>
            </a:r>
            <a:endParaRPr/>
          </a:p>
        </p:txBody>
      </p:sp>
      <p:sp>
        <p:nvSpPr>
          <p:cNvPr id="644" name="Google Shape;644;p3"/>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20">
                <a:solidFill>
                  <a:schemeClr val="dk1"/>
                </a:solidFill>
              </a:rPr>
              <a:t>3</a:t>
            </a:fld>
            <a:endParaRPr sz="1620">
              <a:solidFill>
                <a:schemeClr val="dk1"/>
              </a:solidFill>
            </a:endParaRPr>
          </a:p>
        </p:txBody>
      </p:sp>
      <p:pic>
        <p:nvPicPr>
          <p:cNvPr id="645" name="Google Shape;645;p3"/>
          <p:cNvPicPr preferRelativeResize="0"/>
          <p:nvPr/>
        </p:nvPicPr>
        <p:blipFill rotWithShape="1">
          <a:blip r:embed="rId6">
            <a:alphaModFix/>
          </a:blip>
          <a:srcRect/>
          <a:stretch/>
        </p:blipFill>
        <p:spPr>
          <a:xfrm>
            <a:off x="151067" y="96598"/>
            <a:ext cx="1735274" cy="694722"/>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230"/>
        <p:cNvGrpSpPr/>
        <p:nvPr/>
      </p:nvGrpSpPr>
      <p:grpSpPr>
        <a:xfrm>
          <a:off x="0" y="0"/>
          <a:ext cx="0" cy="0"/>
          <a:chOff x="0" y="0"/>
          <a:chExt cx="0" cy="0"/>
        </a:xfrm>
      </p:grpSpPr>
      <p:sp>
        <p:nvSpPr>
          <p:cNvPr id="1231" name="Google Shape;1231;p19"/>
          <p:cNvSpPr/>
          <p:nvPr/>
        </p:nvSpPr>
        <p:spPr>
          <a:xfrm>
            <a:off x="-89694" y="-50453"/>
            <a:ext cx="18467388" cy="10387905"/>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mt="10999"/>
            </a:blip>
            <a:stretch>
              <a:fillRect l="-35823" r="-2571"/>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grpSp>
        <p:nvGrpSpPr>
          <p:cNvPr id="1232" name="Google Shape;1232;p19"/>
          <p:cNvGrpSpPr/>
          <p:nvPr/>
        </p:nvGrpSpPr>
        <p:grpSpPr>
          <a:xfrm>
            <a:off x="949098" y="4050308"/>
            <a:ext cx="3201989" cy="3201989"/>
            <a:chOff x="0" y="0"/>
            <a:chExt cx="812800" cy="812800"/>
          </a:xfrm>
        </p:grpSpPr>
        <p:sp>
          <p:nvSpPr>
            <p:cNvPr id="1233" name="Google Shape;1233;p19"/>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B5F5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19"/>
            <p:cNvSpPr txBox="1"/>
            <p:nvPr/>
          </p:nvSpPr>
          <p:spPr>
            <a:xfrm>
              <a:off x="76200" y="95250"/>
              <a:ext cx="660400" cy="641350"/>
            </a:xfrm>
            <a:prstGeom prst="rect">
              <a:avLst/>
            </a:prstGeom>
            <a:noFill/>
            <a:ln>
              <a:noFill/>
            </a:ln>
          </p:spPr>
          <p:txBody>
            <a:bodyPr spcFirstLastPara="1" wrap="square" lIns="51275" tIns="51275" rIns="51275" bIns="51275" anchor="ctr" anchorCtr="0">
              <a:noAutofit/>
            </a:bodyPr>
            <a:lstStyle/>
            <a:p>
              <a:pPr marL="0" marR="0" lvl="0" indent="0" algn="ctr" rtl="0">
                <a:lnSpc>
                  <a:spcPct val="146644"/>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1235" name="Google Shape;1235;p19"/>
          <p:cNvGrpSpPr/>
          <p:nvPr/>
        </p:nvGrpSpPr>
        <p:grpSpPr>
          <a:xfrm>
            <a:off x="5314681" y="4050308"/>
            <a:ext cx="3201989" cy="3201989"/>
            <a:chOff x="0" y="0"/>
            <a:chExt cx="812800" cy="812800"/>
          </a:xfrm>
        </p:grpSpPr>
        <p:sp>
          <p:nvSpPr>
            <p:cNvPr id="1236" name="Google Shape;1236;p19"/>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B5F5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19"/>
            <p:cNvSpPr txBox="1"/>
            <p:nvPr/>
          </p:nvSpPr>
          <p:spPr>
            <a:xfrm>
              <a:off x="76200" y="95250"/>
              <a:ext cx="660400" cy="641350"/>
            </a:xfrm>
            <a:prstGeom prst="rect">
              <a:avLst/>
            </a:prstGeom>
            <a:noFill/>
            <a:ln>
              <a:noFill/>
            </a:ln>
          </p:spPr>
          <p:txBody>
            <a:bodyPr spcFirstLastPara="1" wrap="square" lIns="51275" tIns="51275" rIns="51275" bIns="51275" anchor="ctr" anchorCtr="0">
              <a:noAutofit/>
            </a:bodyPr>
            <a:lstStyle/>
            <a:p>
              <a:pPr marL="0" marR="0" lvl="0" indent="0" algn="ctr" rtl="0">
                <a:lnSpc>
                  <a:spcPct val="146644"/>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1238" name="Google Shape;1238;p19"/>
          <p:cNvGrpSpPr/>
          <p:nvPr/>
        </p:nvGrpSpPr>
        <p:grpSpPr>
          <a:xfrm>
            <a:off x="9743756" y="4050308"/>
            <a:ext cx="3201989" cy="3201989"/>
            <a:chOff x="0" y="0"/>
            <a:chExt cx="812800" cy="812800"/>
          </a:xfrm>
        </p:grpSpPr>
        <p:sp>
          <p:nvSpPr>
            <p:cNvPr id="1239" name="Google Shape;1239;p19"/>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B5F5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19"/>
            <p:cNvSpPr txBox="1"/>
            <p:nvPr/>
          </p:nvSpPr>
          <p:spPr>
            <a:xfrm>
              <a:off x="76200" y="95250"/>
              <a:ext cx="660400" cy="641350"/>
            </a:xfrm>
            <a:prstGeom prst="rect">
              <a:avLst/>
            </a:prstGeom>
            <a:noFill/>
            <a:ln>
              <a:noFill/>
            </a:ln>
          </p:spPr>
          <p:txBody>
            <a:bodyPr spcFirstLastPara="1" wrap="square" lIns="51275" tIns="51275" rIns="51275" bIns="51275" anchor="ctr" anchorCtr="0">
              <a:noAutofit/>
            </a:bodyPr>
            <a:lstStyle/>
            <a:p>
              <a:pPr marL="0" marR="0" lvl="0" indent="0" algn="ctr" rtl="0">
                <a:lnSpc>
                  <a:spcPct val="146644"/>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1241" name="Google Shape;1241;p19"/>
          <p:cNvGrpSpPr/>
          <p:nvPr/>
        </p:nvGrpSpPr>
        <p:grpSpPr>
          <a:xfrm>
            <a:off x="13910149" y="4050308"/>
            <a:ext cx="3201989" cy="3201989"/>
            <a:chOff x="0" y="0"/>
            <a:chExt cx="812800" cy="812800"/>
          </a:xfrm>
        </p:grpSpPr>
        <p:sp>
          <p:nvSpPr>
            <p:cNvPr id="1242" name="Google Shape;1242;p19"/>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B5F5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19"/>
            <p:cNvSpPr txBox="1"/>
            <p:nvPr/>
          </p:nvSpPr>
          <p:spPr>
            <a:xfrm>
              <a:off x="76200" y="95250"/>
              <a:ext cx="660400" cy="641350"/>
            </a:xfrm>
            <a:prstGeom prst="rect">
              <a:avLst/>
            </a:prstGeom>
            <a:noFill/>
            <a:ln>
              <a:noFill/>
            </a:ln>
          </p:spPr>
          <p:txBody>
            <a:bodyPr spcFirstLastPara="1" wrap="square" lIns="51275" tIns="51275" rIns="51275" bIns="51275" anchor="ctr" anchorCtr="0">
              <a:noAutofit/>
            </a:bodyPr>
            <a:lstStyle/>
            <a:p>
              <a:pPr marL="0" marR="0" lvl="0" indent="0" algn="ctr" rtl="0">
                <a:lnSpc>
                  <a:spcPct val="146644"/>
                </a:lnSpc>
                <a:spcBef>
                  <a:spcPts val="0"/>
                </a:spcBef>
                <a:spcAft>
                  <a:spcPts val="0"/>
                </a:spcAft>
                <a:buNone/>
              </a:pPr>
              <a:endParaRPr sz="1818">
                <a:solidFill>
                  <a:schemeClr val="dk1"/>
                </a:solidFill>
                <a:latin typeface="Calibri"/>
                <a:ea typeface="Calibri"/>
                <a:cs typeface="Calibri"/>
                <a:sym typeface="Calibri"/>
              </a:endParaRPr>
            </a:p>
          </p:txBody>
        </p:sp>
      </p:grpSp>
      <p:sp>
        <p:nvSpPr>
          <p:cNvPr id="1244" name="Google Shape;1244;p19"/>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245" name="Google Shape;1245;p19"/>
          <p:cNvSpPr/>
          <p:nvPr/>
        </p:nvSpPr>
        <p:spPr>
          <a:xfrm>
            <a:off x="1420740" y="4434486"/>
            <a:ext cx="2411509" cy="2433634"/>
          </a:xfrm>
          <a:custGeom>
            <a:avLst/>
            <a:gdLst/>
            <a:ahLst/>
            <a:cxnLst/>
            <a:rect l="l" t="t" r="r" b="b"/>
            <a:pathLst>
              <a:path w="2388084" h="2409994" extrusionOk="0">
                <a:moveTo>
                  <a:pt x="0" y="0"/>
                </a:moveTo>
                <a:lnTo>
                  <a:pt x="2388084" y="0"/>
                </a:lnTo>
                <a:lnTo>
                  <a:pt x="2388084" y="2409993"/>
                </a:lnTo>
                <a:lnTo>
                  <a:pt x="0" y="2409993"/>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246" name="Google Shape;1246;p19"/>
          <p:cNvSpPr/>
          <p:nvPr/>
        </p:nvSpPr>
        <p:spPr>
          <a:xfrm>
            <a:off x="10459428" y="4799131"/>
            <a:ext cx="1770646" cy="1770646"/>
          </a:xfrm>
          <a:custGeom>
            <a:avLst/>
            <a:gdLst/>
            <a:ahLst/>
            <a:cxnLst/>
            <a:rect l="l" t="t" r="r" b="b"/>
            <a:pathLst>
              <a:path w="1753446" h="1753446" extrusionOk="0">
                <a:moveTo>
                  <a:pt x="0" y="0"/>
                </a:moveTo>
                <a:lnTo>
                  <a:pt x="1753445" y="0"/>
                </a:lnTo>
                <a:lnTo>
                  <a:pt x="1753445" y="1753446"/>
                </a:lnTo>
                <a:lnTo>
                  <a:pt x="0" y="1753446"/>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247" name="Google Shape;1247;p19"/>
          <p:cNvSpPr/>
          <p:nvPr/>
        </p:nvSpPr>
        <p:spPr>
          <a:xfrm>
            <a:off x="14217226" y="4749094"/>
            <a:ext cx="2457432" cy="1870721"/>
          </a:xfrm>
          <a:custGeom>
            <a:avLst/>
            <a:gdLst/>
            <a:ahLst/>
            <a:cxnLst/>
            <a:rect l="l" t="t" r="r" b="b"/>
            <a:pathLst>
              <a:path w="2433561" h="1852549" extrusionOk="0">
                <a:moveTo>
                  <a:pt x="0" y="0"/>
                </a:moveTo>
                <a:lnTo>
                  <a:pt x="2433561" y="0"/>
                </a:lnTo>
                <a:lnTo>
                  <a:pt x="2433561" y="1852549"/>
                </a:lnTo>
                <a:lnTo>
                  <a:pt x="0" y="1852549"/>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248" name="Google Shape;1248;p19"/>
          <p:cNvSpPr txBox="1"/>
          <p:nvPr/>
        </p:nvSpPr>
        <p:spPr>
          <a:xfrm>
            <a:off x="949097" y="8067804"/>
            <a:ext cx="3354794" cy="1243182"/>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en-US" sz="2020">
                <a:solidFill>
                  <a:srgbClr val="000000"/>
                </a:solidFill>
                <a:latin typeface="Century Gothic"/>
                <a:ea typeface="Century Gothic"/>
                <a:cs typeface="Century Gothic"/>
                <a:sym typeface="Century Gothic"/>
              </a:rPr>
              <a:t>Expand services, improve quality, and integrate care to address community health needs.</a:t>
            </a:r>
            <a:endParaRPr/>
          </a:p>
        </p:txBody>
      </p:sp>
      <p:sp>
        <p:nvSpPr>
          <p:cNvPr id="1249" name="Google Shape;1249;p19"/>
          <p:cNvSpPr txBox="1"/>
          <p:nvPr/>
        </p:nvSpPr>
        <p:spPr>
          <a:xfrm>
            <a:off x="9682633" y="8067804"/>
            <a:ext cx="3807000" cy="1430400"/>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en-US" sz="2020">
                <a:solidFill>
                  <a:srgbClr val="000000"/>
                </a:solidFill>
                <a:latin typeface="Century Gothic"/>
                <a:ea typeface="Century Gothic"/>
                <a:cs typeface="Century Gothic"/>
                <a:sym typeface="Century Gothic"/>
              </a:rPr>
              <a:t>Upgrade PHC facilities with </a:t>
            </a:r>
            <a:r>
              <a:rPr lang="en-US" sz="2020">
                <a:latin typeface="Century Gothic"/>
                <a:ea typeface="Century Gothic"/>
                <a:cs typeface="Century Gothic"/>
                <a:sym typeface="Century Gothic"/>
              </a:rPr>
              <a:t>national grid and solar back up</a:t>
            </a:r>
            <a:r>
              <a:rPr lang="en-US" sz="2020">
                <a:solidFill>
                  <a:srgbClr val="000000"/>
                </a:solidFill>
                <a:latin typeface="Century Gothic"/>
                <a:ea typeface="Century Gothic"/>
                <a:cs typeface="Century Gothic"/>
                <a:sym typeface="Century Gothic"/>
              </a:rPr>
              <a:t>, water, and sanitation for better service delivery.</a:t>
            </a:r>
            <a:endParaRPr/>
          </a:p>
        </p:txBody>
      </p:sp>
      <p:sp>
        <p:nvSpPr>
          <p:cNvPr id="1250" name="Google Shape;1250;p19"/>
          <p:cNvSpPr txBox="1"/>
          <p:nvPr/>
        </p:nvSpPr>
        <p:spPr>
          <a:xfrm>
            <a:off x="5296627" y="8067804"/>
            <a:ext cx="3354794" cy="1243182"/>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en-US" sz="2020">
                <a:solidFill>
                  <a:srgbClr val="000000"/>
                </a:solidFill>
                <a:latin typeface="Century Gothic"/>
                <a:ea typeface="Century Gothic"/>
                <a:cs typeface="Century Gothic"/>
                <a:sym typeface="Century Gothic"/>
              </a:rPr>
              <a:t>Recruit, train, and support healthcare professionals for equitable distribution and effective service.</a:t>
            </a:r>
            <a:endParaRPr/>
          </a:p>
        </p:txBody>
      </p:sp>
      <p:sp>
        <p:nvSpPr>
          <p:cNvPr id="1251" name="Google Shape;1251;p19"/>
          <p:cNvSpPr txBox="1"/>
          <p:nvPr/>
        </p:nvSpPr>
        <p:spPr>
          <a:xfrm>
            <a:off x="13633025" y="8061563"/>
            <a:ext cx="3912600" cy="1803300"/>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en-US" sz="2020">
                <a:solidFill>
                  <a:srgbClr val="000000"/>
                </a:solidFill>
                <a:latin typeface="Century Gothic"/>
                <a:ea typeface="Century Gothic"/>
                <a:cs typeface="Century Gothic"/>
                <a:sym typeface="Century Gothic"/>
              </a:rPr>
              <a:t>Strengthen </a:t>
            </a:r>
            <a:r>
              <a:rPr lang="en-US" sz="2020">
                <a:latin typeface="Century Gothic"/>
                <a:ea typeface="Century Gothic"/>
                <a:cs typeface="Century Gothic"/>
                <a:sym typeface="Century Gothic"/>
              </a:rPr>
              <a:t>logistic </a:t>
            </a:r>
            <a:r>
              <a:rPr lang="en-US" sz="2020">
                <a:solidFill>
                  <a:srgbClr val="000000"/>
                </a:solidFill>
                <a:latin typeface="Century Gothic"/>
                <a:ea typeface="Century Gothic"/>
                <a:cs typeface="Century Gothic"/>
                <a:sym typeface="Century Gothic"/>
              </a:rPr>
              <a:t>and distribution to ensure continuous availability of medicines and vaccines in front line PHC.</a:t>
            </a:r>
            <a:endParaRPr/>
          </a:p>
        </p:txBody>
      </p:sp>
      <p:sp>
        <p:nvSpPr>
          <p:cNvPr id="1252" name="Google Shape;1252;p19"/>
          <p:cNvSpPr txBox="1"/>
          <p:nvPr/>
        </p:nvSpPr>
        <p:spPr>
          <a:xfrm>
            <a:off x="949097" y="7456261"/>
            <a:ext cx="3354794" cy="401372"/>
          </a:xfrm>
          <a:prstGeom prst="rect">
            <a:avLst/>
          </a:prstGeom>
          <a:noFill/>
          <a:ln>
            <a:noFill/>
          </a:ln>
        </p:spPr>
        <p:txBody>
          <a:bodyPr spcFirstLastPara="1" wrap="square" lIns="0" tIns="0" rIns="0" bIns="0" anchor="t" anchorCtr="0">
            <a:spAutoFit/>
          </a:bodyPr>
          <a:lstStyle/>
          <a:p>
            <a:pPr marL="0" marR="0" lvl="0" indent="0" algn="ctr" rtl="0">
              <a:lnSpc>
                <a:spcPct val="110014"/>
              </a:lnSpc>
              <a:spcBef>
                <a:spcPts val="0"/>
              </a:spcBef>
              <a:spcAft>
                <a:spcPts val="0"/>
              </a:spcAft>
              <a:buNone/>
            </a:pPr>
            <a:r>
              <a:rPr lang="en-US" sz="2826" b="1">
                <a:solidFill>
                  <a:srgbClr val="000000"/>
                </a:solidFill>
                <a:latin typeface="Century Gothic"/>
                <a:ea typeface="Century Gothic"/>
                <a:cs typeface="Century Gothic"/>
                <a:sym typeface="Century Gothic"/>
              </a:rPr>
              <a:t>Service Delivery</a:t>
            </a:r>
            <a:endParaRPr/>
          </a:p>
        </p:txBody>
      </p:sp>
      <p:sp>
        <p:nvSpPr>
          <p:cNvPr id="1253" name="Google Shape;1253;p19"/>
          <p:cNvSpPr txBox="1"/>
          <p:nvPr/>
        </p:nvSpPr>
        <p:spPr>
          <a:xfrm>
            <a:off x="9682633" y="7456261"/>
            <a:ext cx="3354794" cy="401372"/>
          </a:xfrm>
          <a:prstGeom prst="rect">
            <a:avLst/>
          </a:prstGeom>
          <a:noFill/>
          <a:ln>
            <a:noFill/>
          </a:ln>
        </p:spPr>
        <p:txBody>
          <a:bodyPr spcFirstLastPara="1" wrap="square" lIns="0" tIns="0" rIns="0" bIns="0" anchor="t" anchorCtr="0">
            <a:spAutoFit/>
          </a:bodyPr>
          <a:lstStyle/>
          <a:p>
            <a:pPr marL="0" marR="0" lvl="0" indent="0" algn="ctr" rtl="0">
              <a:lnSpc>
                <a:spcPct val="110014"/>
              </a:lnSpc>
              <a:spcBef>
                <a:spcPts val="0"/>
              </a:spcBef>
              <a:spcAft>
                <a:spcPts val="0"/>
              </a:spcAft>
              <a:buNone/>
            </a:pPr>
            <a:r>
              <a:rPr lang="en-US" sz="2826" b="1">
                <a:solidFill>
                  <a:srgbClr val="000000"/>
                </a:solidFill>
                <a:latin typeface="Century Gothic"/>
                <a:ea typeface="Century Gothic"/>
                <a:cs typeface="Century Gothic"/>
                <a:sym typeface="Century Gothic"/>
              </a:rPr>
              <a:t>Infrastructure</a:t>
            </a:r>
            <a:endParaRPr/>
          </a:p>
        </p:txBody>
      </p:sp>
      <p:sp>
        <p:nvSpPr>
          <p:cNvPr id="1254" name="Google Shape;1254;p19"/>
          <p:cNvSpPr txBox="1"/>
          <p:nvPr/>
        </p:nvSpPr>
        <p:spPr>
          <a:xfrm>
            <a:off x="5296629" y="7456261"/>
            <a:ext cx="3995459" cy="401372"/>
          </a:xfrm>
          <a:prstGeom prst="rect">
            <a:avLst/>
          </a:prstGeom>
          <a:noFill/>
          <a:ln>
            <a:noFill/>
          </a:ln>
        </p:spPr>
        <p:txBody>
          <a:bodyPr spcFirstLastPara="1" wrap="square" lIns="0" tIns="0" rIns="0" bIns="0" anchor="t" anchorCtr="0">
            <a:spAutoFit/>
          </a:bodyPr>
          <a:lstStyle/>
          <a:p>
            <a:pPr marL="0" marR="0" lvl="0" indent="0" algn="l" rtl="0">
              <a:lnSpc>
                <a:spcPct val="110014"/>
              </a:lnSpc>
              <a:spcBef>
                <a:spcPts val="0"/>
              </a:spcBef>
              <a:spcAft>
                <a:spcPts val="0"/>
              </a:spcAft>
              <a:buNone/>
            </a:pPr>
            <a:r>
              <a:rPr lang="en-US" sz="2826" b="1">
                <a:solidFill>
                  <a:srgbClr val="000000"/>
                </a:solidFill>
                <a:latin typeface="Century Gothic"/>
                <a:ea typeface="Century Gothic"/>
                <a:cs typeface="Century Gothic"/>
                <a:sym typeface="Century Gothic"/>
              </a:rPr>
              <a:t>Human Resources</a:t>
            </a:r>
            <a:endParaRPr/>
          </a:p>
        </p:txBody>
      </p:sp>
      <p:sp>
        <p:nvSpPr>
          <p:cNvPr id="1255" name="Google Shape;1255;p19"/>
          <p:cNvSpPr txBox="1"/>
          <p:nvPr/>
        </p:nvSpPr>
        <p:spPr>
          <a:xfrm>
            <a:off x="13830973" y="7456261"/>
            <a:ext cx="3354900" cy="401400"/>
          </a:xfrm>
          <a:prstGeom prst="rect">
            <a:avLst/>
          </a:prstGeom>
          <a:noFill/>
          <a:ln>
            <a:noFill/>
          </a:ln>
        </p:spPr>
        <p:txBody>
          <a:bodyPr spcFirstLastPara="1" wrap="square" lIns="0" tIns="0" rIns="0" bIns="0" anchor="t" anchorCtr="0">
            <a:spAutoFit/>
          </a:bodyPr>
          <a:lstStyle/>
          <a:p>
            <a:pPr marL="0" marR="0" lvl="0" indent="0" algn="ctr" rtl="0">
              <a:lnSpc>
                <a:spcPct val="110014"/>
              </a:lnSpc>
              <a:spcBef>
                <a:spcPts val="0"/>
              </a:spcBef>
              <a:spcAft>
                <a:spcPts val="0"/>
              </a:spcAft>
              <a:buNone/>
            </a:pPr>
            <a:r>
              <a:rPr lang="en-US" sz="2826" b="1">
                <a:solidFill>
                  <a:srgbClr val="000000"/>
                </a:solidFill>
                <a:latin typeface="Century Gothic"/>
                <a:ea typeface="Century Gothic"/>
                <a:cs typeface="Century Gothic"/>
                <a:sym typeface="Century Gothic"/>
              </a:rPr>
              <a:t>Supply Chain</a:t>
            </a:r>
            <a:endParaRPr/>
          </a:p>
        </p:txBody>
      </p:sp>
      <p:sp>
        <p:nvSpPr>
          <p:cNvPr id="1256" name="Google Shape;1256;p19"/>
          <p:cNvSpPr txBox="1"/>
          <p:nvPr/>
        </p:nvSpPr>
        <p:spPr>
          <a:xfrm>
            <a:off x="591044" y="2319311"/>
            <a:ext cx="12678520" cy="699290"/>
          </a:xfrm>
          <a:prstGeom prst="rect">
            <a:avLst/>
          </a:prstGeom>
          <a:noFill/>
          <a:ln>
            <a:noFill/>
          </a:ln>
        </p:spPr>
        <p:txBody>
          <a:bodyPr spcFirstLastPara="1" wrap="square" lIns="0" tIns="0" rIns="0" bIns="0" anchor="t" anchorCtr="0">
            <a:spAutoFit/>
          </a:bodyPr>
          <a:lstStyle/>
          <a:p>
            <a:pPr marL="0" marR="0" lvl="0" indent="0" algn="l" rtl="0">
              <a:lnSpc>
                <a:spcPct val="109983"/>
              </a:lnSpc>
              <a:spcBef>
                <a:spcPts val="0"/>
              </a:spcBef>
              <a:spcAft>
                <a:spcPts val="0"/>
              </a:spcAft>
              <a:buNone/>
            </a:pPr>
            <a:r>
              <a:rPr lang="en-US" sz="2424">
                <a:solidFill>
                  <a:srgbClr val="000000"/>
                </a:solidFill>
                <a:latin typeface="Century Gothic"/>
                <a:ea typeface="Century Gothic"/>
                <a:cs typeface="Century Gothic"/>
                <a:sym typeface="Century Gothic"/>
              </a:rPr>
              <a:t>PHC revitalization is a structured process to enhance quality, accessibility, and utilization. It strengthens all key PHC system components, including:</a:t>
            </a:r>
            <a:endParaRPr/>
          </a:p>
        </p:txBody>
      </p:sp>
      <p:sp>
        <p:nvSpPr>
          <p:cNvPr id="1257" name="Google Shape;1257;p19"/>
          <p:cNvSpPr txBox="1"/>
          <p:nvPr/>
        </p:nvSpPr>
        <p:spPr>
          <a:xfrm>
            <a:off x="591044" y="1026814"/>
            <a:ext cx="14939594" cy="688412"/>
          </a:xfrm>
          <a:prstGeom prst="rect">
            <a:avLst/>
          </a:prstGeom>
          <a:noFill/>
          <a:ln>
            <a:noFill/>
          </a:ln>
        </p:spPr>
        <p:txBody>
          <a:bodyPr spcFirstLastPara="1" wrap="square" lIns="0" tIns="0" rIns="0" bIns="0" anchor="t" anchorCtr="0">
            <a:spAutoFit/>
          </a:bodyPr>
          <a:lstStyle/>
          <a:p>
            <a:pPr marL="0" marR="0" lvl="0" indent="0" algn="l" rtl="0">
              <a:lnSpc>
                <a:spcPct val="140019"/>
              </a:lnSpc>
              <a:spcBef>
                <a:spcPts val="0"/>
              </a:spcBef>
              <a:spcAft>
                <a:spcPts val="0"/>
              </a:spcAft>
              <a:buNone/>
            </a:pPr>
            <a:r>
              <a:rPr lang="en-US" sz="4038">
                <a:solidFill>
                  <a:srgbClr val="1C5C2A"/>
                </a:solidFill>
                <a:latin typeface="Century Gothic"/>
                <a:ea typeface="Century Gothic"/>
                <a:cs typeface="Century Gothic"/>
                <a:sym typeface="Century Gothic"/>
              </a:rPr>
              <a:t>WHAT IS PHC REVITALIZATION</a:t>
            </a:r>
            <a:endParaRPr/>
          </a:p>
        </p:txBody>
      </p:sp>
      <p:pic>
        <p:nvPicPr>
          <p:cNvPr id="1258" name="Google Shape;1258;p19"/>
          <p:cNvPicPr preferRelativeResize="0"/>
          <p:nvPr/>
        </p:nvPicPr>
        <p:blipFill rotWithShape="1">
          <a:blip r:embed="rId8">
            <a:alphaModFix/>
          </a:blip>
          <a:srcRect l="24274" t="12963" r="25716" b="12222"/>
          <a:stretch/>
        </p:blipFill>
        <p:spPr>
          <a:xfrm>
            <a:off x="6168311" y="4632994"/>
            <a:ext cx="1363409" cy="2036616"/>
          </a:xfrm>
          <a:prstGeom prst="rect">
            <a:avLst/>
          </a:prstGeom>
          <a:noFill/>
          <a:ln>
            <a:noFill/>
          </a:ln>
        </p:spPr>
      </p:pic>
      <p:sp>
        <p:nvSpPr>
          <p:cNvPr id="1259" name="Google Shape;1259;p19"/>
          <p:cNvSpPr txBox="1">
            <a:spLocks noGrp="1"/>
          </p:cNvSpPr>
          <p:nvPr>
            <p:ph type="sldNum" idx="12"/>
          </p:nvPr>
        </p:nvSpPr>
        <p:spPr>
          <a:xfrm>
            <a:off x="16146162" y="9904372"/>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30</a:t>
            </a:fld>
            <a:endParaRPr/>
          </a:p>
        </p:txBody>
      </p:sp>
      <p:pic>
        <p:nvPicPr>
          <p:cNvPr id="1260" name="Google Shape;1260;p19"/>
          <p:cNvPicPr preferRelativeResize="0"/>
          <p:nvPr/>
        </p:nvPicPr>
        <p:blipFill rotWithShape="1">
          <a:blip r:embed="rId9">
            <a:alphaModFix/>
          </a:blip>
          <a:srcRect/>
          <a:stretch/>
        </p:blipFill>
        <p:spPr>
          <a:xfrm>
            <a:off x="151067" y="96598"/>
            <a:ext cx="1982534" cy="793713"/>
          </a:xfrm>
          <a:prstGeom prst="rect">
            <a:avLst/>
          </a:prstGeom>
          <a:noFill/>
          <a:ln>
            <a:noFill/>
          </a:ln>
        </p:spPr>
      </p:pic>
    </p:spTree>
  </p:cSld>
  <p:clrMapOvr>
    <a:masterClrMapping/>
  </p:clrMapOvr>
  <p:transition>
    <p:push/>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264"/>
        <p:cNvGrpSpPr/>
        <p:nvPr/>
      </p:nvGrpSpPr>
      <p:grpSpPr>
        <a:xfrm>
          <a:off x="0" y="0"/>
          <a:ext cx="0" cy="0"/>
          <a:chOff x="0" y="0"/>
          <a:chExt cx="0" cy="0"/>
        </a:xfrm>
      </p:grpSpPr>
      <p:sp>
        <p:nvSpPr>
          <p:cNvPr id="1265" name="Google Shape;1265;p20"/>
          <p:cNvSpPr/>
          <p:nvPr/>
        </p:nvSpPr>
        <p:spPr>
          <a:xfrm>
            <a:off x="-89694" y="-50453"/>
            <a:ext cx="18467388" cy="10387905"/>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mt="9999"/>
            </a:blip>
            <a:stretch>
              <a:fillRect l="-35823" r="-2571"/>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1266" name="Google Shape;1266;p20"/>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nvGrpSpPr>
          <p:cNvPr id="1267" name="Google Shape;1267;p20"/>
          <p:cNvGrpSpPr/>
          <p:nvPr/>
        </p:nvGrpSpPr>
        <p:grpSpPr>
          <a:xfrm>
            <a:off x="485404" y="3219081"/>
            <a:ext cx="3186301" cy="3186301"/>
            <a:chOff x="569510" y="3237773"/>
            <a:chExt cx="3155350" cy="3155350"/>
          </a:xfrm>
        </p:grpSpPr>
        <p:grpSp>
          <p:nvGrpSpPr>
            <p:cNvPr id="1268" name="Google Shape;1268;p20"/>
            <p:cNvGrpSpPr/>
            <p:nvPr/>
          </p:nvGrpSpPr>
          <p:grpSpPr>
            <a:xfrm>
              <a:off x="569510" y="3237773"/>
              <a:ext cx="3155350" cy="3155350"/>
              <a:chOff x="0" y="0"/>
              <a:chExt cx="812800" cy="812800"/>
            </a:xfrm>
          </p:grpSpPr>
          <p:sp>
            <p:nvSpPr>
              <p:cNvPr id="1269" name="Google Shape;1269;p20"/>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B5F5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20"/>
              <p:cNvSpPr txBox="1"/>
              <p:nvPr/>
            </p:nvSpPr>
            <p:spPr>
              <a:xfrm>
                <a:off x="76200" y="95250"/>
                <a:ext cx="660400" cy="641350"/>
              </a:xfrm>
              <a:prstGeom prst="rect">
                <a:avLst/>
              </a:prstGeom>
              <a:noFill/>
              <a:ln>
                <a:noFill/>
              </a:ln>
            </p:spPr>
            <p:txBody>
              <a:bodyPr spcFirstLastPara="1" wrap="square" lIns="51275" tIns="51275" rIns="51275" bIns="51275" anchor="ctr" anchorCtr="0">
                <a:noAutofit/>
              </a:bodyPr>
              <a:lstStyle/>
              <a:p>
                <a:pPr marL="0" marR="0" lvl="0" indent="0" algn="ctr" rtl="0">
                  <a:lnSpc>
                    <a:spcPct val="146644"/>
                  </a:lnSpc>
                  <a:spcBef>
                    <a:spcPts val="0"/>
                  </a:spcBef>
                  <a:spcAft>
                    <a:spcPts val="0"/>
                  </a:spcAft>
                  <a:buNone/>
                </a:pPr>
                <a:endParaRPr sz="1818">
                  <a:solidFill>
                    <a:srgbClr val="000000"/>
                  </a:solidFill>
                  <a:latin typeface="Calibri"/>
                  <a:ea typeface="Calibri"/>
                  <a:cs typeface="Calibri"/>
                  <a:sym typeface="Calibri"/>
                </a:endParaRPr>
              </a:p>
            </p:txBody>
          </p:sp>
        </p:grpSp>
        <p:sp>
          <p:nvSpPr>
            <p:cNvPr id="1271" name="Google Shape;1271;p20"/>
            <p:cNvSpPr/>
            <p:nvPr/>
          </p:nvSpPr>
          <p:spPr>
            <a:xfrm>
              <a:off x="1028700" y="3876155"/>
              <a:ext cx="2396918" cy="1878584"/>
            </a:xfrm>
            <a:custGeom>
              <a:avLst/>
              <a:gdLst/>
              <a:ahLst/>
              <a:cxnLst/>
              <a:rect l="l" t="t" r="r" b="b"/>
              <a:pathLst>
                <a:path w="2396918" h="1878584" extrusionOk="0">
                  <a:moveTo>
                    <a:pt x="0" y="0"/>
                  </a:moveTo>
                  <a:lnTo>
                    <a:pt x="2396918" y="0"/>
                  </a:lnTo>
                  <a:lnTo>
                    <a:pt x="2396918" y="1878585"/>
                  </a:lnTo>
                  <a:lnTo>
                    <a:pt x="0" y="1878585"/>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grpSp>
        <p:nvGrpSpPr>
          <p:cNvPr id="1272" name="Google Shape;1272;p20"/>
          <p:cNvGrpSpPr/>
          <p:nvPr/>
        </p:nvGrpSpPr>
        <p:grpSpPr>
          <a:xfrm>
            <a:off x="4900066" y="3219081"/>
            <a:ext cx="3186301" cy="3186301"/>
            <a:chOff x="4347549" y="3237773"/>
            <a:chExt cx="3155350" cy="3155350"/>
          </a:xfrm>
        </p:grpSpPr>
        <p:grpSp>
          <p:nvGrpSpPr>
            <p:cNvPr id="1273" name="Google Shape;1273;p20"/>
            <p:cNvGrpSpPr/>
            <p:nvPr/>
          </p:nvGrpSpPr>
          <p:grpSpPr>
            <a:xfrm>
              <a:off x="4347549" y="3237773"/>
              <a:ext cx="3155350" cy="3155350"/>
              <a:chOff x="0" y="0"/>
              <a:chExt cx="812800" cy="812800"/>
            </a:xfrm>
          </p:grpSpPr>
          <p:sp>
            <p:nvSpPr>
              <p:cNvPr id="1274" name="Google Shape;1274;p20"/>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B5F5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20"/>
              <p:cNvSpPr txBox="1"/>
              <p:nvPr/>
            </p:nvSpPr>
            <p:spPr>
              <a:xfrm>
                <a:off x="76200" y="95250"/>
                <a:ext cx="660400" cy="641350"/>
              </a:xfrm>
              <a:prstGeom prst="rect">
                <a:avLst/>
              </a:prstGeom>
              <a:noFill/>
              <a:ln>
                <a:noFill/>
              </a:ln>
            </p:spPr>
            <p:txBody>
              <a:bodyPr spcFirstLastPara="1" wrap="square" lIns="51275" tIns="51275" rIns="51275" bIns="51275" anchor="ctr" anchorCtr="0">
                <a:noAutofit/>
              </a:bodyPr>
              <a:lstStyle/>
              <a:p>
                <a:pPr marL="0" marR="0" lvl="0" indent="0" algn="ctr" rtl="0">
                  <a:lnSpc>
                    <a:spcPct val="146644"/>
                  </a:lnSpc>
                  <a:spcBef>
                    <a:spcPts val="0"/>
                  </a:spcBef>
                  <a:spcAft>
                    <a:spcPts val="0"/>
                  </a:spcAft>
                  <a:buNone/>
                </a:pPr>
                <a:endParaRPr sz="1818">
                  <a:solidFill>
                    <a:srgbClr val="000000"/>
                  </a:solidFill>
                  <a:latin typeface="Calibri"/>
                  <a:ea typeface="Calibri"/>
                  <a:cs typeface="Calibri"/>
                  <a:sym typeface="Calibri"/>
                </a:endParaRPr>
              </a:p>
            </p:txBody>
          </p:sp>
        </p:grpSp>
        <p:sp>
          <p:nvSpPr>
            <p:cNvPr id="1276" name="Google Shape;1276;p20"/>
            <p:cNvSpPr/>
            <p:nvPr/>
          </p:nvSpPr>
          <p:spPr>
            <a:xfrm>
              <a:off x="4820368" y="3876155"/>
              <a:ext cx="2268081" cy="1786114"/>
            </a:xfrm>
            <a:custGeom>
              <a:avLst/>
              <a:gdLst/>
              <a:ahLst/>
              <a:cxnLst/>
              <a:rect l="l" t="t" r="r" b="b"/>
              <a:pathLst>
                <a:path w="2268081" h="1786114" extrusionOk="0">
                  <a:moveTo>
                    <a:pt x="0" y="0"/>
                  </a:moveTo>
                  <a:lnTo>
                    <a:pt x="2268081" y="0"/>
                  </a:lnTo>
                  <a:lnTo>
                    <a:pt x="2268081" y="1786114"/>
                  </a:lnTo>
                  <a:lnTo>
                    <a:pt x="0" y="1786114"/>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grpSp>
        <p:nvGrpSpPr>
          <p:cNvPr id="1277" name="Google Shape;1277;p20"/>
          <p:cNvGrpSpPr/>
          <p:nvPr/>
        </p:nvGrpSpPr>
        <p:grpSpPr>
          <a:xfrm>
            <a:off x="9314729" y="3219081"/>
            <a:ext cx="3186301" cy="3186301"/>
            <a:chOff x="8575953" y="3237773"/>
            <a:chExt cx="3155350" cy="3155350"/>
          </a:xfrm>
        </p:grpSpPr>
        <p:grpSp>
          <p:nvGrpSpPr>
            <p:cNvPr id="1278" name="Google Shape;1278;p20"/>
            <p:cNvGrpSpPr/>
            <p:nvPr/>
          </p:nvGrpSpPr>
          <p:grpSpPr>
            <a:xfrm>
              <a:off x="8575953" y="3237773"/>
              <a:ext cx="3155350" cy="3155350"/>
              <a:chOff x="0" y="0"/>
              <a:chExt cx="812800" cy="812800"/>
            </a:xfrm>
          </p:grpSpPr>
          <p:sp>
            <p:nvSpPr>
              <p:cNvPr id="1279" name="Google Shape;1279;p20"/>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B5F5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20"/>
              <p:cNvSpPr txBox="1"/>
              <p:nvPr/>
            </p:nvSpPr>
            <p:spPr>
              <a:xfrm>
                <a:off x="76200" y="95250"/>
                <a:ext cx="660400" cy="641350"/>
              </a:xfrm>
              <a:prstGeom prst="rect">
                <a:avLst/>
              </a:prstGeom>
              <a:noFill/>
              <a:ln>
                <a:noFill/>
              </a:ln>
            </p:spPr>
            <p:txBody>
              <a:bodyPr spcFirstLastPara="1" wrap="square" lIns="51275" tIns="51275" rIns="51275" bIns="51275" anchor="ctr" anchorCtr="0">
                <a:noAutofit/>
              </a:bodyPr>
              <a:lstStyle/>
              <a:p>
                <a:pPr marL="0" marR="0" lvl="0" indent="0" algn="ctr" rtl="0">
                  <a:lnSpc>
                    <a:spcPct val="146644"/>
                  </a:lnSpc>
                  <a:spcBef>
                    <a:spcPts val="0"/>
                  </a:spcBef>
                  <a:spcAft>
                    <a:spcPts val="0"/>
                  </a:spcAft>
                  <a:buNone/>
                </a:pPr>
                <a:endParaRPr sz="1818">
                  <a:solidFill>
                    <a:srgbClr val="000000"/>
                  </a:solidFill>
                  <a:latin typeface="Calibri"/>
                  <a:ea typeface="Calibri"/>
                  <a:cs typeface="Calibri"/>
                  <a:sym typeface="Calibri"/>
                </a:endParaRPr>
              </a:p>
            </p:txBody>
          </p:sp>
        </p:grpSp>
        <p:sp>
          <p:nvSpPr>
            <p:cNvPr id="1281" name="Google Shape;1281;p20"/>
            <p:cNvSpPr/>
            <p:nvPr/>
          </p:nvSpPr>
          <p:spPr>
            <a:xfrm>
              <a:off x="9132271" y="3790246"/>
              <a:ext cx="2042714" cy="2050403"/>
            </a:xfrm>
            <a:custGeom>
              <a:avLst/>
              <a:gdLst/>
              <a:ahLst/>
              <a:cxnLst/>
              <a:rect l="l" t="t" r="r" b="b"/>
              <a:pathLst>
                <a:path w="2042714" h="2050403" extrusionOk="0">
                  <a:moveTo>
                    <a:pt x="0" y="0"/>
                  </a:moveTo>
                  <a:lnTo>
                    <a:pt x="2042714" y="0"/>
                  </a:lnTo>
                  <a:lnTo>
                    <a:pt x="2042714" y="2050403"/>
                  </a:lnTo>
                  <a:lnTo>
                    <a:pt x="0" y="2050403"/>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grpSp>
        <p:nvGrpSpPr>
          <p:cNvPr id="1282" name="Google Shape;1282;p20"/>
          <p:cNvGrpSpPr/>
          <p:nvPr/>
        </p:nvGrpSpPr>
        <p:grpSpPr>
          <a:xfrm>
            <a:off x="13729392" y="3219081"/>
            <a:ext cx="3186301" cy="3186301"/>
            <a:chOff x="13113803" y="3237773"/>
            <a:chExt cx="3155350" cy="3155350"/>
          </a:xfrm>
        </p:grpSpPr>
        <p:grpSp>
          <p:nvGrpSpPr>
            <p:cNvPr id="1283" name="Google Shape;1283;p20"/>
            <p:cNvGrpSpPr/>
            <p:nvPr/>
          </p:nvGrpSpPr>
          <p:grpSpPr>
            <a:xfrm>
              <a:off x="13113803" y="3237773"/>
              <a:ext cx="3155350" cy="3155350"/>
              <a:chOff x="0" y="0"/>
              <a:chExt cx="812800" cy="812800"/>
            </a:xfrm>
          </p:grpSpPr>
          <p:sp>
            <p:nvSpPr>
              <p:cNvPr id="1284" name="Google Shape;1284;p20"/>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B5F5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20"/>
              <p:cNvSpPr txBox="1"/>
              <p:nvPr/>
            </p:nvSpPr>
            <p:spPr>
              <a:xfrm>
                <a:off x="76200" y="95250"/>
                <a:ext cx="660400" cy="641350"/>
              </a:xfrm>
              <a:prstGeom prst="rect">
                <a:avLst/>
              </a:prstGeom>
              <a:noFill/>
              <a:ln>
                <a:noFill/>
              </a:ln>
            </p:spPr>
            <p:txBody>
              <a:bodyPr spcFirstLastPara="1" wrap="square" lIns="51275" tIns="51275" rIns="51275" bIns="51275" anchor="ctr" anchorCtr="0">
                <a:noAutofit/>
              </a:bodyPr>
              <a:lstStyle/>
              <a:p>
                <a:pPr marL="0" marR="0" lvl="0" indent="0" algn="ctr" rtl="0">
                  <a:lnSpc>
                    <a:spcPct val="146644"/>
                  </a:lnSpc>
                  <a:spcBef>
                    <a:spcPts val="0"/>
                  </a:spcBef>
                  <a:spcAft>
                    <a:spcPts val="0"/>
                  </a:spcAft>
                  <a:buNone/>
                </a:pPr>
                <a:endParaRPr sz="1818">
                  <a:solidFill>
                    <a:srgbClr val="000000"/>
                  </a:solidFill>
                  <a:latin typeface="Calibri"/>
                  <a:ea typeface="Calibri"/>
                  <a:cs typeface="Calibri"/>
                  <a:sym typeface="Calibri"/>
                </a:endParaRPr>
              </a:p>
            </p:txBody>
          </p:sp>
        </p:grpSp>
        <p:sp>
          <p:nvSpPr>
            <p:cNvPr id="1286" name="Google Shape;1286;p20"/>
            <p:cNvSpPr/>
            <p:nvPr/>
          </p:nvSpPr>
          <p:spPr>
            <a:xfrm>
              <a:off x="13655992" y="3743793"/>
              <a:ext cx="2070972" cy="2143309"/>
            </a:xfrm>
            <a:custGeom>
              <a:avLst/>
              <a:gdLst/>
              <a:ahLst/>
              <a:cxnLst/>
              <a:rect l="l" t="t" r="r" b="b"/>
              <a:pathLst>
                <a:path w="2070972" h="2143309" extrusionOk="0">
                  <a:moveTo>
                    <a:pt x="0" y="0"/>
                  </a:moveTo>
                  <a:lnTo>
                    <a:pt x="2070972" y="0"/>
                  </a:lnTo>
                  <a:lnTo>
                    <a:pt x="2070972" y="2143309"/>
                  </a:lnTo>
                  <a:lnTo>
                    <a:pt x="0" y="2143309"/>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grpSp>
        <p:nvGrpSpPr>
          <p:cNvPr id="1287" name="Google Shape;1287;p20"/>
          <p:cNvGrpSpPr/>
          <p:nvPr/>
        </p:nvGrpSpPr>
        <p:grpSpPr>
          <a:xfrm>
            <a:off x="4720225" y="6705428"/>
            <a:ext cx="3962091" cy="1531924"/>
            <a:chOff x="4196971" y="6690255"/>
            <a:chExt cx="3923604" cy="1517043"/>
          </a:xfrm>
        </p:grpSpPr>
        <p:sp>
          <p:nvSpPr>
            <p:cNvPr id="1288" name="Google Shape;1288;p20"/>
            <p:cNvSpPr txBox="1"/>
            <p:nvPr/>
          </p:nvSpPr>
          <p:spPr>
            <a:xfrm>
              <a:off x="4196971" y="7292749"/>
              <a:ext cx="3305928" cy="914549"/>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en-US" sz="2020">
                  <a:solidFill>
                    <a:srgbClr val="000000"/>
                  </a:solidFill>
                  <a:latin typeface="Century Gothic"/>
                  <a:ea typeface="Century Gothic"/>
                  <a:cs typeface="Century Gothic"/>
                  <a:sym typeface="Century Gothic"/>
                </a:rPr>
                <a:t>Improve data collection and analysis for better planning and evaluation.</a:t>
              </a:r>
              <a:endParaRPr/>
            </a:p>
          </p:txBody>
        </p:sp>
        <p:sp>
          <p:nvSpPr>
            <p:cNvPr id="1289" name="Google Shape;1289;p20"/>
            <p:cNvSpPr txBox="1"/>
            <p:nvPr/>
          </p:nvSpPr>
          <p:spPr>
            <a:xfrm>
              <a:off x="4196971" y="6690255"/>
              <a:ext cx="3923604" cy="359073"/>
            </a:xfrm>
            <a:prstGeom prst="rect">
              <a:avLst/>
            </a:prstGeom>
            <a:noFill/>
            <a:ln>
              <a:noFill/>
            </a:ln>
          </p:spPr>
          <p:txBody>
            <a:bodyPr spcFirstLastPara="1" wrap="square" lIns="0" tIns="0" rIns="0" bIns="0" anchor="t" anchorCtr="0">
              <a:spAutoFit/>
            </a:bodyPr>
            <a:lstStyle/>
            <a:p>
              <a:pPr marL="0" marR="0" lvl="0" indent="0" algn="l" rtl="0">
                <a:lnSpc>
                  <a:spcPct val="110027"/>
                </a:lnSpc>
                <a:spcBef>
                  <a:spcPts val="0"/>
                </a:spcBef>
                <a:spcAft>
                  <a:spcPts val="0"/>
                </a:spcAft>
                <a:buNone/>
              </a:pPr>
              <a:r>
                <a:rPr lang="en-US" sz="2523" b="1">
                  <a:solidFill>
                    <a:srgbClr val="000000"/>
                  </a:solidFill>
                  <a:latin typeface="Century Gothic"/>
                  <a:ea typeface="Century Gothic"/>
                  <a:cs typeface="Century Gothic"/>
                  <a:sym typeface="Century Gothic"/>
                </a:rPr>
                <a:t>Information Systems</a:t>
              </a:r>
              <a:endParaRPr/>
            </a:p>
          </p:txBody>
        </p:sp>
      </p:grpSp>
      <p:grpSp>
        <p:nvGrpSpPr>
          <p:cNvPr id="1290" name="Google Shape;1290;p20"/>
          <p:cNvGrpSpPr/>
          <p:nvPr/>
        </p:nvGrpSpPr>
        <p:grpSpPr>
          <a:xfrm>
            <a:off x="8968625" y="6705428"/>
            <a:ext cx="4253591" cy="1850106"/>
            <a:chOff x="8425375" y="6690255"/>
            <a:chExt cx="4212273" cy="1832135"/>
          </a:xfrm>
        </p:grpSpPr>
        <p:sp>
          <p:nvSpPr>
            <p:cNvPr id="1291" name="Google Shape;1291;p20"/>
            <p:cNvSpPr txBox="1"/>
            <p:nvPr/>
          </p:nvSpPr>
          <p:spPr>
            <a:xfrm>
              <a:off x="8655387" y="7302992"/>
              <a:ext cx="3305928" cy="1219398"/>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en-US" sz="2020">
                  <a:solidFill>
                    <a:srgbClr val="000000"/>
                  </a:solidFill>
                  <a:latin typeface="Century Gothic"/>
                  <a:ea typeface="Century Gothic"/>
                  <a:cs typeface="Century Gothic"/>
                  <a:sym typeface="Century Gothic"/>
                </a:rPr>
                <a:t>Enhance management structures and encourage community participation.</a:t>
              </a:r>
              <a:endParaRPr/>
            </a:p>
            <a:p>
              <a:pPr marL="0" marR="0" lvl="0" indent="0" algn="ctr" rtl="0">
                <a:lnSpc>
                  <a:spcPct val="120000"/>
                </a:lnSpc>
                <a:spcBef>
                  <a:spcPts val="0"/>
                </a:spcBef>
                <a:spcAft>
                  <a:spcPts val="0"/>
                </a:spcAft>
                <a:buNone/>
              </a:pPr>
              <a:endParaRPr sz="2020">
                <a:solidFill>
                  <a:srgbClr val="000000"/>
                </a:solidFill>
                <a:latin typeface="Century Gothic"/>
                <a:ea typeface="Century Gothic"/>
                <a:cs typeface="Century Gothic"/>
                <a:sym typeface="Century Gothic"/>
              </a:endParaRPr>
            </a:p>
          </p:txBody>
        </p:sp>
        <p:sp>
          <p:nvSpPr>
            <p:cNvPr id="1292" name="Google Shape;1292;p20"/>
            <p:cNvSpPr txBox="1"/>
            <p:nvPr/>
          </p:nvSpPr>
          <p:spPr>
            <a:xfrm>
              <a:off x="8425375" y="6690255"/>
              <a:ext cx="4212273" cy="359073"/>
            </a:xfrm>
            <a:prstGeom prst="rect">
              <a:avLst/>
            </a:prstGeom>
            <a:noFill/>
            <a:ln>
              <a:noFill/>
            </a:ln>
          </p:spPr>
          <p:txBody>
            <a:bodyPr spcFirstLastPara="1" wrap="square" lIns="0" tIns="0" rIns="0" bIns="0" anchor="t" anchorCtr="0">
              <a:spAutoFit/>
            </a:bodyPr>
            <a:lstStyle/>
            <a:p>
              <a:pPr marL="0" marR="0" lvl="0" indent="0" algn="l" rtl="0">
                <a:lnSpc>
                  <a:spcPct val="110027"/>
                </a:lnSpc>
                <a:spcBef>
                  <a:spcPts val="0"/>
                </a:spcBef>
                <a:spcAft>
                  <a:spcPts val="0"/>
                </a:spcAft>
                <a:buNone/>
              </a:pPr>
              <a:r>
                <a:rPr lang="en-US" sz="2523" b="1">
                  <a:solidFill>
                    <a:srgbClr val="000000"/>
                  </a:solidFill>
                  <a:latin typeface="Century Gothic"/>
                  <a:ea typeface="Century Gothic"/>
                  <a:cs typeface="Century Gothic"/>
                  <a:sym typeface="Century Gothic"/>
                </a:rPr>
                <a:t>Governance &amp; Leadership</a:t>
              </a:r>
              <a:endParaRPr/>
            </a:p>
          </p:txBody>
        </p:sp>
      </p:grpSp>
      <p:grpSp>
        <p:nvGrpSpPr>
          <p:cNvPr id="1293" name="Google Shape;1293;p20"/>
          <p:cNvGrpSpPr/>
          <p:nvPr/>
        </p:nvGrpSpPr>
        <p:grpSpPr>
          <a:xfrm>
            <a:off x="13528734" y="6705428"/>
            <a:ext cx="4848961" cy="2147603"/>
            <a:chOff x="13486141" y="6690255"/>
            <a:chExt cx="4801859" cy="2126742"/>
          </a:xfrm>
        </p:grpSpPr>
        <p:sp>
          <p:nvSpPr>
            <p:cNvPr id="1294" name="Google Shape;1294;p20"/>
            <p:cNvSpPr txBox="1"/>
            <p:nvPr/>
          </p:nvSpPr>
          <p:spPr>
            <a:xfrm>
              <a:off x="13544666" y="7292749"/>
              <a:ext cx="3654958" cy="1524248"/>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en-US" sz="2020">
                  <a:solidFill>
                    <a:srgbClr val="000000"/>
                  </a:solidFill>
                  <a:latin typeface="Century Gothic"/>
                  <a:ea typeface="Century Gothic"/>
                  <a:cs typeface="Century Gothic"/>
                  <a:sym typeface="Century Gothic"/>
                </a:rPr>
                <a:t> Involve communities in PHC planning and monitoring to ensure responsiveness to local needs.</a:t>
              </a:r>
              <a:endParaRPr/>
            </a:p>
            <a:p>
              <a:pPr marL="0" marR="0" lvl="0" indent="0" algn="ctr" rtl="0">
                <a:lnSpc>
                  <a:spcPct val="120000"/>
                </a:lnSpc>
                <a:spcBef>
                  <a:spcPts val="0"/>
                </a:spcBef>
                <a:spcAft>
                  <a:spcPts val="0"/>
                </a:spcAft>
                <a:buNone/>
              </a:pPr>
              <a:endParaRPr sz="2020">
                <a:solidFill>
                  <a:srgbClr val="000000"/>
                </a:solidFill>
                <a:latin typeface="Century Gothic"/>
                <a:ea typeface="Century Gothic"/>
                <a:cs typeface="Century Gothic"/>
                <a:sym typeface="Century Gothic"/>
              </a:endParaRPr>
            </a:p>
          </p:txBody>
        </p:sp>
        <p:sp>
          <p:nvSpPr>
            <p:cNvPr id="1295" name="Google Shape;1295;p20"/>
            <p:cNvSpPr txBox="1"/>
            <p:nvPr/>
          </p:nvSpPr>
          <p:spPr>
            <a:xfrm>
              <a:off x="13486141" y="6690255"/>
              <a:ext cx="4801859" cy="359073"/>
            </a:xfrm>
            <a:prstGeom prst="rect">
              <a:avLst/>
            </a:prstGeom>
            <a:noFill/>
            <a:ln>
              <a:noFill/>
            </a:ln>
          </p:spPr>
          <p:txBody>
            <a:bodyPr spcFirstLastPara="1" wrap="square" lIns="0" tIns="0" rIns="0" bIns="0" anchor="t" anchorCtr="0">
              <a:spAutoFit/>
            </a:bodyPr>
            <a:lstStyle/>
            <a:p>
              <a:pPr marL="0" marR="0" lvl="0" indent="0" algn="l" rtl="0">
                <a:lnSpc>
                  <a:spcPct val="110027"/>
                </a:lnSpc>
                <a:spcBef>
                  <a:spcPts val="0"/>
                </a:spcBef>
                <a:spcAft>
                  <a:spcPts val="0"/>
                </a:spcAft>
                <a:buNone/>
              </a:pPr>
              <a:r>
                <a:rPr lang="en-US" sz="2523" b="1">
                  <a:solidFill>
                    <a:srgbClr val="000000"/>
                  </a:solidFill>
                  <a:latin typeface="Century Gothic"/>
                  <a:ea typeface="Century Gothic"/>
                  <a:cs typeface="Century Gothic"/>
                  <a:sym typeface="Century Gothic"/>
                </a:rPr>
                <a:t>Community Ownership</a:t>
              </a:r>
              <a:endParaRPr/>
            </a:p>
          </p:txBody>
        </p:sp>
      </p:grpSp>
      <p:grpSp>
        <p:nvGrpSpPr>
          <p:cNvPr id="1296" name="Google Shape;1296;p20"/>
          <p:cNvGrpSpPr/>
          <p:nvPr/>
        </p:nvGrpSpPr>
        <p:grpSpPr>
          <a:xfrm>
            <a:off x="386910" y="6608488"/>
            <a:ext cx="3542491" cy="1782847"/>
            <a:chOff x="471973" y="6594256"/>
            <a:chExt cx="3508080" cy="1765529"/>
          </a:xfrm>
        </p:grpSpPr>
        <p:sp>
          <p:nvSpPr>
            <p:cNvPr id="1297" name="Google Shape;1297;p20"/>
            <p:cNvSpPr txBox="1"/>
            <p:nvPr/>
          </p:nvSpPr>
          <p:spPr>
            <a:xfrm>
              <a:off x="674125" y="7140387"/>
              <a:ext cx="3305928" cy="1219398"/>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en-US" sz="2020">
                  <a:solidFill>
                    <a:srgbClr val="000000"/>
                  </a:solidFill>
                  <a:latin typeface="Century Gothic"/>
                  <a:ea typeface="Century Gothic"/>
                  <a:cs typeface="Century Gothic"/>
                  <a:sym typeface="Century Gothic"/>
                </a:rPr>
                <a:t>Diversify funding sources and enhance financial management for sustainability.</a:t>
              </a:r>
              <a:endParaRPr/>
            </a:p>
          </p:txBody>
        </p:sp>
        <p:sp>
          <p:nvSpPr>
            <p:cNvPr id="1298" name="Google Shape;1298;p20"/>
            <p:cNvSpPr txBox="1"/>
            <p:nvPr/>
          </p:nvSpPr>
          <p:spPr>
            <a:xfrm>
              <a:off x="471973" y="6594256"/>
              <a:ext cx="3305928" cy="359073"/>
            </a:xfrm>
            <a:prstGeom prst="rect">
              <a:avLst/>
            </a:prstGeom>
            <a:noFill/>
            <a:ln>
              <a:noFill/>
            </a:ln>
          </p:spPr>
          <p:txBody>
            <a:bodyPr spcFirstLastPara="1" wrap="square" lIns="0" tIns="0" rIns="0" bIns="0" anchor="t" anchorCtr="0">
              <a:spAutoFit/>
            </a:bodyPr>
            <a:lstStyle/>
            <a:p>
              <a:pPr marL="0" marR="0" lvl="0" indent="0" algn="ctr" rtl="0">
                <a:lnSpc>
                  <a:spcPct val="110027"/>
                </a:lnSpc>
                <a:spcBef>
                  <a:spcPts val="0"/>
                </a:spcBef>
                <a:spcAft>
                  <a:spcPts val="0"/>
                </a:spcAft>
                <a:buNone/>
              </a:pPr>
              <a:r>
                <a:rPr lang="en-US" sz="2523" b="1">
                  <a:solidFill>
                    <a:srgbClr val="000000"/>
                  </a:solidFill>
                  <a:latin typeface="Century Gothic"/>
                  <a:ea typeface="Century Gothic"/>
                  <a:cs typeface="Century Gothic"/>
                  <a:sym typeface="Century Gothic"/>
                </a:rPr>
                <a:t>Financing</a:t>
              </a:r>
              <a:endParaRPr/>
            </a:p>
          </p:txBody>
        </p:sp>
      </p:grpSp>
      <p:sp>
        <p:nvSpPr>
          <p:cNvPr id="1299" name="Google Shape;1299;p20"/>
          <p:cNvSpPr txBox="1"/>
          <p:nvPr/>
        </p:nvSpPr>
        <p:spPr>
          <a:xfrm>
            <a:off x="591044" y="1026815"/>
            <a:ext cx="14939594" cy="727327"/>
          </a:xfrm>
          <a:prstGeom prst="rect">
            <a:avLst/>
          </a:prstGeom>
          <a:noFill/>
          <a:ln>
            <a:noFill/>
          </a:ln>
        </p:spPr>
        <p:txBody>
          <a:bodyPr spcFirstLastPara="1" wrap="square" lIns="0" tIns="0" rIns="0" bIns="0" anchor="t" anchorCtr="0">
            <a:spAutoFit/>
          </a:bodyPr>
          <a:lstStyle/>
          <a:p>
            <a:pPr marL="0" marR="0" lvl="0" indent="0" algn="l" rtl="0">
              <a:lnSpc>
                <a:spcPct val="150210"/>
              </a:lnSpc>
              <a:spcBef>
                <a:spcPts val="0"/>
              </a:spcBef>
              <a:spcAft>
                <a:spcPts val="0"/>
              </a:spcAft>
              <a:buNone/>
            </a:pPr>
            <a:r>
              <a:rPr lang="en-US" sz="4039">
                <a:solidFill>
                  <a:srgbClr val="186931"/>
                </a:solidFill>
                <a:latin typeface="Century Gothic"/>
                <a:ea typeface="Century Gothic"/>
                <a:cs typeface="Century Gothic"/>
                <a:sym typeface="Century Gothic"/>
              </a:rPr>
              <a:t>WHAT IS PHC REVITALIZATION</a:t>
            </a:r>
            <a:endParaRPr/>
          </a:p>
        </p:txBody>
      </p:sp>
      <p:sp>
        <p:nvSpPr>
          <p:cNvPr id="1300" name="Google Shape;1300;p20"/>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31</a:t>
            </a:fld>
            <a:endParaRPr sz="1616">
              <a:solidFill>
                <a:schemeClr val="dk1"/>
              </a:solidFill>
            </a:endParaRPr>
          </a:p>
        </p:txBody>
      </p:sp>
      <p:pic>
        <p:nvPicPr>
          <p:cNvPr id="1301" name="Google Shape;1301;p20"/>
          <p:cNvPicPr preferRelativeResize="0"/>
          <p:nvPr/>
        </p:nvPicPr>
        <p:blipFill rotWithShape="1">
          <a:blip r:embed="rId9">
            <a:alphaModFix/>
          </a:blip>
          <a:srcRect/>
          <a:stretch/>
        </p:blipFill>
        <p:spPr>
          <a:xfrm>
            <a:off x="151067" y="96598"/>
            <a:ext cx="1982534" cy="793713"/>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1C5C2B"/>
        </a:solidFill>
        <a:effectLst/>
      </p:bgPr>
    </p:bg>
    <p:spTree>
      <p:nvGrpSpPr>
        <p:cNvPr id="1" name="Shape 1305"/>
        <p:cNvGrpSpPr/>
        <p:nvPr/>
      </p:nvGrpSpPr>
      <p:grpSpPr>
        <a:xfrm>
          <a:off x="0" y="0"/>
          <a:ext cx="0" cy="0"/>
          <a:chOff x="0" y="0"/>
          <a:chExt cx="0" cy="0"/>
        </a:xfrm>
      </p:grpSpPr>
      <p:sp>
        <p:nvSpPr>
          <p:cNvPr id="1306" name="Google Shape;1306;p21"/>
          <p:cNvSpPr/>
          <p:nvPr/>
        </p:nvSpPr>
        <p:spPr>
          <a:xfrm>
            <a:off x="-89694" y="-50453"/>
            <a:ext cx="18467388" cy="10387905"/>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mt="9999"/>
            </a:blip>
            <a:stretch>
              <a:fillRect l="-35823" r="-2571"/>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307" name="Google Shape;1307;p21"/>
          <p:cNvSpPr/>
          <p:nvPr/>
        </p:nvSpPr>
        <p:spPr>
          <a:xfrm>
            <a:off x="12581948" y="-50453"/>
            <a:ext cx="6378192" cy="10387905"/>
          </a:xfrm>
          <a:custGeom>
            <a:avLst/>
            <a:gdLst/>
            <a:ahLst/>
            <a:cxnLst/>
            <a:rect l="l" t="t" r="r" b="b"/>
            <a:pathLst>
              <a:path w="6316236" h="10287000" extrusionOk="0">
                <a:moveTo>
                  <a:pt x="0" y="0"/>
                </a:moveTo>
                <a:lnTo>
                  <a:pt x="6316236" y="0"/>
                </a:lnTo>
                <a:lnTo>
                  <a:pt x="6316236" y="10287000"/>
                </a:lnTo>
                <a:lnTo>
                  <a:pt x="0" y="10287000"/>
                </a:lnTo>
                <a:lnTo>
                  <a:pt x="0" y="0"/>
                </a:lnTo>
                <a:close/>
              </a:path>
            </a:pathLst>
          </a:custGeom>
          <a:blipFill rotWithShape="1">
            <a:blip r:embed="rId4">
              <a:alphaModFix/>
            </a:blip>
            <a:stretch>
              <a:fillRect l="-25756" r="-868"/>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308" name="Google Shape;1308;p21"/>
          <p:cNvSpPr/>
          <p:nvPr/>
        </p:nvSpPr>
        <p:spPr>
          <a:xfrm>
            <a:off x="12198586" y="1301624"/>
            <a:ext cx="766724" cy="8310324"/>
          </a:xfrm>
          <a:prstGeom prst="rect">
            <a:avLst/>
          </a:prstGeom>
          <a:solidFill>
            <a:srgbClr val="B9F1D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309" name="Google Shape;1309;p21"/>
          <p:cNvSpPr/>
          <p:nvPr/>
        </p:nvSpPr>
        <p:spPr>
          <a:xfrm>
            <a:off x="743496" y="2149780"/>
            <a:ext cx="1009528" cy="1009528"/>
          </a:xfrm>
          <a:custGeom>
            <a:avLst/>
            <a:gdLst/>
            <a:ahLst/>
            <a:cxnLst/>
            <a:rect l="l" t="t" r="r" b="b"/>
            <a:pathLst>
              <a:path w="999722" h="999722" extrusionOk="0">
                <a:moveTo>
                  <a:pt x="0" y="0"/>
                </a:moveTo>
                <a:lnTo>
                  <a:pt x="999723" y="0"/>
                </a:lnTo>
                <a:lnTo>
                  <a:pt x="999723" y="999723"/>
                </a:lnTo>
                <a:lnTo>
                  <a:pt x="0" y="999723"/>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310" name="Google Shape;1310;p21"/>
          <p:cNvSpPr/>
          <p:nvPr/>
        </p:nvSpPr>
        <p:spPr>
          <a:xfrm>
            <a:off x="840718" y="3880693"/>
            <a:ext cx="815084" cy="1092239"/>
          </a:xfrm>
          <a:custGeom>
            <a:avLst/>
            <a:gdLst/>
            <a:ahLst/>
            <a:cxnLst/>
            <a:rect l="l" t="t" r="r" b="b"/>
            <a:pathLst>
              <a:path w="807166" h="1081629" extrusionOk="0">
                <a:moveTo>
                  <a:pt x="0" y="0"/>
                </a:moveTo>
                <a:lnTo>
                  <a:pt x="807166" y="0"/>
                </a:lnTo>
                <a:lnTo>
                  <a:pt x="807166" y="1081629"/>
                </a:lnTo>
                <a:lnTo>
                  <a:pt x="0" y="1081629"/>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311" name="Google Shape;1311;p21"/>
          <p:cNvSpPr/>
          <p:nvPr/>
        </p:nvSpPr>
        <p:spPr>
          <a:xfrm>
            <a:off x="729366" y="5619944"/>
            <a:ext cx="1037790" cy="1114813"/>
          </a:xfrm>
          <a:custGeom>
            <a:avLst/>
            <a:gdLst/>
            <a:ahLst/>
            <a:cxnLst/>
            <a:rect l="l" t="t" r="r" b="b"/>
            <a:pathLst>
              <a:path w="1027709" h="1103984" extrusionOk="0">
                <a:moveTo>
                  <a:pt x="0" y="0"/>
                </a:moveTo>
                <a:lnTo>
                  <a:pt x="1027709" y="0"/>
                </a:lnTo>
                <a:lnTo>
                  <a:pt x="1027709" y="1103984"/>
                </a:lnTo>
                <a:lnTo>
                  <a:pt x="0" y="1103984"/>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312" name="Google Shape;1312;p21"/>
          <p:cNvSpPr/>
          <p:nvPr/>
        </p:nvSpPr>
        <p:spPr>
          <a:xfrm>
            <a:off x="766934" y="7379193"/>
            <a:ext cx="962653" cy="965065"/>
          </a:xfrm>
          <a:custGeom>
            <a:avLst/>
            <a:gdLst/>
            <a:ahLst/>
            <a:cxnLst/>
            <a:rect l="l" t="t" r="r" b="b"/>
            <a:pathLst>
              <a:path w="953302" h="955691" extrusionOk="0">
                <a:moveTo>
                  <a:pt x="0" y="0"/>
                </a:moveTo>
                <a:lnTo>
                  <a:pt x="953302" y="0"/>
                </a:lnTo>
                <a:lnTo>
                  <a:pt x="953302" y="955692"/>
                </a:lnTo>
                <a:lnTo>
                  <a:pt x="0" y="955692"/>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313" name="Google Shape;1313;p21"/>
          <p:cNvSpPr/>
          <p:nvPr/>
        </p:nvSpPr>
        <p:spPr>
          <a:xfrm>
            <a:off x="669893" y="8988693"/>
            <a:ext cx="1156734" cy="678135"/>
          </a:xfrm>
          <a:custGeom>
            <a:avLst/>
            <a:gdLst/>
            <a:ahLst/>
            <a:cxnLst/>
            <a:rect l="l" t="t" r="r" b="b"/>
            <a:pathLst>
              <a:path w="1145498" h="671548" extrusionOk="0">
                <a:moveTo>
                  <a:pt x="0" y="0"/>
                </a:moveTo>
                <a:lnTo>
                  <a:pt x="1145498" y="0"/>
                </a:lnTo>
                <a:lnTo>
                  <a:pt x="1145498" y="671548"/>
                </a:lnTo>
                <a:lnTo>
                  <a:pt x="0" y="671548"/>
                </a:lnTo>
                <a:lnTo>
                  <a:pt x="0" y="0"/>
                </a:lnTo>
                <a:close/>
              </a:path>
            </a:pathLst>
          </a:custGeom>
          <a:blipFill rotWithShape="1">
            <a:blip r:embed="rId9">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314" name="Google Shape;1314;p21"/>
          <p:cNvSpPr txBox="1"/>
          <p:nvPr/>
        </p:nvSpPr>
        <p:spPr>
          <a:xfrm>
            <a:off x="866978" y="911391"/>
            <a:ext cx="10071262" cy="686152"/>
          </a:xfrm>
          <a:prstGeom prst="rect">
            <a:avLst/>
          </a:prstGeom>
          <a:noFill/>
          <a:ln>
            <a:noFill/>
          </a:ln>
        </p:spPr>
        <p:txBody>
          <a:bodyPr spcFirstLastPara="1" wrap="square" lIns="0" tIns="0" rIns="0" bIns="0" anchor="t" anchorCtr="0">
            <a:spAutoFit/>
          </a:bodyPr>
          <a:lstStyle/>
          <a:p>
            <a:pPr marL="0" marR="0" lvl="0" indent="0" algn="l" rtl="0">
              <a:lnSpc>
                <a:spcPct val="140019"/>
              </a:lnSpc>
              <a:spcBef>
                <a:spcPts val="0"/>
              </a:spcBef>
              <a:spcAft>
                <a:spcPts val="0"/>
              </a:spcAft>
              <a:buNone/>
            </a:pPr>
            <a:endParaRPr sz="4038">
              <a:solidFill>
                <a:srgbClr val="F6F6F6"/>
              </a:solidFill>
              <a:latin typeface="Century Gothic"/>
              <a:ea typeface="Century Gothic"/>
              <a:cs typeface="Century Gothic"/>
              <a:sym typeface="Century Gothic"/>
            </a:endParaRPr>
          </a:p>
        </p:txBody>
      </p:sp>
      <p:sp>
        <p:nvSpPr>
          <p:cNvPr id="1315" name="Google Shape;1315;p21"/>
          <p:cNvSpPr txBox="1"/>
          <p:nvPr/>
        </p:nvSpPr>
        <p:spPr>
          <a:xfrm>
            <a:off x="2332452" y="5394633"/>
            <a:ext cx="3502379" cy="402531"/>
          </a:xfrm>
          <a:prstGeom prst="rect">
            <a:avLst/>
          </a:prstGeom>
          <a:noFill/>
          <a:ln>
            <a:noFill/>
          </a:ln>
        </p:spPr>
        <p:txBody>
          <a:bodyPr spcFirstLastPara="1" wrap="square" lIns="0" tIns="0" rIns="0" bIns="0" anchor="t" anchorCtr="0">
            <a:spAutoFit/>
          </a:bodyPr>
          <a:lstStyle/>
          <a:p>
            <a:pPr marL="0" marR="0" lvl="0" indent="0" algn="l" rtl="0">
              <a:lnSpc>
                <a:spcPct val="140008"/>
              </a:lnSpc>
              <a:spcBef>
                <a:spcPts val="0"/>
              </a:spcBef>
              <a:spcAft>
                <a:spcPts val="0"/>
              </a:spcAft>
              <a:buNone/>
            </a:pPr>
            <a:r>
              <a:rPr lang="en-US" sz="2327" b="1">
                <a:solidFill>
                  <a:srgbClr val="F8F8F8"/>
                </a:solidFill>
                <a:latin typeface="Century Gothic"/>
                <a:ea typeface="Century Gothic"/>
                <a:cs typeface="Century Gothic"/>
                <a:sym typeface="Century Gothic"/>
              </a:rPr>
              <a:t>Equity and Access</a:t>
            </a:r>
            <a:endParaRPr/>
          </a:p>
        </p:txBody>
      </p:sp>
      <p:sp>
        <p:nvSpPr>
          <p:cNvPr id="1316" name="Google Shape;1316;p21"/>
          <p:cNvSpPr txBox="1"/>
          <p:nvPr/>
        </p:nvSpPr>
        <p:spPr>
          <a:xfrm>
            <a:off x="2332452" y="7261120"/>
            <a:ext cx="3930793" cy="402531"/>
          </a:xfrm>
          <a:prstGeom prst="rect">
            <a:avLst/>
          </a:prstGeom>
          <a:noFill/>
          <a:ln>
            <a:noFill/>
          </a:ln>
        </p:spPr>
        <p:txBody>
          <a:bodyPr spcFirstLastPara="1" wrap="square" lIns="0" tIns="0" rIns="0" bIns="0" anchor="t" anchorCtr="0">
            <a:spAutoFit/>
          </a:bodyPr>
          <a:lstStyle/>
          <a:p>
            <a:pPr marL="0" marR="0" lvl="0" indent="0" algn="l" rtl="0">
              <a:lnSpc>
                <a:spcPct val="140008"/>
              </a:lnSpc>
              <a:spcBef>
                <a:spcPts val="0"/>
              </a:spcBef>
              <a:spcAft>
                <a:spcPts val="0"/>
              </a:spcAft>
              <a:buNone/>
            </a:pPr>
            <a:r>
              <a:rPr lang="en-US" sz="2327" b="1">
                <a:solidFill>
                  <a:srgbClr val="F8F8F8"/>
                </a:solidFill>
                <a:latin typeface="Century Gothic"/>
                <a:ea typeface="Century Gothic"/>
                <a:cs typeface="Century Gothic"/>
                <a:sym typeface="Century Gothic"/>
              </a:rPr>
              <a:t>Universal Health Coverage</a:t>
            </a:r>
            <a:endParaRPr/>
          </a:p>
        </p:txBody>
      </p:sp>
      <p:sp>
        <p:nvSpPr>
          <p:cNvPr id="1317" name="Google Shape;1317;p21"/>
          <p:cNvSpPr txBox="1"/>
          <p:nvPr/>
        </p:nvSpPr>
        <p:spPr>
          <a:xfrm>
            <a:off x="2357284" y="8699972"/>
            <a:ext cx="3623637" cy="402531"/>
          </a:xfrm>
          <a:prstGeom prst="rect">
            <a:avLst/>
          </a:prstGeom>
          <a:noFill/>
          <a:ln>
            <a:noFill/>
          </a:ln>
        </p:spPr>
        <p:txBody>
          <a:bodyPr spcFirstLastPara="1" wrap="square" lIns="0" tIns="0" rIns="0" bIns="0" anchor="t" anchorCtr="0">
            <a:spAutoFit/>
          </a:bodyPr>
          <a:lstStyle/>
          <a:p>
            <a:pPr marL="0" marR="0" lvl="0" indent="0" algn="l" rtl="0">
              <a:lnSpc>
                <a:spcPct val="140008"/>
              </a:lnSpc>
              <a:spcBef>
                <a:spcPts val="0"/>
              </a:spcBef>
              <a:spcAft>
                <a:spcPts val="0"/>
              </a:spcAft>
              <a:buNone/>
            </a:pPr>
            <a:r>
              <a:rPr lang="en-US" sz="2327" b="1">
                <a:solidFill>
                  <a:srgbClr val="F8F8F8"/>
                </a:solidFill>
                <a:latin typeface="Century Gothic"/>
                <a:ea typeface="Century Gothic"/>
                <a:cs typeface="Century Gothic"/>
                <a:sym typeface="Century Gothic"/>
              </a:rPr>
              <a:t>Economic Development</a:t>
            </a:r>
            <a:endParaRPr/>
          </a:p>
        </p:txBody>
      </p:sp>
      <p:sp>
        <p:nvSpPr>
          <p:cNvPr id="1318" name="Google Shape;1318;p21"/>
          <p:cNvSpPr txBox="1"/>
          <p:nvPr/>
        </p:nvSpPr>
        <p:spPr>
          <a:xfrm>
            <a:off x="2357283" y="5821409"/>
            <a:ext cx="8705665" cy="1064540"/>
          </a:xfrm>
          <a:prstGeom prst="rect">
            <a:avLst/>
          </a:prstGeom>
          <a:noFill/>
          <a:ln>
            <a:noFill/>
          </a:ln>
        </p:spPr>
        <p:txBody>
          <a:bodyPr spcFirstLastPara="1" wrap="square" lIns="0" tIns="0" rIns="0" bIns="0" anchor="t" anchorCtr="0">
            <a:spAutoFit/>
          </a:bodyPr>
          <a:lstStyle/>
          <a:p>
            <a:pPr marL="0" marR="0" lvl="0" indent="0" algn="l" rtl="0">
              <a:lnSpc>
                <a:spcPct val="139970"/>
              </a:lnSpc>
              <a:spcBef>
                <a:spcPts val="0"/>
              </a:spcBef>
              <a:spcAft>
                <a:spcPts val="0"/>
              </a:spcAft>
              <a:buNone/>
            </a:pPr>
            <a:r>
              <a:rPr lang="en-US" sz="2019">
                <a:solidFill>
                  <a:srgbClr val="F8F8F8"/>
                </a:solidFill>
                <a:latin typeface="Century Gothic"/>
                <a:ea typeface="Century Gothic"/>
                <a:cs typeface="Century Gothic"/>
                <a:sym typeface="Century Gothic"/>
              </a:rPr>
              <a:t>PHC can improve access to healthcare for marginalized and underserved populations, reducing health disparities and promoting health equity.</a:t>
            </a:r>
            <a:endParaRPr/>
          </a:p>
        </p:txBody>
      </p:sp>
      <p:sp>
        <p:nvSpPr>
          <p:cNvPr id="1319" name="Google Shape;1319;p21"/>
          <p:cNvSpPr txBox="1"/>
          <p:nvPr/>
        </p:nvSpPr>
        <p:spPr>
          <a:xfrm>
            <a:off x="2332453" y="9169830"/>
            <a:ext cx="6000319" cy="701946"/>
          </a:xfrm>
          <a:prstGeom prst="rect">
            <a:avLst/>
          </a:prstGeom>
          <a:noFill/>
          <a:ln>
            <a:noFill/>
          </a:ln>
        </p:spPr>
        <p:txBody>
          <a:bodyPr spcFirstLastPara="1" wrap="square" lIns="0" tIns="0" rIns="0" bIns="0" anchor="t" anchorCtr="0">
            <a:spAutoFit/>
          </a:bodyPr>
          <a:lstStyle/>
          <a:p>
            <a:pPr marL="0" marR="0" lvl="0" indent="0" algn="l" rtl="0">
              <a:lnSpc>
                <a:spcPct val="139970"/>
              </a:lnSpc>
              <a:spcBef>
                <a:spcPts val="0"/>
              </a:spcBef>
              <a:spcAft>
                <a:spcPts val="0"/>
              </a:spcAft>
              <a:buNone/>
            </a:pPr>
            <a:r>
              <a:rPr lang="en-US" sz="2019">
                <a:solidFill>
                  <a:srgbClr val="F8F8F8"/>
                </a:solidFill>
                <a:latin typeface="Century Gothic"/>
                <a:ea typeface="Century Gothic"/>
                <a:cs typeface="Century Gothic"/>
                <a:sym typeface="Century Gothic"/>
              </a:rPr>
              <a:t>A healthy population contributes to increased productivity and economic growth.</a:t>
            </a:r>
            <a:endParaRPr/>
          </a:p>
        </p:txBody>
      </p:sp>
      <p:sp>
        <p:nvSpPr>
          <p:cNvPr id="1320" name="Google Shape;1320;p21"/>
          <p:cNvSpPr txBox="1"/>
          <p:nvPr/>
        </p:nvSpPr>
        <p:spPr>
          <a:xfrm>
            <a:off x="2332452" y="7683522"/>
            <a:ext cx="6968332" cy="701946"/>
          </a:xfrm>
          <a:prstGeom prst="rect">
            <a:avLst/>
          </a:prstGeom>
          <a:noFill/>
          <a:ln>
            <a:noFill/>
          </a:ln>
        </p:spPr>
        <p:txBody>
          <a:bodyPr spcFirstLastPara="1" wrap="square" lIns="0" tIns="0" rIns="0" bIns="0" anchor="t" anchorCtr="0">
            <a:spAutoFit/>
          </a:bodyPr>
          <a:lstStyle/>
          <a:p>
            <a:pPr marL="0" marR="0" lvl="0" indent="0" algn="l" rtl="0">
              <a:lnSpc>
                <a:spcPct val="139970"/>
              </a:lnSpc>
              <a:spcBef>
                <a:spcPts val="0"/>
              </a:spcBef>
              <a:spcAft>
                <a:spcPts val="0"/>
              </a:spcAft>
              <a:buNone/>
            </a:pPr>
            <a:r>
              <a:rPr lang="en-US" sz="2019">
                <a:solidFill>
                  <a:srgbClr val="F8F8F8"/>
                </a:solidFill>
                <a:latin typeface="Century Gothic"/>
                <a:ea typeface="Century Gothic"/>
                <a:cs typeface="Century Gothic"/>
                <a:sym typeface="Century Gothic"/>
              </a:rPr>
              <a:t>PHC is the foundation of UHC, making quality healthcare accessible and affordable for all.</a:t>
            </a:r>
            <a:endParaRPr/>
          </a:p>
        </p:txBody>
      </p:sp>
      <p:sp>
        <p:nvSpPr>
          <p:cNvPr id="1321" name="Google Shape;1321;p21"/>
          <p:cNvSpPr txBox="1"/>
          <p:nvPr/>
        </p:nvSpPr>
        <p:spPr>
          <a:xfrm>
            <a:off x="2398194" y="2083624"/>
            <a:ext cx="4235333" cy="402531"/>
          </a:xfrm>
          <a:prstGeom prst="rect">
            <a:avLst/>
          </a:prstGeom>
          <a:noFill/>
          <a:ln>
            <a:noFill/>
          </a:ln>
        </p:spPr>
        <p:txBody>
          <a:bodyPr spcFirstLastPara="1" wrap="square" lIns="0" tIns="0" rIns="0" bIns="0" anchor="t" anchorCtr="0">
            <a:spAutoFit/>
          </a:bodyPr>
          <a:lstStyle/>
          <a:p>
            <a:pPr marL="0" marR="0" lvl="0" indent="0" algn="l" rtl="0">
              <a:lnSpc>
                <a:spcPct val="140008"/>
              </a:lnSpc>
              <a:spcBef>
                <a:spcPts val="0"/>
              </a:spcBef>
              <a:spcAft>
                <a:spcPts val="0"/>
              </a:spcAft>
              <a:buNone/>
            </a:pPr>
            <a:r>
              <a:rPr lang="en-US" sz="2327" b="1">
                <a:solidFill>
                  <a:srgbClr val="F8F8F8"/>
                </a:solidFill>
                <a:latin typeface="Century Gothic"/>
                <a:ea typeface="Century Gothic"/>
                <a:cs typeface="Century Gothic"/>
                <a:sym typeface="Century Gothic"/>
              </a:rPr>
              <a:t>Improved Health Outcomes</a:t>
            </a:r>
            <a:endParaRPr/>
          </a:p>
        </p:txBody>
      </p:sp>
      <p:sp>
        <p:nvSpPr>
          <p:cNvPr id="1322" name="Google Shape;1322;p21"/>
          <p:cNvSpPr txBox="1"/>
          <p:nvPr/>
        </p:nvSpPr>
        <p:spPr>
          <a:xfrm>
            <a:off x="2346880" y="3837372"/>
            <a:ext cx="4199012" cy="402531"/>
          </a:xfrm>
          <a:prstGeom prst="rect">
            <a:avLst/>
          </a:prstGeom>
          <a:noFill/>
          <a:ln>
            <a:noFill/>
          </a:ln>
        </p:spPr>
        <p:txBody>
          <a:bodyPr spcFirstLastPara="1" wrap="square" lIns="0" tIns="0" rIns="0" bIns="0" anchor="t" anchorCtr="0">
            <a:spAutoFit/>
          </a:bodyPr>
          <a:lstStyle/>
          <a:p>
            <a:pPr marL="0" marR="0" lvl="0" indent="0" algn="l" rtl="0">
              <a:lnSpc>
                <a:spcPct val="140008"/>
              </a:lnSpc>
              <a:spcBef>
                <a:spcPts val="0"/>
              </a:spcBef>
              <a:spcAft>
                <a:spcPts val="0"/>
              </a:spcAft>
              <a:buNone/>
            </a:pPr>
            <a:r>
              <a:rPr lang="en-US" sz="2327" b="1">
                <a:solidFill>
                  <a:srgbClr val="F8F8F8"/>
                </a:solidFill>
                <a:latin typeface="Century Gothic"/>
                <a:ea typeface="Century Gothic"/>
                <a:cs typeface="Century Gothic"/>
                <a:sym typeface="Century Gothic"/>
              </a:rPr>
              <a:t>Reduced Healthcare Costs</a:t>
            </a:r>
            <a:endParaRPr/>
          </a:p>
        </p:txBody>
      </p:sp>
      <p:sp>
        <p:nvSpPr>
          <p:cNvPr id="1323" name="Google Shape;1323;p21"/>
          <p:cNvSpPr txBox="1"/>
          <p:nvPr/>
        </p:nvSpPr>
        <p:spPr>
          <a:xfrm>
            <a:off x="2339132" y="4310855"/>
            <a:ext cx="8725252" cy="701946"/>
          </a:xfrm>
          <a:prstGeom prst="rect">
            <a:avLst/>
          </a:prstGeom>
          <a:noFill/>
          <a:ln>
            <a:noFill/>
          </a:ln>
        </p:spPr>
        <p:txBody>
          <a:bodyPr spcFirstLastPara="1" wrap="square" lIns="0" tIns="0" rIns="0" bIns="0" anchor="t" anchorCtr="0">
            <a:spAutoFit/>
          </a:bodyPr>
          <a:lstStyle/>
          <a:p>
            <a:pPr marL="0" marR="0" lvl="0" indent="0" algn="l" rtl="0">
              <a:lnSpc>
                <a:spcPct val="139970"/>
              </a:lnSpc>
              <a:spcBef>
                <a:spcPts val="0"/>
              </a:spcBef>
              <a:spcAft>
                <a:spcPts val="0"/>
              </a:spcAft>
              <a:buNone/>
            </a:pPr>
            <a:r>
              <a:rPr lang="en-US" sz="2019">
                <a:solidFill>
                  <a:srgbClr val="F8F8F8"/>
                </a:solidFill>
                <a:latin typeface="Century Gothic"/>
                <a:ea typeface="Century Gothic"/>
                <a:cs typeface="Century Gothic"/>
                <a:sym typeface="Century Gothic"/>
              </a:rPr>
              <a:t>By addressing health issues at the primary level, PHC can prevent more costly hospitalizations and interventions at higher levels of care.</a:t>
            </a:r>
            <a:endParaRPr/>
          </a:p>
        </p:txBody>
      </p:sp>
      <p:sp>
        <p:nvSpPr>
          <p:cNvPr id="1324" name="Google Shape;1324;p21"/>
          <p:cNvSpPr txBox="1"/>
          <p:nvPr/>
        </p:nvSpPr>
        <p:spPr>
          <a:xfrm>
            <a:off x="2411187" y="2466752"/>
            <a:ext cx="8651761" cy="1064540"/>
          </a:xfrm>
          <a:prstGeom prst="rect">
            <a:avLst/>
          </a:prstGeom>
          <a:noFill/>
          <a:ln>
            <a:noFill/>
          </a:ln>
        </p:spPr>
        <p:txBody>
          <a:bodyPr spcFirstLastPara="1" wrap="square" lIns="0" tIns="0" rIns="0" bIns="0" anchor="t" anchorCtr="0">
            <a:spAutoFit/>
          </a:bodyPr>
          <a:lstStyle/>
          <a:p>
            <a:pPr marL="0" marR="0" lvl="0" indent="0" algn="l" rtl="0">
              <a:lnSpc>
                <a:spcPct val="139970"/>
              </a:lnSpc>
              <a:spcBef>
                <a:spcPts val="0"/>
              </a:spcBef>
              <a:spcAft>
                <a:spcPts val="0"/>
              </a:spcAft>
              <a:buNone/>
            </a:pPr>
            <a:r>
              <a:rPr lang="en-US" sz="2019">
                <a:solidFill>
                  <a:srgbClr val="F8F8F8"/>
                </a:solidFill>
                <a:latin typeface="Century Gothic"/>
                <a:ea typeface="Century Gothic"/>
                <a:cs typeface="Century Gothic"/>
                <a:sym typeface="Century Gothic"/>
              </a:rPr>
              <a:t>A strong PHC system leads to improved maternal and child health, reduced burden of infectious diseases, better management of chronic conditions, and increased life expectancy.</a:t>
            </a:r>
            <a:endParaRPr/>
          </a:p>
        </p:txBody>
      </p:sp>
      <p:sp>
        <p:nvSpPr>
          <p:cNvPr id="1325" name="Google Shape;1325;p21"/>
          <p:cNvSpPr txBox="1"/>
          <p:nvPr/>
        </p:nvSpPr>
        <p:spPr>
          <a:xfrm>
            <a:off x="669894" y="730576"/>
            <a:ext cx="14939700" cy="621600"/>
          </a:xfrm>
          <a:prstGeom prst="rect">
            <a:avLst/>
          </a:prstGeom>
          <a:noFill/>
          <a:ln>
            <a:noFill/>
          </a:ln>
        </p:spPr>
        <p:txBody>
          <a:bodyPr spcFirstLastPara="1" wrap="square" lIns="0" tIns="0" rIns="0" bIns="0" anchor="t" anchorCtr="0">
            <a:spAutoFit/>
          </a:bodyPr>
          <a:lstStyle/>
          <a:p>
            <a:pPr marL="0" marR="0" lvl="0" indent="0" algn="l" rtl="0">
              <a:lnSpc>
                <a:spcPct val="140019"/>
              </a:lnSpc>
              <a:spcBef>
                <a:spcPts val="0"/>
              </a:spcBef>
              <a:spcAft>
                <a:spcPts val="0"/>
              </a:spcAft>
              <a:buNone/>
            </a:pPr>
            <a:r>
              <a:rPr lang="en-US" sz="4038">
                <a:solidFill>
                  <a:srgbClr val="F6F6F6"/>
                </a:solidFill>
                <a:latin typeface="Century Gothic"/>
                <a:ea typeface="Century Gothic"/>
                <a:cs typeface="Century Gothic"/>
                <a:sym typeface="Century Gothic"/>
              </a:rPr>
              <a:t>WHY IS PHC REVITALIZATION IMPORTANT</a:t>
            </a:r>
            <a:endParaRPr/>
          </a:p>
        </p:txBody>
      </p:sp>
      <p:sp>
        <p:nvSpPr>
          <p:cNvPr id="1326" name="Google Shape;1326;p21"/>
          <p:cNvSpPr/>
          <p:nvPr/>
        </p:nvSpPr>
        <p:spPr>
          <a:xfrm>
            <a:off x="16669291" y="195492"/>
            <a:ext cx="1682910" cy="471214"/>
          </a:xfrm>
          <a:custGeom>
            <a:avLst/>
            <a:gdLst/>
            <a:ahLst/>
            <a:cxnLst/>
            <a:rect l="l" t="t" r="r" b="b"/>
            <a:pathLst>
              <a:path w="2222083" h="622182" extrusionOk="0">
                <a:moveTo>
                  <a:pt x="0" y="0"/>
                </a:moveTo>
                <a:lnTo>
                  <a:pt x="2222083" y="0"/>
                </a:lnTo>
                <a:lnTo>
                  <a:pt x="2222083" y="622182"/>
                </a:lnTo>
                <a:lnTo>
                  <a:pt x="0" y="622182"/>
                </a:lnTo>
                <a:lnTo>
                  <a:pt x="0" y="0"/>
                </a:lnTo>
                <a:close/>
              </a:path>
            </a:pathLst>
          </a:custGeom>
          <a:blipFill rotWithShape="1">
            <a:blip r:embed="rId10">
              <a:alphaModFix/>
            </a:blip>
            <a:stretch>
              <a:fillRect t="-51058" b="-58756"/>
            </a:stretch>
          </a:blipFill>
          <a:ln>
            <a:noFill/>
          </a:ln>
        </p:spPr>
      </p:sp>
      <p:sp>
        <p:nvSpPr>
          <p:cNvPr id="1327" name="Google Shape;1327;p21"/>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32</a:t>
            </a:fld>
            <a:endParaRPr>
              <a:solidFill>
                <a:schemeClr val="lt1"/>
              </a:solidFill>
            </a:endParaRPr>
          </a:p>
        </p:txBody>
      </p:sp>
      <p:sp>
        <p:nvSpPr>
          <p:cNvPr id="1328" name="Google Shape;1328;p21"/>
          <p:cNvSpPr txBox="1"/>
          <p:nvPr/>
        </p:nvSpPr>
        <p:spPr>
          <a:xfrm>
            <a:off x="669900" y="1335975"/>
            <a:ext cx="10890300" cy="980400"/>
          </a:xfrm>
          <a:prstGeom prst="rect">
            <a:avLst/>
          </a:prstGeom>
          <a:noFill/>
          <a:ln>
            <a:noFill/>
          </a:ln>
        </p:spPr>
        <p:txBody>
          <a:bodyPr spcFirstLastPara="1" wrap="square" lIns="91425" tIns="91425" rIns="91425" bIns="91425" anchor="t" anchorCtr="0">
            <a:spAutoFit/>
          </a:bodyPr>
          <a:lstStyle/>
          <a:p>
            <a:pPr marL="0" lvl="0" indent="0" algn="l" rtl="0">
              <a:lnSpc>
                <a:spcPct val="80000"/>
              </a:lnSpc>
              <a:spcBef>
                <a:spcPts val="0"/>
              </a:spcBef>
              <a:spcAft>
                <a:spcPts val="0"/>
              </a:spcAft>
              <a:buNone/>
            </a:pPr>
            <a:r>
              <a:rPr lang="en-US" sz="3231">
                <a:solidFill>
                  <a:schemeClr val="lt1"/>
                </a:solidFill>
                <a:latin typeface="Calibri"/>
                <a:ea typeface="Calibri"/>
                <a:cs typeface="Calibri"/>
                <a:sym typeface="Calibri"/>
              </a:rPr>
              <a:t>PHC facility is platform for quality service delivery in facility and outreaches</a:t>
            </a:r>
            <a:endParaRPr sz="3231">
              <a:solidFill>
                <a:schemeClr val="lt1"/>
              </a:solidFill>
              <a:latin typeface="Calibri"/>
              <a:ea typeface="Calibri"/>
              <a:cs typeface="Calibri"/>
              <a:sym typeface="Calibri"/>
            </a:endParaRPr>
          </a:p>
        </p:txBody>
      </p:sp>
      <p:grpSp>
        <p:nvGrpSpPr>
          <p:cNvPr id="1329" name="Google Shape;1329;p21"/>
          <p:cNvGrpSpPr/>
          <p:nvPr/>
        </p:nvGrpSpPr>
        <p:grpSpPr>
          <a:xfrm>
            <a:off x="151069" y="96596"/>
            <a:ext cx="2188201" cy="790499"/>
            <a:chOff x="151066" y="96598"/>
            <a:chExt cx="4116254" cy="1524000"/>
          </a:xfrm>
        </p:grpSpPr>
        <p:sp>
          <p:nvSpPr>
            <p:cNvPr id="1330" name="Google Shape;1330;p21"/>
            <p:cNvSpPr/>
            <p:nvPr/>
          </p:nvSpPr>
          <p:spPr>
            <a:xfrm>
              <a:off x="1279920" y="427213"/>
              <a:ext cx="2987400" cy="826800"/>
            </a:xfrm>
            <a:prstGeom prst="rect">
              <a:avLst/>
            </a:prstGeom>
            <a:solidFill>
              <a:srgbClr val="FFFFFF"/>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pic>
          <p:nvPicPr>
            <p:cNvPr id="1331" name="Google Shape;1331;p21"/>
            <p:cNvPicPr preferRelativeResize="0"/>
            <p:nvPr/>
          </p:nvPicPr>
          <p:blipFill rotWithShape="1">
            <a:blip r:embed="rId11">
              <a:alphaModFix/>
            </a:blip>
            <a:srcRect/>
            <a:stretch/>
          </p:blipFill>
          <p:spPr>
            <a:xfrm>
              <a:off x="151066" y="96598"/>
              <a:ext cx="3883360" cy="1524000"/>
            </a:xfrm>
            <a:prstGeom prst="rect">
              <a:avLst/>
            </a:prstGeom>
            <a:noFill/>
            <a:ln>
              <a:noFill/>
            </a:ln>
          </p:spPr>
        </p:pic>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336"/>
        <p:cNvGrpSpPr/>
        <p:nvPr/>
      </p:nvGrpSpPr>
      <p:grpSpPr>
        <a:xfrm>
          <a:off x="0" y="0"/>
          <a:ext cx="0" cy="0"/>
          <a:chOff x="0" y="0"/>
          <a:chExt cx="0" cy="0"/>
        </a:xfrm>
      </p:grpSpPr>
      <p:sp>
        <p:nvSpPr>
          <p:cNvPr id="1337" name="Google Shape;1337;g351df2b98da_0_2239"/>
          <p:cNvSpPr txBox="1">
            <a:spLocks noGrp="1"/>
          </p:cNvSpPr>
          <p:nvPr>
            <p:ph type="title"/>
          </p:nvPr>
        </p:nvSpPr>
        <p:spPr>
          <a:xfrm>
            <a:off x="816154" y="299776"/>
            <a:ext cx="16623900" cy="576900"/>
          </a:xfrm>
          <a:prstGeom prst="rect">
            <a:avLst/>
          </a:prstGeom>
          <a:noFill/>
          <a:ln>
            <a:noFill/>
          </a:ln>
        </p:spPr>
        <p:txBody>
          <a:bodyPr spcFirstLastPara="1" wrap="square" lIns="0" tIns="0" rIns="0" bIns="0" anchor="b" anchorCtr="0">
            <a:noAutofit/>
          </a:bodyPr>
          <a:lstStyle/>
          <a:p>
            <a:pPr marL="0" lvl="0" indent="0" algn="l" rtl="0">
              <a:lnSpc>
                <a:spcPct val="100000"/>
              </a:lnSpc>
              <a:spcBef>
                <a:spcPts val="0"/>
              </a:spcBef>
              <a:spcAft>
                <a:spcPts val="0"/>
              </a:spcAft>
              <a:buClr>
                <a:schemeClr val="dk1"/>
              </a:buClr>
              <a:buSzPts val="3800"/>
              <a:buFont typeface="Arial"/>
              <a:buNone/>
            </a:pPr>
            <a:r>
              <a:rPr lang="en-US"/>
              <a:t>PHC Revitalization: Progress as of 30th April 2025 </a:t>
            </a:r>
            <a:r>
              <a:rPr lang="en-US" sz="2300" i="1"/>
              <a:t>(based on reported data on tracker)</a:t>
            </a:r>
            <a:endParaRPr/>
          </a:p>
        </p:txBody>
      </p:sp>
      <p:sp>
        <p:nvSpPr>
          <p:cNvPr id="1338" name="Google Shape;1338;g351df2b98da_0_2239"/>
          <p:cNvSpPr/>
          <p:nvPr/>
        </p:nvSpPr>
        <p:spPr>
          <a:xfrm>
            <a:off x="6750750" y="1481315"/>
            <a:ext cx="3564000" cy="1163700"/>
          </a:xfrm>
          <a:prstGeom prst="chevron">
            <a:avLst>
              <a:gd name="adj" fmla="val 18310"/>
            </a:avLst>
          </a:prstGeom>
          <a:solidFill>
            <a:srgbClr val="B0DDBD"/>
          </a:solidFill>
          <a:ln w="9525" cap="flat" cmpd="sng">
            <a:solidFill>
              <a:schemeClr val="lt1"/>
            </a:solidFill>
            <a:prstDash val="solid"/>
            <a:round/>
            <a:headEnd type="none" w="sm" len="sm"/>
            <a:tailEnd type="none" w="sm" len="sm"/>
          </a:ln>
        </p:spPr>
        <p:txBody>
          <a:bodyPr spcFirstLastPara="1" wrap="square" lIns="104775" tIns="121425" rIns="0" bIns="123825" anchor="ctr" anchorCtr="0">
            <a:noAutofit/>
          </a:bodyPr>
          <a:lstStyle/>
          <a:p>
            <a:pPr marL="0" marR="0" lvl="0" indent="-127000" algn="l" rtl="0">
              <a:lnSpc>
                <a:spcPct val="100000"/>
              </a:lnSpc>
              <a:spcBef>
                <a:spcPts val="0"/>
              </a:spcBef>
              <a:spcAft>
                <a:spcPts val="0"/>
              </a:spcAft>
              <a:buClr>
                <a:srgbClr val="000000"/>
              </a:buClr>
              <a:buSzPts val="2000"/>
              <a:buFont typeface="Quattrocento Sans"/>
              <a:buChar char="​"/>
            </a:pPr>
            <a:r>
              <a:rPr lang="en-US" sz="2000" b="1" i="0" u="none" strike="noStrike" cap="none">
                <a:solidFill>
                  <a:srgbClr val="000000"/>
                </a:solidFill>
                <a:latin typeface="Arial"/>
                <a:ea typeface="Arial"/>
                <a:cs typeface="Arial"/>
                <a:sym typeface="Arial"/>
              </a:rPr>
              <a:t>1. BOQ cleared by NPHCDA / Partner</a:t>
            </a:r>
            <a:endParaRPr sz="2100"/>
          </a:p>
        </p:txBody>
      </p:sp>
      <p:sp>
        <p:nvSpPr>
          <p:cNvPr id="1339" name="Google Shape;1339;g351df2b98da_0_2239"/>
          <p:cNvSpPr/>
          <p:nvPr/>
        </p:nvSpPr>
        <p:spPr>
          <a:xfrm>
            <a:off x="3190447" y="1481315"/>
            <a:ext cx="3564000" cy="1163700"/>
          </a:xfrm>
          <a:prstGeom prst="homePlate">
            <a:avLst>
              <a:gd name="adj" fmla="val 18153"/>
            </a:avLst>
          </a:prstGeom>
          <a:solidFill>
            <a:srgbClr val="7F7F7F"/>
          </a:solidFill>
          <a:ln w="9525" cap="flat" cmpd="sng">
            <a:solidFill>
              <a:schemeClr val="lt1"/>
            </a:solidFill>
            <a:prstDash val="solid"/>
            <a:round/>
            <a:headEnd type="none" w="sm" len="sm"/>
            <a:tailEnd type="none" w="sm" len="sm"/>
          </a:ln>
        </p:spPr>
        <p:txBody>
          <a:bodyPr spcFirstLastPara="1" wrap="square" lIns="107150" tIns="283350" rIns="0" bIns="281000" anchor="ctr" anchorCtr="0">
            <a:noAutofit/>
          </a:bodyPr>
          <a:lstStyle/>
          <a:p>
            <a:pPr marL="0" marR="0" lvl="0" indent="-133350" algn="l" rtl="0">
              <a:lnSpc>
                <a:spcPct val="100000"/>
              </a:lnSpc>
              <a:spcBef>
                <a:spcPts val="0"/>
              </a:spcBef>
              <a:spcAft>
                <a:spcPts val="0"/>
              </a:spcAft>
              <a:buClr>
                <a:srgbClr val="000000"/>
              </a:buClr>
              <a:buSzPts val="2100"/>
              <a:buFont typeface="Quattrocento Sans"/>
              <a:buChar char="​"/>
            </a:pPr>
            <a:r>
              <a:rPr lang="en-US" sz="2100" b="1" i="0" u="none" strike="noStrike" cap="none">
                <a:solidFill>
                  <a:srgbClr val="000000"/>
                </a:solidFill>
                <a:latin typeface="Arial"/>
                <a:ea typeface="Arial"/>
                <a:cs typeface="Arial"/>
                <a:sym typeface="Arial"/>
              </a:rPr>
              <a:t>Number of facilities proposed for revitalization*</a:t>
            </a:r>
            <a:endParaRPr sz="2100"/>
          </a:p>
        </p:txBody>
      </p:sp>
      <p:sp>
        <p:nvSpPr>
          <p:cNvPr id="1340" name="Google Shape;1340;g351df2b98da_0_2239"/>
          <p:cNvSpPr/>
          <p:nvPr/>
        </p:nvSpPr>
        <p:spPr>
          <a:xfrm>
            <a:off x="10311053" y="1481315"/>
            <a:ext cx="3564000" cy="1163700"/>
          </a:xfrm>
          <a:prstGeom prst="chevron">
            <a:avLst>
              <a:gd name="adj" fmla="val 18153"/>
            </a:avLst>
          </a:prstGeom>
          <a:solidFill>
            <a:srgbClr val="63BE7B"/>
          </a:solidFill>
          <a:ln w="9525" cap="flat" cmpd="sng">
            <a:solidFill>
              <a:schemeClr val="lt1"/>
            </a:solidFill>
            <a:prstDash val="solid"/>
            <a:round/>
            <a:headEnd type="none" w="sm" len="sm"/>
            <a:tailEnd type="none" w="sm" len="sm"/>
          </a:ln>
        </p:spPr>
        <p:txBody>
          <a:bodyPr spcFirstLastPara="1" wrap="square" lIns="107150" tIns="121425" rIns="0" bIns="123825" anchor="ctr" anchorCtr="0">
            <a:noAutofit/>
          </a:bodyPr>
          <a:lstStyle/>
          <a:p>
            <a:pPr marL="0" marR="0" lvl="0" indent="-127000" algn="l" rtl="0">
              <a:lnSpc>
                <a:spcPct val="100000"/>
              </a:lnSpc>
              <a:spcBef>
                <a:spcPts val="0"/>
              </a:spcBef>
              <a:spcAft>
                <a:spcPts val="0"/>
              </a:spcAft>
              <a:buClr>
                <a:srgbClr val="000000"/>
              </a:buClr>
              <a:buSzPts val="2000"/>
              <a:buFont typeface="Quattrocento Sans"/>
              <a:buChar char="​"/>
            </a:pPr>
            <a:r>
              <a:rPr lang="en-US" sz="2000" b="1" i="0" u="none" strike="noStrike" cap="none">
                <a:solidFill>
                  <a:srgbClr val="000000"/>
                </a:solidFill>
                <a:latin typeface="Arial"/>
                <a:ea typeface="Arial"/>
                <a:cs typeface="Arial"/>
                <a:sym typeface="Arial"/>
              </a:rPr>
              <a:t>3. PHC Revitalization work ongoing</a:t>
            </a:r>
            <a:endParaRPr sz="2100"/>
          </a:p>
        </p:txBody>
      </p:sp>
      <p:sp>
        <p:nvSpPr>
          <p:cNvPr id="1341" name="Google Shape;1341;g351df2b98da_0_2239"/>
          <p:cNvSpPr txBox="1"/>
          <p:nvPr/>
        </p:nvSpPr>
        <p:spPr>
          <a:xfrm>
            <a:off x="757281" y="9217803"/>
            <a:ext cx="16999800" cy="738900"/>
          </a:xfrm>
          <a:prstGeom prst="rect">
            <a:avLst/>
          </a:prstGeom>
          <a:noFill/>
          <a:ln>
            <a:noFill/>
          </a:ln>
        </p:spPr>
        <p:txBody>
          <a:bodyPr spcFirstLastPara="1" wrap="square" lIns="0" tIns="0" rIns="0" bIns="0" anchor="b" anchorCtr="0">
            <a:spAutoFit/>
          </a:bodyPr>
          <a:lstStyle/>
          <a:p>
            <a:pPr marL="0" marR="0" lvl="0" indent="0" algn="l"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Arial"/>
                <a:ea typeface="Arial"/>
                <a:cs typeface="Arial"/>
                <a:sym typeface="Arial"/>
              </a:rPr>
              <a:t>1. Includes: Constituency Projects, Other NPHCDA appropriations budget,  intervention Funds, Funding from Large Anonymous donors, The Susan Thompson Buffet Fund</a:t>
            </a:r>
            <a:r>
              <a:rPr lang="en-US" sz="1200" b="0" i="0" u="none" strike="noStrike" cap="none">
                <a:solidFill>
                  <a:srgbClr val="000000"/>
                </a:solidFill>
                <a:latin typeface="Arial"/>
                <a:ea typeface="Arial"/>
                <a:cs typeface="Arial"/>
                <a:sym typeface="Arial"/>
              </a:rPr>
              <a:t>  //  2.  Projected numbers for revitalization based on available funding and ballpark estimates // 3. Private sector direct investment into PHC facility upgrade mainly through PSHAN // 4. State government funds based on self reports // 5. Minimum of 387 projected for 2027 based on PSHAN’s target of 774 (1 per LGA) by 2032. 6. Sokoto State WB FADAMA (19), PLAN International (8), GAVI/UNICEF – Bayelsa (10), UNICEF PHC Challenge – Jigawa (7)  7. UNICEF Solarization (371 from GAVI CDS and 47 CRIBS)</a:t>
            </a:r>
            <a:endParaRPr sz="2100"/>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Arial"/>
                <a:ea typeface="Arial"/>
                <a:cs typeface="Arial"/>
                <a:sym typeface="Arial"/>
              </a:rPr>
              <a:t>* - Proposed number based on available funding at the start of the process</a:t>
            </a:r>
            <a:endParaRPr sz="2100"/>
          </a:p>
        </p:txBody>
      </p:sp>
      <p:sp>
        <p:nvSpPr>
          <p:cNvPr id="1342" name="Google Shape;1342;g351df2b98da_0_2239"/>
          <p:cNvSpPr/>
          <p:nvPr/>
        </p:nvSpPr>
        <p:spPr>
          <a:xfrm>
            <a:off x="13871354" y="1481315"/>
            <a:ext cx="3510000" cy="1163700"/>
          </a:xfrm>
          <a:prstGeom prst="chevron">
            <a:avLst>
              <a:gd name="adj" fmla="val 18153"/>
            </a:avLst>
          </a:prstGeom>
          <a:solidFill>
            <a:schemeClr val="accent1"/>
          </a:solidFill>
          <a:ln w="9525" cap="flat" cmpd="sng">
            <a:solidFill>
              <a:schemeClr val="lt1"/>
            </a:solidFill>
            <a:prstDash val="solid"/>
            <a:round/>
            <a:headEnd type="none" w="sm" len="sm"/>
            <a:tailEnd type="none" w="sm" len="sm"/>
          </a:ln>
        </p:spPr>
        <p:txBody>
          <a:bodyPr spcFirstLastPara="1" wrap="square" lIns="107150" tIns="121425" rIns="0" bIns="123825" anchor="ctr" anchorCtr="0">
            <a:noAutofit/>
          </a:bodyPr>
          <a:lstStyle/>
          <a:p>
            <a:pPr marL="0" marR="0" lvl="0" indent="-127000" algn="l" rtl="0">
              <a:lnSpc>
                <a:spcPct val="100000"/>
              </a:lnSpc>
              <a:spcBef>
                <a:spcPts val="0"/>
              </a:spcBef>
              <a:spcAft>
                <a:spcPts val="0"/>
              </a:spcAft>
              <a:buClr>
                <a:srgbClr val="000000"/>
              </a:buClr>
              <a:buSzPts val="2000"/>
              <a:buFont typeface="Quattrocento Sans"/>
              <a:buChar char="​"/>
            </a:pPr>
            <a:r>
              <a:rPr lang="en-US" sz="2000" b="1" i="0" u="none" strike="noStrike" cap="none">
                <a:solidFill>
                  <a:srgbClr val="FFFFFF"/>
                </a:solidFill>
                <a:latin typeface="Arial"/>
                <a:ea typeface="Arial"/>
                <a:cs typeface="Arial"/>
                <a:sym typeface="Arial"/>
              </a:rPr>
              <a:t>4. PHC revitalization work completed</a:t>
            </a:r>
            <a:endParaRPr sz="2100"/>
          </a:p>
        </p:txBody>
      </p:sp>
      <p:sp>
        <p:nvSpPr>
          <p:cNvPr id="1343" name="Google Shape;1343;g351df2b98da_0_2239"/>
          <p:cNvSpPr txBox="1"/>
          <p:nvPr/>
        </p:nvSpPr>
        <p:spPr>
          <a:xfrm rot="2642245">
            <a:off x="16469131" y="664925"/>
            <a:ext cx="2146655" cy="307842"/>
          </a:xfrm>
          <a:prstGeom prst="rect">
            <a:avLst/>
          </a:prstGeom>
          <a:noFill/>
          <a:ln>
            <a:noFill/>
          </a:ln>
        </p:spPr>
        <p:txBody>
          <a:bodyPr spcFirstLastPara="1" wrap="square" lIns="0" tIns="0" rIns="0" bIns="0" anchor="t" anchorCtr="0">
            <a:spAutoFit/>
          </a:bodyPr>
          <a:lstStyle/>
          <a:p>
            <a:pPr marL="0" marR="0" lvl="0" indent="-127000" algn="ctr" rtl="0">
              <a:lnSpc>
                <a:spcPct val="100000"/>
              </a:lnSpc>
              <a:spcBef>
                <a:spcPts val="0"/>
              </a:spcBef>
              <a:spcAft>
                <a:spcPts val="0"/>
              </a:spcAft>
              <a:buClr>
                <a:srgbClr val="FFFFFF"/>
              </a:buClr>
              <a:buSzPts val="2000"/>
              <a:buFont typeface="Quattrocento Sans"/>
              <a:buChar char="​"/>
            </a:pPr>
            <a:r>
              <a:rPr lang="en-US" sz="2000" b="0" i="0" u="none" strike="noStrike" cap="none">
                <a:solidFill>
                  <a:srgbClr val="FFFFFF"/>
                </a:solidFill>
                <a:latin typeface="Arial"/>
                <a:ea typeface="Arial"/>
                <a:cs typeface="Arial"/>
                <a:sym typeface="Arial"/>
              </a:rPr>
              <a:t>WIP</a:t>
            </a:r>
            <a:endParaRPr sz="2100"/>
          </a:p>
        </p:txBody>
      </p:sp>
      <p:cxnSp>
        <p:nvCxnSpPr>
          <p:cNvPr id="1344" name="Google Shape;1344;g351df2b98da_0_2239"/>
          <p:cNvCxnSpPr/>
          <p:nvPr/>
        </p:nvCxnSpPr>
        <p:spPr>
          <a:xfrm>
            <a:off x="832104" y="3367287"/>
            <a:ext cx="16623900" cy="0"/>
          </a:xfrm>
          <a:prstGeom prst="straightConnector1">
            <a:avLst/>
          </a:prstGeom>
          <a:noFill/>
          <a:ln w="19050" cap="flat" cmpd="sng">
            <a:solidFill>
              <a:schemeClr val="dk1"/>
            </a:solidFill>
            <a:prstDash val="solid"/>
            <a:miter lim="800000"/>
            <a:headEnd type="none" w="sm" len="sm"/>
            <a:tailEnd type="none" w="sm" len="sm"/>
          </a:ln>
        </p:spPr>
      </p:cxnSp>
      <p:sp>
        <p:nvSpPr>
          <p:cNvPr id="1345" name="Google Shape;1345;g351df2b98da_0_2239"/>
          <p:cNvSpPr txBox="1"/>
          <p:nvPr/>
        </p:nvSpPr>
        <p:spPr>
          <a:xfrm>
            <a:off x="757281" y="2986994"/>
            <a:ext cx="1853700" cy="300300"/>
          </a:xfrm>
          <a:prstGeom prst="rect">
            <a:avLst/>
          </a:prstGeom>
          <a:noFill/>
          <a:ln>
            <a:noFill/>
          </a:ln>
        </p:spPr>
        <p:txBody>
          <a:bodyPr spcFirstLastPara="1" wrap="square" lIns="0" tIns="0" rIns="0" bIns="0" anchor="t" anchorCtr="0">
            <a:noAutofit/>
          </a:bodyPr>
          <a:lstStyle/>
          <a:p>
            <a:pPr marL="0" marR="0" lvl="0" indent="-127000" algn="l" rtl="0">
              <a:lnSpc>
                <a:spcPct val="100000"/>
              </a:lnSpc>
              <a:spcBef>
                <a:spcPts val="0"/>
              </a:spcBef>
              <a:spcAft>
                <a:spcPts val="0"/>
              </a:spcAft>
              <a:buClr>
                <a:srgbClr val="000000"/>
              </a:buClr>
              <a:buSzPts val="2000"/>
              <a:buFont typeface="Quattrocento Sans"/>
              <a:buChar char="​"/>
            </a:pPr>
            <a:r>
              <a:rPr lang="en-US" sz="2000" b="1" i="0" u="none" strike="noStrike" cap="none">
                <a:solidFill>
                  <a:srgbClr val="000000"/>
                </a:solidFill>
                <a:latin typeface="Arial"/>
                <a:ea typeface="Arial"/>
                <a:cs typeface="Arial"/>
                <a:sym typeface="Arial"/>
              </a:rPr>
              <a:t>Total</a:t>
            </a:r>
            <a:endParaRPr sz="2000" b="1" i="0" u="none" strike="noStrike" cap="none" baseline="30000">
              <a:solidFill>
                <a:srgbClr val="000000"/>
              </a:solidFill>
              <a:latin typeface="Arial"/>
              <a:ea typeface="Arial"/>
              <a:cs typeface="Arial"/>
              <a:sym typeface="Arial"/>
            </a:endParaRPr>
          </a:p>
        </p:txBody>
      </p:sp>
      <p:sp>
        <p:nvSpPr>
          <p:cNvPr id="1346" name="Google Shape;1346;g351df2b98da_0_2239"/>
          <p:cNvSpPr txBox="1"/>
          <p:nvPr/>
        </p:nvSpPr>
        <p:spPr>
          <a:xfrm>
            <a:off x="7967564" y="2807580"/>
            <a:ext cx="1156500" cy="5541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000000"/>
              </a:buClr>
              <a:buSzPts val="3600"/>
              <a:buFont typeface="Arial"/>
              <a:buNone/>
            </a:pPr>
            <a:r>
              <a:rPr lang="en-US" sz="3600" b="1" i="0" u="none" strike="noStrike" cap="none">
                <a:solidFill>
                  <a:srgbClr val="000000"/>
                </a:solidFill>
                <a:latin typeface="Arial"/>
                <a:ea typeface="Arial"/>
                <a:cs typeface="Arial"/>
                <a:sym typeface="Arial"/>
              </a:rPr>
              <a:t>3,624</a:t>
            </a:r>
            <a:endParaRPr sz="2100"/>
          </a:p>
        </p:txBody>
      </p:sp>
      <p:sp>
        <p:nvSpPr>
          <p:cNvPr id="1347" name="Google Shape;1347;g351df2b98da_0_2239"/>
          <p:cNvSpPr txBox="1"/>
          <p:nvPr/>
        </p:nvSpPr>
        <p:spPr>
          <a:xfrm>
            <a:off x="11698428" y="2807580"/>
            <a:ext cx="1156500" cy="5541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63BE7B"/>
              </a:buClr>
              <a:buSzPts val="3600"/>
              <a:buFont typeface="Arial"/>
              <a:buNone/>
            </a:pPr>
            <a:r>
              <a:rPr lang="en-US" sz="3600" b="1" i="0" u="none" strike="noStrike" cap="none">
                <a:solidFill>
                  <a:srgbClr val="63BE7B"/>
                </a:solidFill>
                <a:latin typeface="Arial"/>
                <a:ea typeface="Arial"/>
                <a:cs typeface="Arial"/>
                <a:sym typeface="Arial"/>
              </a:rPr>
              <a:t>2,717</a:t>
            </a:r>
            <a:endParaRPr sz="2100"/>
          </a:p>
        </p:txBody>
      </p:sp>
      <p:sp>
        <p:nvSpPr>
          <p:cNvPr id="1348" name="Google Shape;1348;g351df2b98da_0_2239"/>
          <p:cNvSpPr txBox="1"/>
          <p:nvPr/>
        </p:nvSpPr>
        <p:spPr>
          <a:xfrm>
            <a:off x="15540570" y="2807580"/>
            <a:ext cx="771900" cy="5541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007D53"/>
              </a:buClr>
              <a:buSzPts val="3600"/>
              <a:buFont typeface="Arial"/>
              <a:buNone/>
            </a:pPr>
            <a:r>
              <a:rPr lang="en-US" sz="3600" b="1" i="0" u="none" strike="noStrike" cap="none">
                <a:solidFill>
                  <a:srgbClr val="007D53"/>
                </a:solidFill>
                <a:latin typeface="Arial"/>
                <a:ea typeface="Arial"/>
                <a:cs typeface="Arial"/>
                <a:sym typeface="Arial"/>
              </a:rPr>
              <a:t>996</a:t>
            </a:r>
            <a:endParaRPr sz="2100"/>
          </a:p>
        </p:txBody>
      </p:sp>
      <p:cxnSp>
        <p:nvCxnSpPr>
          <p:cNvPr id="1349" name="Google Shape;1349;g351df2b98da_0_2239"/>
          <p:cNvCxnSpPr/>
          <p:nvPr/>
        </p:nvCxnSpPr>
        <p:spPr>
          <a:xfrm>
            <a:off x="981777" y="3870287"/>
            <a:ext cx="16474200" cy="0"/>
          </a:xfrm>
          <a:prstGeom prst="straightConnector1">
            <a:avLst/>
          </a:prstGeom>
          <a:noFill/>
          <a:ln w="9525" cap="flat" cmpd="sng">
            <a:solidFill>
              <a:schemeClr val="dk1"/>
            </a:solidFill>
            <a:prstDash val="lgDash"/>
            <a:miter lim="800000"/>
            <a:headEnd type="none" w="sm" len="sm"/>
            <a:tailEnd type="none" w="sm" len="sm"/>
          </a:ln>
        </p:spPr>
      </p:cxnSp>
      <p:sp>
        <p:nvSpPr>
          <p:cNvPr id="1350" name="Google Shape;1350;g351df2b98da_0_2239"/>
          <p:cNvSpPr txBox="1"/>
          <p:nvPr/>
        </p:nvSpPr>
        <p:spPr>
          <a:xfrm>
            <a:off x="981777" y="3468746"/>
            <a:ext cx="2500800" cy="307800"/>
          </a:xfrm>
          <a:prstGeom prst="rect">
            <a:avLst/>
          </a:prstGeom>
          <a:noFill/>
          <a:ln>
            <a:noFill/>
          </a:ln>
        </p:spPr>
        <p:txBody>
          <a:bodyPr spcFirstLastPara="1" wrap="square" lIns="0" tIns="0" rIns="0" bIns="0" anchor="t" anchorCtr="0">
            <a:spAutoFit/>
          </a:bodyPr>
          <a:lstStyle/>
          <a:p>
            <a:pPr marL="0" marR="0" lvl="0" indent="-127000" algn="l" rtl="0">
              <a:lnSpc>
                <a:spcPct val="100000"/>
              </a:lnSpc>
              <a:spcBef>
                <a:spcPts val="0"/>
              </a:spcBef>
              <a:spcAft>
                <a:spcPts val="0"/>
              </a:spcAft>
              <a:buClr>
                <a:srgbClr val="000000"/>
              </a:buClr>
              <a:buSzPts val="2000"/>
              <a:buFont typeface="Quattrocento Sans"/>
              <a:buChar char="​"/>
            </a:pPr>
            <a:r>
              <a:rPr lang="en-US" sz="2000" b="1" i="0" u="none" strike="noStrike" cap="none">
                <a:solidFill>
                  <a:srgbClr val="000000"/>
                </a:solidFill>
                <a:latin typeface="Arial"/>
                <a:ea typeface="Arial"/>
                <a:cs typeface="Arial"/>
                <a:sym typeface="Arial"/>
              </a:rPr>
              <a:t>National Funding</a:t>
            </a:r>
            <a:r>
              <a:rPr lang="en-US" sz="2000" b="1" i="0" u="none" strike="noStrike" cap="none" baseline="30000">
                <a:solidFill>
                  <a:srgbClr val="000000"/>
                </a:solidFill>
                <a:latin typeface="Arial"/>
                <a:ea typeface="Arial"/>
                <a:cs typeface="Arial"/>
                <a:sym typeface="Arial"/>
              </a:rPr>
              <a:t>1</a:t>
            </a:r>
            <a:endParaRPr sz="2100"/>
          </a:p>
        </p:txBody>
      </p:sp>
      <p:sp>
        <p:nvSpPr>
          <p:cNvPr id="1351" name="Google Shape;1351;g351df2b98da_0_2239"/>
          <p:cNvSpPr txBox="1"/>
          <p:nvPr/>
        </p:nvSpPr>
        <p:spPr>
          <a:xfrm>
            <a:off x="4996128" y="3425265"/>
            <a:ext cx="6423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7F7F7F"/>
              </a:buClr>
              <a:buSzPts val="3000"/>
              <a:buFont typeface="Arial"/>
              <a:buNone/>
            </a:pPr>
            <a:r>
              <a:rPr lang="en-US" sz="3000" b="1" i="0" u="none" strike="noStrike" cap="none">
                <a:solidFill>
                  <a:srgbClr val="7F7F7F"/>
                </a:solidFill>
                <a:latin typeface="Arial"/>
                <a:ea typeface="Arial"/>
                <a:cs typeface="Arial"/>
                <a:sym typeface="Arial"/>
              </a:rPr>
              <a:t>331</a:t>
            </a:r>
            <a:endParaRPr sz="3600" b="1" i="0" u="none" strike="noStrike" cap="none">
              <a:solidFill>
                <a:srgbClr val="7F7F7F"/>
              </a:solidFill>
              <a:latin typeface="Arial"/>
              <a:ea typeface="Arial"/>
              <a:cs typeface="Arial"/>
              <a:sym typeface="Arial"/>
            </a:endParaRPr>
          </a:p>
        </p:txBody>
      </p:sp>
      <p:sp>
        <p:nvSpPr>
          <p:cNvPr id="1352" name="Google Shape;1352;g351df2b98da_0_2239"/>
          <p:cNvSpPr txBox="1"/>
          <p:nvPr/>
        </p:nvSpPr>
        <p:spPr>
          <a:xfrm>
            <a:off x="8482128" y="3425265"/>
            <a:ext cx="6423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000000"/>
              </a:buClr>
              <a:buSzPts val="3000"/>
              <a:buFont typeface="Arial"/>
              <a:buNone/>
            </a:pPr>
            <a:r>
              <a:rPr lang="en-US" sz="3000" b="1" i="0" u="none" strike="noStrike" cap="none">
                <a:solidFill>
                  <a:srgbClr val="000000"/>
                </a:solidFill>
                <a:latin typeface="Arial"/>
                <a:ea typeface="Arial"/>
                <a:cs typeface="Arial"/>
                <a:sym typeface="Arial"/>
              </a:rPr>
              <a:t>331</a:t>
            </a:r>
            <a:endParaRPr sz="2100"/>
          </a:p>
        </p:txBody>
      </p:sp>
      <p:sp>
        <p:nvSpPr>
          <p:cNvPr id="1353" name="Google Shape;1353;g351df2b98da_0_2239"/>
          <p:cNvSpPr txBox="1"/>
          <p:nvPr/>
        </p:nvSpPr>
        <p:spPr>
          <a:xfrm>
            <a:off x="12212993" y="3425265"/>
            <a:ext cx="6423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63BE7B"/>
              </a:buClr>
              <a:buSzPts val="3000"/>
              <a:buFont typeface="Arial"/>
              <a:buNone/>
            </a:pPr>
            <a:r>
              <a:rPr lang="en-US" sz="3000" b="1" i="0" u="none" strike="noStrike" cap="none">
                <a:solidFill>
                  <a:srgbClr val="63BE7B"/>
                </a:solidFill>
                <a:latin typeface="Arial"/>
                <a:ea typeface="Arial"/>
                <a:cs typeface="Arial"/>
                <a:sym typeface="Arial"/>
              </a:rPr>
              <a:t>173</a:t>
            </a:r>
            <a:endParaRPr sz="2100"/>
          </a:p>
        </p:txBody>
      </p:sp>
      <p:sp>
        <p:nvSpPr>
          <p:cNvPr id="1354" name="Google Shape;1354;g351df2b98da_0_2239"/>
          <p:cNvSpPr txBox="1"/>
          <p:nvPr/>
        </p:nvSpPr>
        <p:spPr>
          <a:xfrm>
            <a:off x="15884412" y="3435467"/>
            <a:ext cx="4281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007D53"/>
              </a:buClr>
              <a:buSzPts val="3000"/>
              <a:buFont typeface="Arial"/>
              <a:buNone/>
            </a:pPr>
            <a:r>
              <a:rPr lang="en-US" sz="3000" b="1" i="0" u="none" strike="noStrike" cap="none">
                <a:solidFill>
                  <a:srgbClr val="007D53"/>
                </a:solidFill>
                <a:latin typeface="Arial"/>
                <a:ea typeface="Arial"/>
                <a:cs typeface="Arial"/>
                <a:sym typeface="Arial"/>
              </a:rPr>
              <a:t>33</a:t>
            </a:r>
            <a:endParaRPr sz="2100"/>
          </a:p>
        </p:txBody>
      </p:sp>
      <p:sp>
        <p:nvSpPr>
          <p:cNvPr id="1355" name="Google Shape;1355;g351df2b98da_0_2239"/>
          <p:cNvSpPr/>
          <p:nvPr/>
        </p:nvSpPr>
        <p:spPr>
          <a:xfrm>
            <a:off x="816155" y="3408518"/>
            <a:ext cx="106200" cy="2052000"/>
          </a:xfrm>
          <a:prstGeom prst="rect">
            <a:avLst/>
          </a:prstGeom>
          <a:solidFill>
            <a:schemeClr val="accent6"/>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400"/>
              <a:buFont typeface="Arial"/>
              <a:buNone/>
            </a:pPr>
            <a:endParaRPr sz="2400" b="0" i="0" u="none" strike="noStrike" cap="none">
              <a:solidFill>
                <a:srgbClr val="FFFFFF"/>
              </a:solidFill>
              <a:latin typeface="Arial"/>
              <a:ea typeface="Arial"/>
              <a:cs typeface="Arial"/>
              <a:sym typeface="Arial"/>
            </a:endParaRPr>
          </a:p>
        </p:txBody>
      </p:sp>
      <p:grpSp>
        <p:nvGrpSpPr>
          <p:cNvPr id="1356" name="Google Shape;1356;g351df2b98da_0_2239"/>
          <p:cNvGrpSpPr/>
          <p:nvPr/>
        </p:nvGrpSpPr>
        <p:grpSpPr>
          <a:xfrm>
            <a:off x="8295014" y="1026501"/>
            <a:ext cx="2841241" cy="270000"/>
            <a:chOff x="10079310" y="900091"/>
            <a:chExt cx="1894161" cy="180000"/>
          </a:xfrm>
        </p:grpSpPr>
        <p:sp>
          <p:nvSpPr>
            <p:cNvPr id="1357" name="Google Shape;1357;g351df2b98da_0_2239"/>
            <p:cNvSpPr/>
            <p:nvPr/>
          </p:nvSpPr>
          <p:spPr>
            <a:xfrm>
              <a:off x="10079310" y="900091"/>
              <a:ext cx="180000" cy="180000"/>
            </a:xfrm>
            <a:prstGeom prst="rect">
              <a:avLst/>
            </a:prstGeom>
            <a:solidFill>
              <a:srgbClr val="E2AA21"/>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400"/>
                <a:buFont typeface="Arial"/>
                <a:buNone/>
              </a:pPr>
              <a:endParaRPr sz="2400" b="0" i="0" u="none" strike="noStrike" cap="none">
                <a:solidFill>
                  <a:srgbClr val="FFFFFF"/>
                </a:solidFill>
                <a:latin typeface="Arial"/>
                <a:ea typeface="Arial"/>
                <a:cs typeface="Arial"/>
                <a:sym typeface="Arial"/>
              </a:endParaRPr>
            </a:p>
          </p:txBody>
        </p:sp>
        <p:sp>
          <p:nvSpPr>
            <p:cNvPr id="1358" name="Google Shape;1358;g351df2b98da_0_2239"/>
            <p:cNvSpPr txBox="1"/>
            <p:nvPr/>
          </p:nvSpPr>
          <p:spPr>
            <a:xfrm>
              <a:off x="10308471" y="913147"/>
              <a:ext cx="1665000" cy="153900"/>
            </a:xfrm>
            <a:prstGeom prst="rect">
              <a:avLst/>
            </a:prstGeom>
            <a:noFill/>
            <a:ln>
              <a:noFill/>
            </a:ln>
          </p:spPr>
          <p:txBody>
            <a:bodyPr spcFirstLastPara="1" wrap="square" lIns="0" tIns="0" rIns="0" bIns="0" anchor="t" anchorCtr="0">
              <a:spAutoFit/>
            </a:bodyPr>
            <a:lstStyle/>
            <a:p>
              <a:pPr marL="0" marR="0" lvl="0" indent="-95250" algn="l" rtl="0">
                <a:lnSpc>
                  <a:spcPct val="100000"/>
                </a:lnSpc>
                <a:spcBef>
                  <a:spcPts val="0"/>
                </a:spcBef>
                <a:spcAft>
                  <a:spcPts val="0"/>
                </a:spcAft>
                <a:buClr>
                  <a:srgbClr val="000000"/>
                </a:buClr>
                <a:buSzPts val="1500"/>
                <a:buFont typeface="Quattrocento Sans"/>
                <a:buChar char="​"/>
              </a:pPr>
              <a:r>
                <a:rPr lang="en-US" sz="1500" b="0" i="0" u="none" strike="noStrike" cap="none">
                  <a:solidFill>
                    <a:srgbClr val="000000"/>
                  </a:solidFill>
                  <a:latin typeface="Arial"/>
                  <a:ea typeface="Arial"/>
                  <a:cs typeface="Arial"/>
                  <a:sym typeface="Arial"/>
                </a:rPr>
                <a:t>National funding sources</a:t>
              </a:r>
              <a:endParaRPr sz="1500" b="0" i="0" u="none" strike="noStrike" cap="none" baseline="30000">
                <a:solidFill>
                  <a:srgbClr val="000000"/>
                </a:solidFill>
                <a:latin typeface="Arial"/>
                <a:ea typeface="Arial"/>
                <a:cs typeface="Arial"/>
                <a:sym typeface="Arial"/>
              </a:endParaRPr>
            </a:p>
          </p:txBody>
        </p:sp>
      </p:grpSp>
      <p:grpSp>
        <p:nvGrpSpPr>
          <p:cNvPr id="1359" name="Google Shape;1359;g351df2b98da_0_2239"/>
          <p:cNvGrpSpPr/>
          <p:nvPr/>
        </p:nvGrpSpPr>
        <p:grpSpPr>
          <a:xfrm>
            <a:off x="11274639" y="1026501"/>
            <a:ext cx="2481692" cy="270000"/>
            <a:chOff x="10944876" y="903732"/>
            <a:chExt cx="1654461" cy="180000"/>
          </a:xfrm>
        </p:grpSpPr>
        <p:sp>
          <p:nvSpPr>
            <p:cNvPr id="1360" name="Google Shape;1360;g351df2b98da_0_2239"/>
            <p:cNvSpPr/>
            <p:nvPr/>
          </p:nvSpPr>
          <p:spPr>
            <a:xfrm>
              <a:off x="10944876" y="903732"/>
              <a:ext cx="180000" cy="180000"/>
            </a:xfrm>
            <a:prstGeom prst="rect">
              <a:avLst/>
            </a:prstGeom>
            <a:solidFill>
              <a:srgbClr val="0070C0"/>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400"/>
                <a:buFont typeface="Arial"/>
                <a:buNone/>
              </a:pPr>
              <a:endParaRPr sz="2400" b="0" i="0" u="none" strike="noStrike" cap="none">
                <a:solidFill>
                  <a:srgbClr val="FFFFFF"/>
                </a:solidFill>
                <a:latin typeface="Arial"/>
                <a:ea typeface="Arial"/>
                <a:cs typeface="Arial"/>
                <a:sym typeface="Arial"/>
              </a:endParaRPr>
            </a:p>
          </p:txBody>
        </p:sp>
        <p:sp>
          <p:nvSpPr>
            <p:cNvPr id="1361" name="Google Shape;1361;g351df2b98da_0_2239"/>
            <p:cNvSpPr txBox="1"/>
            <p:nvPr/>
          </p:nvSpPr>
          <p:spPr>
            <a:xfrm>
              <a:off x="11174037" y="916788"/>
              <a:ext cx="1425300" cy="153900"/>
            </a:xfrm>
            <a:prstGeom prst="rect">
              <a:avLst/>
            </a:prstGeom>
            <a:noFill/>
            <a:ln>
              <a:noFill/>
            </a:ln>
          </p:spPr>
          <p:txBody>
            <a:bodyPr spcFirstLastPara="1" wrap="square" lIns="0" tIns="0" rIns="0" bIns="0" anchor="t" anchorCtr="0">
              <a:spAutoFit/>
            </a:bodyPr>
            <a:lstStyle/>
            <a:p>
              <a:pPr marL="0" marR="0" lvl="0" indent="-95250" algn="l" rtl="0">
                <a:lnSpc>
                  <a:spcPct val="100000"/>
                </a:lnSpc>
                <a:spcBef>
                  <a:spcPts val="0"/>
                </a:spcBef>
                <a:spcAft>
                  <a:spcPts val="0"/>
                </a:spcAft>
                <a:buClr>
                  <a:srgbClr val="000000"/>
                </a:buClr>
                <a:buSzPts val="1500"/>
                <a:buFont typeface="Quattrocento Sans"/>
                <a:buChar char="​"/>
              </a:pPr>
              <a:r>
                <a:rPr lang="en-US" sz="1500" b="0" i="0" u="none" strike="noStrike" cap="none">
                  <a:solidFill>
                    <a:srgbClr val="000000"/>
                  </a:solidFill>
                  <a:latin typeface="Arial"/>
                  <a:ea typeface="Arial"/>
                  <a:cs typeface="Arial"/>
                  <a:sym typeface="Arial"/>
                </a:rPr>
                <a:t>Partner/ Private sector</a:t>
              </a:r>
              <a:endParaRPr sz="1500" b="0" i="0" u="none" strike="noStrike" cap="none" baseline="30000">
                <a:solidFill>
                  <a:srgbClr val="000000"/>
                </a:solidFill>
                <a:latin typeface="Arial"/>
                <a:ea typeface="Arial"/>
                <a:cs typeface="Arial"/>
                <a:sym typeface="Arial"/>
              </a:endParaRPr>
            </a:p>
          </p:txBody>
        </p:sp>
      </p:grpSp>
      <p:grpSp>
        <p:nvGrpSpPr>
          <p:cNvPr id="1362" name="Google Shape;1362;g351df2b98da_0_2239"/>
          <p:cNvGrpSpPr/>
          <p:nvPr/>
        </p:nvGrpSpPr>
        <p:grpSpPr>
          <a:xfrm>
            <a:off x="13894857" y="934677"/>
            <a:ext cx="4039592" cy="461700"/>
            <a:chOff x="10944876" y="842516"/>
            <a:chExt cx="2693061" cy="307800"/>
          </a:xfrm>
        </p:grpSpPr>
        <p:sp>
          <p:nvSpPr>
            <p:cNvPr id="1363" name="Google Shape;1363;g351df2b98da_0_2239"/>
            <p:cNvSpPr/>
            <p:nvPr/>
          </p:nvSpPr>
          <p:spPr>
            <a:xfrm>
              <a:off x="10944876" y="903732"/>
              <a:ext cx="180000" cy="180000"/>
            </a:xfrm>
            <a:prstGeom prst="rect">
              <a:avLst/>
            </a:prstGeom>
            <a:solidFill>
              <a:srgbClr val="7030A0"/>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400"/>
                <a:buFont typeface="Arial"/>
                <a:buNone/>
              </a:pPr>
              <a:endParaRPr sz="2400" b="0" i="0" u="none" strike="noStrike" cap="none">
                <a:solidFill>
                  <a:srgbClr val="FFFFFF"/>
                </a:solidFill>
                <a:latin typeface="Arial"/>
                <a:ea typeface="Arial"/>
                <a:cs typeface="Arial"/>
                <a:sym typeface="Arial"/>
              </a:endParaRPr>
            </a:p>
          </p:txBody>
        </p:sp>
        <p:sp>
          <p:nvSpPr>
            <p:cNvPr id="1364" name="Google Shape;1364;g351df2b98da_0_2239"/>
            <p:cNvSpPr txBox="1"/>
            <p:nvPr/>
          </p:nvSpPr>
          <p:spPr>
            <a:xfrm>
              <a:off x="11174037" y="842516"/>
              <a:ext cx="2463900" cy="3078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500"/>
                <a:buFont typeface="Quattrocento Sans"/>
                <a:buNone/>
              </a:pPr>
              <a:r>
                <a:rPr lang="en-US" sz="1500" b="0" i="0" u="none" strike="noStrike" cap="none">
                  <a:solidFill>
                    <a:srgbClr val="000000"/>
                  </a:solidFill>
                  <a:latin typeface="Arial"/>
                  <a:ea typeface="Arial"/>
                  <a:cs typeface="Arial"/>
                  <a:sym typeface="Arial"/>
                </a:rPr>
                <a:t>State Government / Partner joint funding sources</a:t>
              </a:r>
              <a:endParaRPr sz="1500" b="0" i="0" u="none" strike="noStrike" cap="none" baseline="30000">
                <a:solidFill>
                  <a:srgbClr val="000000"/>
                </a:solidFill>
                <a:latin typeface="Arial"/>
                <a:ea typeface="Arial"/>
                <a:cs typeface="Arial"/>
                <a:sym typeface="Arial"/>
              </a:endParaRPr>
            </a:p>
          </p:txBody>
        </p:sp>
      </p:grpSp>
      <p:sp>
        <p:nvSpPr>
          <p:cNvPr id="1365" name="Google Shape;1365;g351df2b98da_0_2239"/>
          <p:cNvSpPr txBox="1"/>
          <p:nvPr/>
        </p:nvSpPr>
        <p:spPr>
          <a:xfrm>
            <a:off x="8996693" y="6806426"/>
            <a:ext cx="1275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000000"/>
              </a:buClr>
              <a:buSzPts val="3000"/>
              <a:buFont typeface="Arial"/>
              <a:buNone/>
            </a:pPr>
            <a:r>
              <a:rPr lang="en-US" sz="3000" b="1" i="0" u="none" strike="noStrike" cap="none">
                <a:solidFill>
                  <a:srgbClr val="000000"/>
                </a:solidFill>
                <a:latin typeface="Arial"/>
                <a:ea typeface="Arial"/>
                <a:cs typeface="Arial"/>
                <a:sym typeface="Arial"/>
              </a:rPr>
              <a:t>-</a:t>
            </a:r>
            <a:endParaRPr sz="2100"/>
          </a:p>
        </p:txBody>
      </p:sp>
      <p:sp>
        <p:nvSpPr>
          <p:cNvPr id="1366" name="Google Shape;1366;g351df2b98da_0_2239"/>
          <p:cNvSpPr txBox="1"/>
          <p:nvPr/>
        </p:nvSpPr>
        <p:spPr>
          <a:xfrm>
            <a:off x="12426993" y="6806426"/>
            <a:ext cx="4281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63BE7B"/>
              </a:buClr>
              <a:buSzPts val="3000"/>
              <a:buFont typeface="Arial"/>
              <a:buNone/>
            </a:pPr>
            <a:r>
              <a:rPr lang="en-US" sz="3000" b="1" i="0" u="none" strike="noStrike" cap="none">
                <a:solidFill>
                  <a:srgbClr val="63BE7B"/>
                </a:solidFill>
                <a:latin typeface="Arial"/>
                <a:ea typeface="Arial"/>
                <a:cs typeface="Arial"/>
                <a:sym typeface="Arial"/>
              </a:rPr>
              <a:t>17</a:t>
            </a:r>
            <a:endParaRPr sz="2100"/>
          </a:p>
        </p:txBody>
      </p:sp>
      <p:sp>
        <p:nvSpPr>
          <p:cNvPr id="1367" name="Google Shape;1367;g351df2b98da_0_2239"/>
          <p:cNvSpPr txBox="1"/>
          <p:nvPr/>
        </p:nvSpPr>
        <p:spPr>
          <a:xfrm>
            <a:off x="981777" y="3971745"/>
            <a:ext cx="1853700" cy="615600"/>
          </a:xfrm>
          <a:prstGeom prst="rect">
            <a:avLst/>
          </a:prstGeom>
          <a:noFill/>
          <a:ln>
            <a:noFill/>
          </a:ln>
        </p:spPr>
        <p:txBody>
          <a:bodyPr spcFirstLastPara="1" wrap="square" lIns="0" tIns="0" rIns="0" bIns="0" anchor="t" anchorCtr="0">
            <a:spAutoFit/>
          </a:bodyPr>
          <a:lstStyle/>
          <a:p>
            <a:pPr marL="0" marR="0" lvl="0" indent="-127000" algn="l" rtl="0">
              <a:lnSpc>
                <a:spcPct val="100000"/>
              </a:lnSpc>
              <a:spcBef>
                <a:spcPts val="0"/>
              </a:spcBef>
              <a:spcAft>
                <a:spcPts val="0"/>
              </a:spcAft>
              <a:buClr>
                <a:srgbClr val="000000"/>
              </a:buClr>
              <a:buSzPts val="2000"/>
              <a:buFont typeface="Quattrocento Sans"/>
              <a:buChar char="​"/>
            </a:pPr>
            <a:r>
              <a:rPr lang="en-US" sz="2000" b="1" i="0" u="none" strike="noStrike" cap="none">
                <a:solidFill>
                  <a:srgbClr val="000000"/>
                </a:solidFill>
                <a:latin typeface="Arial"/>
                <a:ea typeface="Arial"/>
                <a:cs typeface="Arial"/>
                <a:sym typeface="Arial"/>
              </a:rPr>
              <a:t>Solar Power Intervention</a:t>
            </a:r>
            <a:endParaRPr sz="2000" b="1" i="0" u="none" strike="noStrike" cap="none" baseline="30000">
              <a:solidFill>
                <a:srgbClr val="000000"/>
              </a:solidFill>
              <a:latin typeface="Arial"/>
              <a:ea typeface="Arial"/>
              <a:cs typeface="Arial"/>
              <a:sym typeface="Arial"/>
            </a:endParaRPr>
          </a:p>
        </p:txBody>
      </p:sp>
      <p:sp>
        <p:nvSpPr>
          <p:cNvPr id="1368" name="Google Shape;1368;g351df2b98da_0_2239"/>
          <p:cNvSpPr txBox="1"/>
          <p:nvPr/>
        </p:nvSpPr>
        <p:spPr>
          <a:xfrm>
            <a:off x="5210129" y="4058595"/>
            <a:ext cx="4281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7F7F7F"/>
              </a:buClr>
              <a:buSzPts val="3000"/>
              <a:buFont typeface="Arial"/>
              <a:buNone/>
            </a:pPr>
            <a:r>
              <a:rPr lang="en-US" sz="3000" b="1" i="0" u="none" strike="noStrike" cap="none">
                <a:solidFill>
                  <a:srgbClr val="7F7F7F"/>
                </a:solidFill>
                <a:latin typeface="Arial"/>
                <a:ea typeface="Arial"/>
                <a:cs typeface="Arial"/>
                <a:sym typeface="Arial"/>
              </a:rPr>
              <a:t>72</a:t>
            </a:r>
            <a:endParaRPr sz="3600" b="1" i="0" u="none" strike="noStrike" cap="none">
              <a:solidFill>
                <a:srgbClr val="7F7F7F"/>
              </a:solidFill>
              <a:latin typeface="Arial"/>
              <a:ea typeface="Arial"/>
              <a:cs typeface="Arial"/>
              <a:sym typeface="Arial"/>
            </a:endParaRPr>
          </a:p>
        </p:txBody>
      </p:sp>
      <p:sp>
        <p:nvSpPr>
          <p:cNvPr id="1369" name="Google Shape;1369;g351df2b98da_0_2239"/>
          <p:cNvSpPr txBox="1"/>
          <p:nvPr/>
        </p:nvSpPr>
        <p:spPr>
          <a:xfrm>
            <a:off x="8696127" y="4058595"/>
            <a:ext cx="4281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000000"/>
              </a:buClr>
              <a:buSzPts val="3000"/>
              <a:buFont typeface="Arial"/>
              <a:buNone/>
            </a:pPr>
            <a:r>
              <a:rPr lang="en-US" sz="3000" b="1" i="0" u="none" strike="noStrike" cap="none">
                <a:solidFill>
                  <a:srgbClr val="000000"/>
                </a:solidFill>
                <a:latin typeface="Arial"/>
                <a:ea typeface="Arial"/>
                <a:cs typeface="Arial"/>
                <a:sym typeface="Arial"/>
              </a:rPr>
              <a:t>72</a:t>
            </a:r>
            <a:endParaRPr sz="2100"/>
          </a:p>
        </p:txBody>
      </p:sp>
      <p:sp>
        <p:nvSpPr>
          <p:cNvPr id="1370" name="Google Shape;1370;g351df2b98da_0_2239"/>
          <p:cNvSpPr txBox="1"/>
          <p:nvPr/>
        </p:nvSpPr>
        <p:spPr>
          <a:xfrm>
            <a:off x="12640994" y="4058595"/>
            <a:ext cx="2142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63BE7B"/>
              </a:buClr>
              <a:buSzPts val="3000"/>
              <a:buFont typeface="Arial"/>
              <a:buNone/>
            </a:pPr>
            <a:r>
              <a:rPr lang="en-US" sz="3000" b="1" i="0" u="none" strike="noStrike" cap="none">
                <a:solidFill>
                  <a:srgbClr val="63BE7B"/>
                </a:solidFill>
                <a:latin typeface="Arial"/>
                <a:ea typeface="Arial"/>
                <a:cs typeface="Arial"/>
                <a:sym typeface="Arial"/>
              </a:rPr>
              <a:t>9</a:t>
            </a:r>
            <a:endParaRPr sz="2100"/>
          </a:p>
        </p:txBody>
      </p:sp>
      <p:sp>
        <p:nvSpPr>
          <p:cNvPr id="1371" name="Google Shape;1371;g351df2b98da_0_2239"/>
          <p:cNvSpPr txBox="1"/>
          <p:nvPr/>
        </p:nvSpPr>
        <p:spPr>
          <a:xfrm>
            <a:off x="15884412" y="4058595"/>
            <a:ext cx="4281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007D53"/>
              </a:buClr>
              <a:buSzPts val="3000"/>
              <a:buFont typeface="Arial"/>
              <a:buNone/>
            </a:pPr>
            <a:r>
              <a:rPr lang="en-US" sz="3000" b="1" i="0" u="none" strike="noStrike" cap="none">
                <a:solidFill>
                  <a:srgbClr val="007D53"/>
                </a:solidFill>
                <a:latin typeface="Arial"/>
                <a:ea typeface="Arial"/>
                <a:cs typeface="Arial"/>
                <a:sym typeface="Arial"/>
              </a:rPr>
              <a:t>14</a:t>
            </a:r>
            <a:endParaRPr sz="2100"/>
          </a:p>
        </p:txBody>
      </p:sp>
      <p:sp>
        <p:nvSpPr>
          <p:cNvPr id="1372" name="Google Shape;1372;g351df2b98da_0_2239"/>
          <p:cNvSpPr txBox="1"/>
          <p:nvPr/>
        </p:nvSpPr>
        <p:spPr>
          <a:xfrm>
            <a:off x="4676330" y="5624279"/>
            <a:ext cx="9618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7F7F7F"/>
              </a:buClr>
              <a:buSzPts val="3000"/>
              <a:buFont typeface="Arial"/>
              <a:buNone/>
            </a:pPr>
            <a:r>
              <a:rPr lang="en-US" sz="3000" b="1" i="0" u="none" strike="noStrike" cap="none">
                <a:solidFill>
                  <a:srgbClr val="7F7F7F"/>
                </a:solidFill>
                <a:latin typeface="Arial"/>
                <a:ea typeface="Arial"/>
                <a:cs typeface="Arial"/>
                <a:sym typeface="Arial"/>
              </a:rPr>
              <a:t>3,373</a:t>
            </a:r>
            <a:endParaRPr sz="2100"/>
          </a:p>
        </p:txBody>
      </p:sp>
      <p:sp>
        <p:nvSpPr>
          <p:cNvPr id="1373" name="Google Shape;1373;g351df2b98da_0_2239"/>
          <p:cNvSpPr txBox="1"/>
          <p:nvPr/>
        </p:nvSpPr>
        <p:spPr>
          <a:xfrm>
            <a:off x="11893194" y="5624279"/>
            <a:ext cx="9618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63BE7B"/>
              </a:buClr>
              <a:buSzPts val="3000"/>
              <a:buFont typeface="Arial"/>
              <a:buNone/>
            </a:pPr>
            <a:r>
              <a:rPr lang="en-US" sz="3000" b="1" i="0" u="none" strike="noStrike" cap="none">
                <a:solidFill>
                  <a:srgbClr val="63BE7B"/>
                </a:solidFill>
                <a:latin typeface="Arial"/>
                <a:ea typeface="Arial"/>
                <a:cs typeface="Arial"/>
                <a:sym typeface="Arial"/>
              </a:rPr>
              <a:t>1,875</a:t>
            </a:r>
            <a:endParaRPr sz="2100"/>
          </a:p>
        </p:txBody>
      </p:sp>
      <p:sp>
        <p:nvSpPr>
          <p:cNvPr id="1374" name="Google Shape;1374;g351df2b98da_0_2239"/>
          <p:cNvSpPr txBox="1"/>
          <p:nvPr/>
        </p:nvSpPr>
        <p:spPr>
          <a:xfrm>
            <a:off x="15670413" y="5624279"/>
            <a:ext cx="6423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007D53"/>
              </a:buClr>
              <a:buSzPts val="3000"/>
              <a:buFont typeface="Arial"/>
              <a:buNone/>
            </a:pPr>
            <a:r>
              <a:rPr lang="en-US" sz="3000" b="1" i="0" u="none" strike="noStrike" cap="none">
                <a:solidFill>
                  <a:srgbClr val="007D53"/>
                </a:solidFill>
                <a:latin typeface="Arial"/>
                <a:ea typeface="Arial"/>
                <a:cs typeface="Arial"/>
                <a:sym typeface="Arial"/>
              </a:rPr>
              <a:t>156</a:t>
            </a:r>
            <a:endParaRPr sz="2100"/>
          </a:p>
        </p:txBody>
      </p:sp>
      <p:sp>
        <p:nvSpPr>
          <p:cNvPr id="1375" name="Google Shape;1375;g351df2b98da_0_2239"/>
          <p:cNvSpPr txBox="1"/>
          <p:nvPr/>
        </p:nvSpPr>
        <p:spPr>
          <a:xfrm>
            <a:off x="981777" y="5577909"/>
            <a:ext cx="2124600" cy="615600"/>
          </a:xfrm>
          <a:prstGeom prst="rect">
            <a:avLst/>
          </a:prstGeom>
          <a:noFill/>
          <a:ln>
            <a:noFill/>
          </a:ln>
        </p:spPr>
        <p:txBody>
          <a:bodyPr spcFirstLastPara="1" wrap="square" lIns="0" tIns="0" rIns="0" bIns="0" anchor="t" anchorCtr="0">
            <a:spAutoFit/>
          </a:bodyPr>
          <a:lstStyle/>
          <a:p>
            <a:pPr marL="0" marR="0" lvl="0" indent="-114300" algn="l" rtl="0">
              <a:lnSpc>
                <a:spcPct val="100000"/>
              </a:lnSpc>
              <a:spcBef>
                <a:spcPts val="0"/>
              </a:spcBef>
              <a:spcAft>
                <a:spcPts val="0"/>
              </a:spcAft>
              <a:buClr>
                <a:srgbClr val="000000"/>
              </a:buClr>
              <a:buSzPts val="1800"/>
              <a:buFont typeface="Quattrocento Sans"/>
              <a:buChar char="​"/>
            </a:pPr>
            <a:r>
              <a:rPr lang="en-US" sz="1800" b="1" i="0" u="none" strike="noStrike" cap="none">
                <a:solidFill>
                  <a:srgbClr val="000000"/>
                </a:solidFill>
                <a:latin typeface="Arial"/>
                <a:ea typeface="Arial"/>
                <a:cs typeface="Arial"/>
                <a:sym typeface="Arial"/>
              </a:rPr>
              <a:t>IMPACT</a:t>
            </a:r>
            <a:r>
              <a:rPr lang="en-US" sz="2000" b="1" i="0" u="none" strike="noStrike" cap="none">
                <a:solidFill>
                  <a:srgbClr val="000000"/>
                </a:solidFill>
                <a:latin typeface="Arial"/>
                <a:ea typeface="Arial"/>
                <a:cs typeface="Arial"/>
                <a:sym typeface="Arial"/>
              </a:rPr>
              <a:t> / BHCPF for States</a:t>
            </a:r>
            <a:r>
              <a:rPr lang="en-US" sz="2000" b="1" i="0" u="none" strike="noStrike" cap="none" baseline="30000">
                <a:solidFill>
                  <a:srgbClr val="000000"/>
                </a:solidFill>
                <a:latin typeface="Arial"/>
                <a:ea typeface="Arial"/>
                <a:cs typeface="Arial"/>
                <a:sym typeface="Arial"/>
              </a:rPr>
              <a:t>2</a:t>
            </a:r>
            <a:endParaRPr sz="2100"/>
          </a:p>
        </p:txBody>
      </p:sp>
      <p:cxnSp>
        <p:nvCxnSpPr>
          <p:cNvPr id="1376" name="Google Shape;1376;g351df2b98da_0_2239"/>
          <p:cNvCxnSpPr/>
          <p:nvPr/>
        </p:nvCxnSpPr>
        <p:spPr>
          <a:xfrm>
            <a:off x="907235" y="9025355"/>
            <a:ext cx="16474200" cy="0"/>
          </a:xfrm>
          <a:prstGeom prst="straightConnector1">
            <a:avLst/>
          </a:prstGeom>
          <a:noFill/>
          <a:ln w="9525" cap="flat" cmpd="sng">
            <a:solidFill>
              <a:schemeClr val="dk1"/>
            </a:solidFill>
            <a:prstDash val="solid"/>
            <a:miter lim="800000"/>
            <a:headEnd type="none" w="sm" len="sm"/>
            <a:tailEnd type="none" w="sm" len="sm"/>
          </a:ln>
        </p:spPr>
      </p:cxnSp>
      <p:sp>
        <p:nvSpPr>
          <p:cNvPr id="1377" name="Google Shape;1377;g351df2b98da_0_2239"/>
          <p:cNvSpPr txBox="1"/>
          <p:nvPr/>
        </p:nvSpPr>
        <p:spPr>
          <a:xfrm>
            <a:off x="1004412" y="6883991"/>
            <a:ext cx="2124600" cy="307800"/>
          </a:xfrm>
          <a:prstGeom prst="rect">
            <a:avLst/>
          </a:prstGeom>
          <a:noFill/>
          <a:ln>
            <a:noFill/>
          </a:ln>
        </p:spPr>
        <p:txBody>
          <a:bodyPr spcFirstLastPara="1" wrap="square" lIns="0" tIns="0" rIns="0" bIns="0" anchor="t" anchorCtr="0">
            <a:spAutoFit/>
          </a:bodyPr>
          <a:lstStyle/>
          <a:p>
            <a:pPr marL="0" marR="0" lvl="0" indent="-127000" algn="l" rtl="0">
              <a:lnSpc>
                <a:spcPct val="100000"/>
              </a:lnSpc>
              <a:spcBef>
                <a:spcPts val="0"/>
              </a:spcBef>
              <a:spcAft>
                <a:spcPts val="0"/>
              </a:spcAft>
              <a:buClr>
                <a:srgbClr val="000000"/>
              </a:buClr>
              <a:buSzPts val="2000"/>
              <a:buFont typeface="Quattrocento Sans"/>
              <a:buChar char="​"/>
            </a:pPr>
            <a:r>
              <a:rPr lang="en-US" sz="2000" b="1" i="0" u="none" strike="noStrike" cap="none">
                <a:solidFill>
                  <a:srgbClr val="000000"/>
                </a:solidFill>
                <a:latin typeface="Arial"/>
                <a:ea typeface="Arial"/>
                <a:cs typeface="Arial"/>
                <a:sym typeface="Arial"/>
              </a:rPr>
              <a:t>Private Sector</a:t>
            </a:r>
            <a:r>
              <a:rPr lang="en-US" sz="2000" b="1" i="0" u="none" strike="noStrike" cap="none" baseline="30000">
                <a:solidFill>
                  <a:srgbClr val="000000"/>
                </a:solidFill>
                <a:latin typeface="Arial"/>
                <a:ea typeface="Arial"/>
                <a:cs typeface="Arial"/>
                <a:sym typeface="Arial"/>
              </a:rPr>
              <a:t>3</a:t>
            </a:r>
            <a:endParaRPr sz="2100"/>
          </a:p>
        </p:txBody>
      </p:sp>
      <p:sp>
        <p:nvSpPr>
          <p:cNvPr id="1378" name="Google Shape;1378;g351df2b98da_0_2239"/>
          <p:cNvSpPr txBox="1"/>
          <p:nvPr/>
        </p:nvSpPr>
        <p:spPr>
          <a:xfrm>
            <a:off x="8077788" y="5624279"/>
            <a:ext cx="10464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000000"/>
              </a:buClr>
              <a:buSzPts val="3000"/>
              <a:buFont typeface="Arial"/>
              <a:buNone/>
            </a:pPr>
            <a:r>
              <a:rPr lang="en-US" sz="3000" b="1" i="0" u="none" strike="noStrike" cap="none">
                <a:solidFill>
                  <a:srgbClr val="000000"/>
                </a:solidFill>
                <a:latin typeface="Arial"/>
                <a:ea typeface="Arial"/>
                <a:cs typeface="Arial"/>
                <a:sym typeface="Arial"/>
              </a:rPr>
              <a:t>3,110 </a:t>
            </a:r>
            <a:endParaRPr sz="2100"/>
          </a:p>
        </p:txBody>
      </p:sp>
      <p:sp>
        <p:nvSpPr>
          <p:cNvPr id="1379" name="Google Shape;1379;g351df2b98da_0_2239"/>
          <p:cNvSpPr/>
          <p:nvPr/>
        </p:nvSpPr>
        <p:spPr>
          <a:xfrm>
            <a:off x="816155" y="5507958"/>
            <a:ext cx="111600" cy="1242000"/>
          </a:xfrm>
          <a:prstGeom prst="rect">
            <a:avLst/>
          </a:prstGeom>
          <a:solidFill>
            <a:srgbClr val="7030A0"/>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400"/>
              <a:buFont typeface="Arial"/>
              <a:buNone/>
            </a:pPr>
            <a:endParaRPr sz="2400" b="0" i="0" u="none" strike="noStrike" cap="none">
              <a:solidFill>
                <a:srgbClr val="FFFFFF"/>
              </a:solidFill>
              <a:latin typeface="Arial"/>
              <a:ea typeface="Arial"/>
              <a:cs typeface="Arial"/>
              <a:sym typeface="Arial"/>
            </a:endParaRPr>
          </a:p>
        </p:txBody>
      </p:sp>
      <p:sp>
        <p:nvSpPr>
          <p:cNvPr id="1380" name="Google Shape;1380;g351df2b98da_0_2239"/>
          <p:cNvSpPr txBox="1"/>
          <p:nvPr/>
        </p:nvSpPr>
        <p:spPr>
          <a:xfrm>
            <a:off x="15884414" y="6806426"/>
            <a:ext cx="4281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007D53"/>
              </a:buClr>
              <a:buSzPts val="3000"/>
              <a:buFont typeface="Arial"/>
              <a:buNone/>
            </a:pPr>
            <a:r>
              <a:rPr lang="en-US" sz="3000" b="1" i="0" u="none" strike="noStrike" cap="none">
                <a:solidFill>
                  <a:srgbClr val="007D53"/>
                </a:solidFill>
                <a:latin typeface="Arial"/>
                <a:ea typeface="Arial"/>
                <a:cs typeface="Arial"/>
                <a:sym typeface="Arial"/>
              </a:rPr>
              <a:t>48</a:t>
            </a:r>
            <a:endParaRPr sz="2100"/>
          </a:p>
        </p:txBody>
      </p:sp>
      <p:cxnSp>
        <p:nvCxnSpPr>
          <p:cNvPr id="1381" name="Google Shape;1381;g351df2b98da_0_2239"/>
          <p:cNvCxnSpPr/>
          <p:nvPr/>
        </p:nvCxnSpPr>
        <p:spPr>
          <a:xfrm>
            <a:off x="971172" y="6279533"/>
            <a:ext cx="16513200" cy="0"/>
          </a:xfrm>
          <a:prstGeom prst="straightConnector1">
            <a:avLst/>
          </a:prstGeom>
          <a:noFill/>
          <a:ln w="9525" cap="flat" cmpd="sng">
            <a:solidFill>
              <a:schemeClr val="dk1"/>
            </a:solidFill>
            <a:prstDash val="lgDash"/>
            <a:miter lim="800000"/>
            <a:headEnd type="none" w="sm" len="sm"/>
            <a:tailEnd type="none" w="sm" len="sm"/>
          </a:ln>
        </p:spPr>
      </p:cxnSp>
      <p:sp>
        <p:nvSpPr>
          <p:cNvPr id="1382" name="Google Shape;1382;g351df2b98da_0_2239"/>
          <p:cNvSpPr txBox="1"/>
          <p:nvPr/>
        </p:nvSpPr>
        <p:spPr>
          <a:xfrm>
            <a:off x="1045077" y="6380991"/>
            <a:ext cx="2393100" cy="307800"/>
          </a:xfrm>
          <a:prstGeom prst="rect">
            <a:avLst/>
          </a:prstGeom>
          <a:noFill/>
          <a:ln>
            <a:noFill/>
          </a:ln>
        </p:spPr>
        <p:txBody>
          <a:bodyPr spcFirstLastPara="1" wrap="square" lIns="0" tIns="0" rIns="0" bIns="0" anchor="t" anchorCtr="0">
            <a:spAutoFit/>
          </a:bodyPr>
          <a:lstStyle/>
          <a:p>
            <a:pPr marL="0" marR="0" lvl="0" indent="-127000" algn="l" rtl="0">
              <a:lnSpc>
                <a:spcPct val="100000"/>
              </a:lnSpc>
              <a:spcBef>
                <a:spcPts val="0"/>
              </a:spcBef>
              <a:spcAft>
                <a:spcPts val="0"/>
              </a:spcAft>
              <a:buClr>
                <a:srgbClr val="000000"/>
              </a:buClr>
              <a:buSzPts val="2000"/>
              <a:buFont typeface="Quattrocento Sans"/>
              <a:buChar char="​"/>
            </a:pPr>
            <a:r>
              <a:rPr lang="en-US" sz="2000" b="1" i="0" u="none" strike="noStrike" cap="none">
                <a:solidFill>
                  <a:srgbClr val="000000"/>
                </a:solidFill>
                <a:latin typeface="Arial"/>
                <a:ea typeface="Arial"/>
                <a:cs typeface="Arial"/>
                <a:sym typeface="Arial"/>
              </a:rPr>
              <a:t>State Funds</a:t>
            </a:r>
            <a:r>
              <a:rPr lang="en-US" sz="2000" b="1" i="0" u="none" strike="noStrike" cap="none" baseline="30000">
                <a:solidFill>
                  <a:srgbClr val="000000"/>
                </a:solidFill>
                <a:latin typeface="Arial"/>
                <a:ea typeface="Arial"/>
                <a:cs typeface="Arial"/>
                <a:sym typeface="Arial"/>
              </a:rPr>
              <a:t>4</a:t>
            </a:r>
            <a:endParaRPr sz="2100"/>
          </a:p>
        </p:txBody>
      </p:sp>
      <p:cxnSp>
        <p:nvCxnSpPr>
          <p:cNvPr id="1383" name="Google Shape;1383;g351df2b98da_0_2239"/>
          <p:cNvCxnSpPr/>
          <p:nvPr/>
        </p:nvCxnSpPr>
        <p:spPr>
          <a:xfrm>
            <a:off x="965627" y="6782532"/>
            <a:ext cx="16474200" cy="0"/>
          </a:xfrm>
          <a:prstGeom prst="straightConnector1">
            <a:avLst/>
          </a:prstGeom>
          <a:noFill/>
          <a:ln w="9525" cap="flat" cmpd="sng">
            <a:solidFill>
              <a:schemeClr val="dk1"/>
            </a:solidFill>
            <a:prstDash val="solid"/>
            <a:miter lim="800000"/>
            <a:headEnd type="none" w="sm" len="sm"/>
            <a:tailEnd type="none" w="sm" len="sm"/>
          </a:ln>
        </p:spPr>
      </p:cxnSp>
      <p:sp>
        <p:nvSpPr>
          <p:cNvPr id="1384" name="Google Shape;1384;g351df2b98da_0_2239"/>
          <p:cNvSpPr txBox="1"/>
          <p:nvPr/>
        </p:nvSpPr>
        <p:spPr>
          <a:xfrm>
            <a:off x="8996693" y="6316679"/>
            <a:ext cx="1275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000000"/>
              </a:buClr>
              <a:buSzPts val="3000"/>
              <a:buFont typeface="Arial"/>
              <a:buNone/>
            </a:pPr>
            <a:r>
              <a:rPr lang="en-US" sz="3000" b="1" i="0" u="none" strike="noStrike" cap="none">
                <a:solidFill>
                  <a:srgbClr val="000000"/>
                </a:solidFill>
                <a:latin typeface="Arial"/>
                <a:ea typeface="Arial"/>
                <a:cs typeface="Arial"/>
                <a:sym typeface="Arial"/>
              </a:rPr>
              <a:t>-</a:t>
            </a:r>
            <a:endParaRPr sz="2100"/>
          </a:p>
        </p:txBody>
      </p:sp>
      <p:sp>
        <p:nvSpPr>
          <p:cNvPr id="1385" name="Google Shape;1385;g351df2b98da_0_2239"/>
          <p:cNvSpPr txBox="1"/>
          <p:nvPr/>
        </p:nvSpPr>
        <p:spPr>
          <a:xfrm>
            <a:off x="12212993" y="6316679"/>
            <a:ext cx="6423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63BE7B"/>
              </a:buClr>
              <a:buSzPts val="3000"/>
              <a:buFont typeface="Arial"/>
              <a:buNone/>
            </a:pPr>
            <a:r>
              <a:rPr lang="en-US" sz="3000" b="1" i="0" u="none" strike="noStrike" cap="none">
                <a:solidFill>
                  <a:srgbClr val="63BE7B"/>
                </a:solidFill>
                <a:latin typeface="Arial"/>
                <a:ea typeface="Arial"/>
                <a:cs typeface="Arial"/>
                <a:sym typeface="Arial"/>
              </a:rPr>
              <a:t>587</a:t>
            </a:r>
            <a:endParaRPr sz="2100"/>
          </a:p>
        </p:txBody>
      </p:sp>
      <p:sp>
        <p:nvSpPr>
          <p:cNvPr id="1386" name="Google Shape;1386;g351df2b98da_0_2239"/>
          <p:cNvSpPr txBox="1"/>
          <p:nvPr/>
        </p:nvSpPr>
        <p:spPr>
          <a:xfrm>
            <a:off x="15670413" y="6316679"/>
            <a:ext cx="6423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007D53"/>
              </a:buClr>
              <a:buSzPts val="3000"/>
              <a:buFont typeface="Arial"/>
              <a:buNone/>
            </a:pPr>
            <a:r>
              <a:rPr lang="en-US" sz="3000" b="1" i="0" u="none" strike="noStrike" cap="none">
                <a:solidFill>
                  <a:srgbClr val="007D53"/>
                </a:solidFill>
                <a:latin typeface="Arial"/>
                <a:ea typeface="Arial"/>
                <a:cs typeface="Arial"/>
                <a:sym typeface="Arial"/>
              </a:rPr>
              <a:t>698</a:t>
            </a:r>
            <a:endParaRPr sz="2100"/>
          </a:p>
        </p:txBody>
      </p:sp>
      <p:sp>
        <p:nvSpPr>
          <p:cNvPr id="1387" name="Google Shape;1387;g351df2b98da_0_2239"/>
          <p:cNvSpPr/>
          <p:nvPr/>
        </p:nvSpPr>
        <p:spPr>
          <a:xfrm>
            <a:off x="816155" y="6797400"/>
            <a:ext cx="106200" cy="2160000"/>
          </a:xfrm>
          <a:prstGeom prst="rect">
            <a:avLst/>
          </a:prstGeom>
          <a:solidFill>
            <a:srgbClr val="0070C0"/>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400"/>
              <a:buFont typeface="Arial"/>
              <a:buNone/>
            </a:pPr>
            <a:endParaRPr sz="2400" b="0" i="0" u="none" strike="noStrike" cap="none">
              <a:solidFill>
                <a:srgbClr val="FFFFFF"/>
              </a:solidFill>
              <a:latin typeface="Arial"/>
              <a:ea typeface="Arial"/>
              <a:cs typeface="Arial"/>
              <a:sym typeface="Arial"/>
            </a:endParaRPr>
          </a:p>
        </p:txBody>
      </p:sp>
      <p:sp>
        <p:nvSpPr>
          <p:cNvPr id="1388" name="Google Shape;1388;g351df2b98da_0_2239"/>
          <p:cNvSpPr txBox="1"/>
          <p:nvPr/>
        </p:nvSpPr>
        <p:spPr>
          <a:xfrm>
            <a:off x="981777" y="4774827"/>
            <a:ext cx="1853700" cy="615600"/>
          </a:xfrm>
          <a:prstGeom prst="rect">
            <a:avLst/>
          </a:prstGeom>
          <a:noFill/>
          <a:ln>
            <a:noFill/>
          </a:ln>
        </p:spPr>
        <p:txBody>
          <a:bodyPr spcFirstLastPara="1" wrap="square" lIns="0" tIns="0" rIns="0" bIns="0" anchor="t" anchorCtr="0">
            <a:spAutoFit/>
          </a:bodyPr>
          <a:lstStyle/>
          <a:p>
            <a:pPr marL="0" marR="0" lvl="0" indent="-127000" algn="l" rtl="0">
              <a:lnSpc>
                <a:spcPct val="100000"/>
              </a:lnSpc>
              <a:spcBef>
                <a:spcPts val="0"/>
              </a:spcBef>
              <a:spcAft>
                <a:spcPts val="0"/>
              </a:spcAft>
              <a:buClr>
                <a:srgbClr val="000000"/>
              </a:buClr>
              <a:buSzPts val="2000"/>
              <a:buFont typeface="Quattrocento Sans"/>
              <a:buChar char="​"/>
            </a:pPr>
            <a:r>
              <a:rPr lang="en-US" sz="2000" b="1" i="0" u="none" strike="noStrike" cap="none">
                <a:solidFill>
                  <a:srgbClr val="000000"/>
                </a:solidFill>
                <a:latin typeface="Arial"/>
                <a:ea typeface="Arial"/>
                <a:cs typeface="Arial"/>
                <a:sym typeface="Arial"/>
              </a:rPr>
              <a:t>Solar Borehole Intervention</a:t>
            </a:r>
            <a:endParaRPr sz="2000" b="1" i="0" u="none" strike="noStrike" cap="none" baseline="30000">
              <a:solidFill>
                <a:srgbClr val="000000"/>
              </a:solidFill>
              <a:latin typeface="Arial"/>
              <a:ea typeface="Arial"/>
              <a:cs typeface="Arial"/>
              <a:sym typeface="Arial"/>
            </a:endParaRPr>
          </a:p>
        </p:txBody>
      </p:sp>
      <p:sp>
        <p:nvSpPr>
          <p:cNvPr id="1389" name="Google Shape;1389;g351df2b98da_0_2239"/>
          <p:cNvSpPr txBox="1"/>
          <p:nvPr/>
        </p:nvSpPr>
        <p:spPr>
          <a:xfrm>
            <a:off x="5210127" y="4836380"/>
            <a:ext cx="4281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7F7F7F"/>
              </a:buClr>
              <a:buSzPts val="3000"/>
              <a:buFont typeface="Arial"/>
              <a:buNone/>
            </a:pPr>
            <a:r>
              <a:rPr lang="en-US" sz="3000" b="1" i="0" u="none" strike="noStrike" cap="none">
                <a:solidFill>
                  <a:srgbClr val="7F7F7F"/>
                </a:solidFill>
                <a:latin typeface="Arial"/>
                <a:ea typeface="Arial"/>
                <a:cs typeface="Arial"/>
                <a:sym typeface="Arial"/>
              </a:rPr>
              <a:t>71</a:t>
            </a:r>
            <a:endParaRPr sz="3600" b="1" i="0" u="none" strike="noStrike" cap="none">
              <a:solidFill>
                <a:srgbClr val="7F7F7F"/>
              </a:solidFill>
              <a:latin typeface="Arial"/>
              <a:ea typeface="Arial"/>
              <a:cs typeface="Arial"/>
              <a:sym typeface="Arial"/>
            </a:endParaRPr>
          </a:p>
        </p:txBody>
      </p:sp>
      <p:sp>
        <p:nvSpPr>
          <p:cNvPr id="1390" name="Google Shape;1390;g351df2b98da_0_2239"/>
          <p:cNvSpPr txBox="1"/>
          <p:nvPr/>
        </p:nvSpPr>
        <p:spPr>
          <a:xfrm>
            <a:off x="8696127" y="4836380"/>
            <a:ext cx="4281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000000"/>
              </a:buClr>
              <a:buSzPts val="3000"/>
              <a:buFont typeface="Arial"/>
              <a:buNone/>
            </a:pPr>
            <a:r>
              <a:rPr lang="en-US" sz="3000" b="1" i="0" u="none" strike="noStrike" cap="none">
                <a:solidFill>
                  <a:srgbClr val="000000"/>
                </a:solidFill>
                <a:latin typeface="Arial"/>
                <a:ea typeface="Arial"/>
                <a:cs typeface="Arial"/>
                <a:sym typeface="Arial"/>
              </a:rPr>
              <a:t>71</a:t>
            </a:r>
            <a:endParaRPr sz="2100"/>
          </a:p>
        </p:txBody>
      </p:sp>
      <p:sp>
        <p:nvSpPr>
          <p:cNvPr id="1391" name="Google Shape;1391;g351df2b98da_0_2239"/>
          <p:cNvSpPr txBox="1"/>
          <p:nvPr/>
        </p:nvSpPr>
        <p:spPr>
          <a:xfrm>
            <a:off x="12448250" y="4836380"/>
            <a:ext cx="4068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63BE7B"/>
              </a:buClr>
              <a:buSzPts val="3000"/>
              <a:buFont typeface="Arial"/>
              <a:buNone/>
            </a:pPr>
            <a:r>
              <a:rPr lang="en-US" sz="3000" b="1" i="0" u="none" strike="noStrike" cap="none">
                <a:solidFill>
                  <a:srgbClr val="63BE7B"/>
                </a:solidFill>
                <a:latin typeface="Arial"/>
                <a:ea typeface="Arial"/>
                <a:cs typeface="Arial"/>
                <a:sym typeface="Arial"/>
              </a:rPr>
              <a:t>11</a:t>
            </a:r>
            <a:endParaRPr sz="2100"/>
          </a:p>
        </p:txBody>
      </p:sp>
      <p:sp>
        <p:nvSpPr>
          <p:cNvPr id="1392" name="Google Shape;1392;g351df2b98da_0_2239"/>
          <p:cNvSpPr txBox="1"/>
          <p:nvPr/>
        </p:nvSpPr>
        <p:spPr>
          <a:xfrm>
            <a:off x="16184978" y="4836380"/>
            <a:ext cx="1275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007D53"/>
              </a:buClr>
              <a:buSzPts val="3000"/>
              <a:buFont typeface="Arial"/>
              <a:buNone/>
            </a:pPr>
            <a:r>
              <a:rPr lang="en-US" sz="3000" b="1" i="0" u="none" strike="noStrike" cap="none">
                <a:solidFill>
                  <a:srgbClr val="007D53"/>
                </a:solidFill>
                <a:latin typeface="Arial"/>
                <a:ea typeface="Arial"/>
                <a:cs typeface="Arial"/>
                <a:sym typeface="Arial"/>
              </a:rPr>
              <a:t>-</a:t>
            </a:r>
            <a:endParaRPr sz="2100"/>
          </a:p>
        </p:txBody>
      </p:sp>
      <p:cxnSp>
        <p:nvCxnSpPr>
          <p:cNvPr id="1393" name="Google Shape;1393;g351df2b98da_0_2239"/>
          <p:cNvCxnSpPr/>
          <p:nvPr/>
        </p:nvCxnSpPr>
        <p:spPr>
          <a:xfrm>
            <a:off x="981777" y="4673369"/>
            <a:ext cx="16474200" cy="0"/>
          </a:xfrm>
          <a:prstGeom prst="straightConnector1">
            <a:avLst/>
          </a:prstGeom>
          <a:noFill/>
          <a:ln w="9525" cap="flat" cmpd="sng">
            <a:solidFill>
              <a:schemeClr val="dk1"/>
            </a:solidFill>
            <a:prstDash val="lgDash"/>
            <a:miter lim="800000"/>
            <a:headEnd type="none" w="sm" len="sm"/>
            <a:tailEnd type="none" w="sm" len="sm"/>
          </a:ln>
        </p:spPr>
      </p:cxnSp>
      <p:cxnSp>
        <p:nvCxnSpPr>
          <p:cNvPr id="1394" name="Google Shape;1394;g351df2b98da_0_2239"/>
          <p:cNvCxnSpPr/>
          <p:nvPr/>
        </p:nvCxnSpPr>
        <p:spPr>
          <a:xfrm>
            <a:off x="981777" y="5476451"/>
            <a:ext cx="16474200" cy="0"/>
          </a:xfrm>
          <a:prstGeom prst="straightConnector1">
            <a:avLst/>
          </a:prstGeom>
          <a:noFill/>
          <a:ln w="9525" cap="flat" cmpd="sng">
            <a:solidFill>
              <a:schemeClr val="dk1"/>
            </a:solidFill>
            <a:prstDash val="solid"/>
            <a:miter lim="800000"/>
            <a:headEnd type="none" w="sm" len="sm"/>
            <a:tailEnd type="none" w="sm" len="sm"/>
          </a:ln>
        </p:spPr>
      </p:cxnSp>
      <p:sp>
        <p:nvSpPr>
          <p:cNvPr id="1395" name="Google Shape;1395;g351df2b98da_0_2239"/>
          <p:cNvSpPr txBox="1"/>
          <p:nvPr/>
        </p:nvSpPr>
        <p:spPr>
          <a:xfrm>
            <a:off x="981777" y="7386990"/>
            <a:ext cx="1853700" cy="307800"/>
          </a:xfrm>
          <a:prstGeom prst="rect">
            <a:avLst/>
          </a:prstGeom>
          <a:noFill/>
          <a:ln>
            <a:noFill/>
          </a:ln>
        </p:spPr>
        <p:txBody>
          <a:bodyPr spcFirstLastPara="1" wrap="square" lIns="0" tIns="0" rIns="0" bIns="0" anchor="t" anchorCtr="0">
            <a:spAutoFit/>
          </a:bodyPr>
          <a:lstStyle/>
          <a:p>
            <a:pPr marL="0" marR="0" lvl="0" indent="-127000" algn="l" rtl="0">
              <a:lnSpc>
                <a:spcPct val="100000"/>
              </a:lnSpc>
              <a:spcBef>
                <a:spcPts val="0"/>
              </a:spcBef>
              <a:spcAft>
                <a:spcPts val="0"/>
              </a:spcAft>
              <a:buClr>
                <a:srgbClr val="000000"/>
              </a:buClr>
              <a:buSzPts val="2000"/>
              <a:buFont typeface="Quattrocento Sans"/>
              <a:buChar char="​"/>
            </a:pPr>
            <a:r>
              <a:rPr lang="en-US" sz="2000" b="1" i="0" u="none" strike="noStrike" cap="none">
                <a:solidFill>
                  <a:srgbClr val="000000"/>
                </a:solidFill>
                <a:latin typeface="Arial"/>
                <a:ea typeface="Arial"/>
                <a:cs typeface="Arial"/>
                <a:sym typeface="Arial"/>
              </a:rPr>
              <a:t>Global Fund</a:t>
            </a:r>
            <a:endParaRPr sz="2100"/>
          </a:p>
        </p:txBody>
      </p:sp>
      <p:sp>
        <p:nvSpPr>
          <p:cNvPr id="1396" name="Google Shape;1396;g351df2b98da_0_2239"/>
          <p:cNvSpPr txBox="1"/>
          <p:nvPr/>
        </p:nvSpPr>
        <p:spPr>
          <a:xfrm>
            <a:off x="4996130" y="7319948"/>
            <a:ext cx="6423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7F7F7F"/>
              </a:buClr>
              <a:buSzPts val="3000"/>
              <a:buFont typeface="Arial"/>
              <a:buNone/>
            </a:pPr>
            <a:r>
              <a:rPr lang="en-US" sz="3000" b="1" i="0" u="none" strike="noStrike" cap="none">
                <a:solidFill>
                  <a:srgbClr val="7F7F7F"/>
                </a:solidFill>
                <a:latin typeface="Arial"/>
                <a:ea typeface="Arial"/>
                <a:cs typeface="Arial"/>
                <a:sym typeface="Arial"/>
              </a:rPr>
              <a:t>200</a:t>
            </a:r>
            <a:endParaRPr sz="3600" b="1" i="0" u="none" strike="noStrike" cap="none" baseline="30000">
              <a:solidFill>
                <a:srgbClr val="7F7F7F"/>
              </a:solidFill>
              <a:latin typeface="Arial"/>
              <a:ea typeface="Arial"/>
              <a:cs typeface="Arial"/>
              <a:sym typeface="Arial"/>
            </a:endParaRPr>
          </a:p>
        </p:txBody>
      </p:sp>
      <p:sp>
        <p:nvSpPr>
          <p:cNvPr id="1397" name="Google Shape;1397;g351df2b98da_0_2239"/>
          <p:cNvSpPr txBox="1"/>
          <p:nvPr/>
        </p:nvSpPr>
        <p:spPr>
          <a:xfrm>
            <a:off x="988502" y="8646905"/>
            <a:ext cx="2645100" cy="277200"/>
          </a:xfrm>
          <a:prstGeom prst="rect">
            <a:avLst/>
          </a:prstGeom>
          <a:noFill/>
          <a:ln>
            <a:noFill/>
          </a:ln>
        </p:spPr>
        <p:txBody>
          <a:bodyPr spcFirstLastPara="1" wrap="square" lIns="0" tIns="0" rIns="0" bIns="0" anchor="t" anchorCtr="0">
            <a:spAutoFit/>
          </a:bodyPr>
          <a:lstStyle/>
          <a:p>
            <a:pPr marL="0" marR="0" lvl="0" indent="-114300" algn="l" rtl="0">
              <a:lnSpc>
                <a:spcPct val="100000"/>
              </a:lnSpc>
              <a:spcBef>
                <a:spcPts val="0"/>
              </a:spcBef>
              <a:spcAft>
                <a:spcPts val="0"/>
              </a:spcAft>
              <a:buClr>
                <a:srgbClr val="000000"/>
              </a:buClr>
              <a:buSzPts val="1800"/>
              <a:buFont typeface="Quattrocento Sans"/>
              <a:buChar char="​"/>
            </a:pPr>
            <a:r>
              <a:rPr lang="en-US" sz="1800" b="1" i="0" u="none" strike="noStrike" cap="none">
                <a:solidFill>
                  <a:srgbClr val="000000"/>
                </a:solidFill>
                <a:latin typeface="Arial"/>
                <a:ea typeface="Arial"/>
                <a:cs typeface="Arial"/>
                <a:sym typeface="Arial"/>
              </a:rPr>
              <a:t>UNICEF – Solar Power</a:t>
            </a:r>
            <a:endParaRPr sz="1800" b="1" i="0" u="none" strike="noStrike" cap="none" baseline="30000">
              <a:solidFill>
                <a:srgbClr val="000000"/>
              </a:solidFill>
              <a:latin typeface="Arial"/>
              <a:ea typeface="Arial"/>
              <a:cs typeface="Arial"/>
              <a:sym typeface="Arial"/>
            </a:endParaRPr>
          </a:p>
        </p:txBody>
      </p:sp>
      <p:sp>
        <p:nvSpPr>
          <p:cNvPr id="1398" name="Google Shape;1398;g351df2b98da_0_2239"/>
          <p:cNvSpPr txBox="1"/>
          <p:nvPr/>
        </p:nvSpPr>
        <p:spPr>
          <a:xfrm>
            <a:off x="4868690" y="8563958"/>
            <a:ext cx="7695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7F7F7F"/>
              </a:buClr>
              <a:buSzPts val="3000"/>
              <a:buFont typeface="Arial"/>
              <a:buNone/>
            </a:pPr>
            <a:r>
              <a:rPr lang="en-US" sz="3000" b="1" i="0" u="none" strike="noStrike" cap="none">
                <a:solidFill>
                  <a:srgbClr val="7F7F7F"/>
                </a:solidFill>
                <a:latin typeface="Arial"/>
                <a:ea typeface="Arial"/>
                <a:cs typeface="Arial"/>
                <a:sym typeface="Arial"/>
              </a:rPr>
              <a:t>418</a:t>
            </a:r>
            <a:r>
              <a:rPr lang="en-US" sz="2700" b="1" i="0" u="none" strike="noStrike" cap="none" baseline="30000">
                <a:solidFill>
                  <a:srgbClr val="7F7F7F"/>
                </a:solidFill>
                <a:latin typeface="Arial"/>
                <a:ea typeface="Arial"/>
                <a:cs typeface="Arial"/>
                <a:sym typeface="Arial"/>
              </a:rPr>
              <a:t>7</a:t>
            </a:r>
            <a:endParaRPr sz="3600" b="1" i="0" u="none" strike="noStrike" cap="none" baseline="30000">
              <a:solidFill>
                <a:srgbClr val="7F7F7F"/>
              </a:solidFill>
              <a:latin typeface="Arial"/>
              <a:ea typeface="Arial"/>
              <a:cs typeface="Arial"/>
              <a:sym typeface="Arial"/>
            </a:endParaRPr>
          </a:p>
        </p:txBody>
      </p:sp>
      <p:cxnSp>
        <p:nvCxnSpPr>
          <p:cNvPr id="1399" name="Google Shape;1399;g351df2b98da_0_2239"/>
          <p:cNvCxnSpPr/>
          <p:nvPr/>
        </p:nvCxnSpPr>
        <p:spPr>
          <a:xfrm>
            <a:off x="965627" y="7285532"/>
            <a:ext cx="16474200" cy="0"/>
          </a:xfrm>
          <a:prstGeom prst="straightConnector1">
            <a:avLst/>
          </a:prstGeom>
          <a:noFill/>
          <a:ln w="9525" cap="flat" cmpd="sng">
            <a:solidFill>
              <a:schemeClr val="dk1"/>
            </a:solidFill>
            <a:prstDash val="lgDash"/>
            <a:miter lim="800000"/>
            <a:headEnd type="none" w="sm" len="sm"/>
            <a:tailEnd type="none" w="sm" len="sm"/>
          </a:ln>
        </p:spPr>
      </p:cxnSp>
      <p:sp>
        <p:nvSpPr>
          <p:cNvPr id="1400" name="Google Shape;1400;g351df2b98da_0_2239"/>
          <p:cNvSpPr txBox="1"/>
          <p:nvPr/>
        </p:nvSpPr>
        <p:spPr>
          <a:xfrm>
            <a:off x="988502" y="7889990"/>
            <a:ext cx="2645100" cy="277200"/>
          </a:xfrm>
          <a:prstGeom prst="rect">
            <a:avLst/>
          </a:prstGeom>
          <a:noFill/>
          <a:ln>
            <a:noFill/>
          </a:ln>
        </p:spPr>
        <p:txBody>
          <a:bodyPr spcFirstLastPara="1" wrap="square" lIns="0" tIns="0" rIns="0" bIns="0" anchor="t" anchorCtr="0">
            <a:spAutoFit/>
          </a:bodyPr>
          <a:lstStyle/>
          <a:p>
            <a:pPr marL="0" marR="0" lvl="0" indent="-114300" algn="l" rtl="0">
              <a:lnSpc>
                <a:spcPct val="100000"/>
              </a:lnSpc>
              <a:spcBef>
                <a:spcPts val="0"/>
              </a:spcBef>
              <a:spcAft>
                <a:spcPts val="0"/>
              </a:spcAft>
              <a:buClr>
                <a:srgbClr val="000000"/>
              </a:buClr>
              <a:buSzPts val="1800"/>
              <a:buFont typeface="Quattrocento Sans"/>
              <a:buChar char="​"/>
            </a:pPr>
            <a:r>
              <a:rPr lang="en-US" sz="1800" b="1" i="0" u="none" strike="noStrike" cap="none">
                <a:solidFill>
                  <a:srgbClr val="000000"/>
                </a:solidFill>
                <a:latin typeface="Arial"/>
                <a:ea typeface="Arial"/>
                <a:cs typeface="Arial"/>
                <a:sym typeface="Arial"/>
              </a:rPr>
              <a:t>Other Partners</a:t>
            </a:r>
            <a:r>
              <a:rPr lang="en-US" sz="1800" b="1" i="0" u="none" strike="noStrike" cap="none" baseline="30000">
                <a:solidFill>
                  <a:srgbClr val="000000"/>
                </a:solidFill>
                <a:latin typeface="Arial"/>
                <a:ea typeface="Arial"/>
                <a:cs typeface="Arial"/>
                <a:sym typeface="Arial"/>
              </a:rPr>
              <a:t>6</a:t>
            </a:r>
            <a:endParaRPr sz="2100"/>
          </a:p>
        </p:txBody>
      </p:sp>
      <p:sp>
        <p:nvSpPr>
          <p:cNvPr id="1401" name="Google Shape;1401;g351df2b98da_0_2239"/>
          <p:cNvSpPr txBox="1"/>
          <p:nvPr/>
        </p:nvSpPr>
        <p:spPr>
          <a:xfrm>
            <a:off x="5510691" y="7955762"/>
            <a:ext cx="1275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7F7F7F"/>
              </a:buClr>
              <a:buSzPts val="3000"/>
              <a:buFont typeface="Arial"/>
              <a:buNone/>
            </a:pPr>
            <a:r>
              <a:rPr lang="en-US" sz="3000" b="1" i="0" u="none" strike="noStrike" cap="none">
                <a:solidFill>
                  <a:srgbClr val="7F7F7F"/>
                </a:solidFill>
                <a:latin typeface="Arial"/>
                <a:ea typeface="Arial"/>
                <a:cs typeface="Arial"/>
                <a:sym typeface="Arial"/>
              </a:rPr>
              <a:t>-</a:t>
            </a:r>
            <a:endParaRPr sz="3600" b="1" i="0" u="none" strike="noStrike" cap="none" baseline="30000">
              <a:solidFill>
                <a:srgbClr val="7F7F7F"/>
              </a:solidFill>
              <a:latin typeface="Arial"/>
              <a:ea typeface="Arial"/>
              <a:cs typeface="Arial"/>
              <a:sym typeface="Arial"/>
            </a:endParaRPr>
          </a:p>
        </p:txBody>
      </p:sp>
      <p:cxnSp>
        <p:nvCxnSpPr>
          <p:cNvPr id="1402" name="Google Shape;1402;g351df2b98da_0_2239"/>
          <p:cNvCxnSpPr/>
          <p:nvPr/>
        </p:nvCxnSpPr>
        <p:spPr>
          <a:xfrm>
            <a:off x="965627" y="7788531"/>
            <a:ext cx="16474200" cy="0"/>
          </a:xfrm>
          <a:prstGeom prst="straightConnector1">
            <a:avLst/>
          </a:prstGeom>
          <a:noFill/>
          <a:ln w="9525" cap="flat" cmpd="sng">
            <a:solidFill>
              <a:schemeClr val="dk1"/>
            </a:solidFill>
            <a:prstDash val="lgDash"/>
            <a:miter lim="800000"/>
            <a:headEnd type="none" w="sm" len="sm"/>
            <a:tailEnd type="none" w="sm" len="sm"/>
          </a:ln>
        </p:spPr>
      </p:cxnSp>
      <p:cxnSp>
        <p:nvCxnSpPr>
          <p:cNvPr id="1403" name="Google Shape;1403;g351df2b98da_0_2239"/>
          <p:cNvCxnSpPr/>
          <p:nvPr/>
        </p:nvCxnSpPr>
        <p:spPr>
          <a:xfrm>
            <a:off x="965627" y="8545446"/>
            <a:ext cx="16474200" cy="0"/>
          </a:xfrm>
          <a:prstGeom prst="straightConnector1">
            <a:avLst/>
          </a:prstGeom>
          <a:noFill/>
          <a:ln w="9525" cap="flat" cmpd="sng">
            <a:solidFill>
              <a:schemeClr val="dk1"/>
            </a:solidFill>
            <a:prstDash val="lgDash"/>
            <a:miter lim="800000"/>
            <a:headEnd type="none" w="sm" len="sm"/>
            <a:tailEnd type="none" w="sm" len="sm"/>
          </a:ln>
        </p:spPr>
      </p:cxnSp>
      <p:sp>
        <p:nvSpPr>
          <p:cNvPr id="1404" name="Google Shape;1404;g351df2b98da_0_2239"/>
          <p:cNvSpPr txBox="1"/>
          <p:nvPr/>
        </p:nvSpPr>
        <p:spPr>
          <a:xfrm>
            <a:off x="5510691" y="6316679"/>
            <a:ext cx="1275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7F7F7F"/>
              </a:buClr>
              <a:buSzPts val="3000"/>
              <a:buFont typeface="Arial"/>
              <a:buNone/>
            </a:pPr>
            <a:r>
              <a:rPr lang="en-US" sz="3000" b="1" i="0" u="none" strike="noStrike" cap="none">
                <a:solidFill>
                  <a:srgbClr val="7F7F7F"/>
                </a:solidFill>
                <a:latin typeface="Arial"/>
                <a:ea typeface="Arial"/>
                <a:cs typeface="Arial"/>
                <a:sym typeface="Arial"/>
              </a:rPr>
              <a:t>-</a:t>
            </a:r>
            <a:endParaRPr sz="3600" b="1" i="0" u="none" strike="noStrike" cap="none" baseline="30000">
              <a:solidFill>
                <a:srgbClr val="7F7F7F"/>
              </a:solidFill>
              <a:latin typeface="Arial"/>
              <a:ea typeface="Arial"/>
              <a:cs typeface="Arial"/>
              <a:sym typeface="Arial"/>
            </a:endParaRPr>
          </a:p>
        </p:txBody>
      </p:sp>
      <p:sp>
        <p:nvSpPr>
          <p:cNvPr id="1405" name="Google Shape;1405;g351df2b98da_0_2239"/>
          <p:cNvSpPr txBox="1"/>
          <p:nvPr/>
        </p:nvSpPr>
        <p:spPr>
          <a:xfrm>
            <a:off x="4854263" y="6806426"/>
            <a:ext cx="7839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7F7F7F"/>
              </a:buClr>
              <a:buSzPts val="3000"/>
              <a:buFont typeface="Arial"/>
              <a:buNone/>
            </a:pPr>
            <a:r>
              <a:rPr lang="en-US" sz="3000" b="1" i="0" u="none" strike="noStrike" cap="none">
                <a:solidFill>
                  <a:srgbClr val="7F7F7F"/>
                </a:solidFill>
                <a:latin typeface="Arial"/>
                <a:ea typeface="Arial"/>
                <a:cs typeface="Arial"/>
                <a:sym typeface="Arial"/>
              </a:rPr>
              <a:t>387</a:t>
            </a:r>
            <a:r>
              <a:rPr lang="en-US" sz="3000" b="1" i="0" u="none" strike="noStrike" cap="none" baseline="30000">
                <a:solidFill>
                  <a:srgbClr val="7F7F7F"/>
                </a:solidFill>
                <a:latin typeface="Arial"/>
                <a:ea typeface="Arial"/>
                <a:cs typeface="Arial"/>
                <a:sym typeface="Arial"/>
              </a:rPr>
              <a:t>5</a:t>
            </a:r>
            <a:endParaRPr sz="3600" b="1" i="0" u="none" strike="noStrike" cap="none" baseline="30000">
              <a:solidFill>
                <a:srgbClr val="7F7F7F"/>
              </a:solidFill>
              <a:latin typeface="Arial"/>
              <a:ea typeface="Arial"/>
              <a:cs typeface="Arial"/>
              <a:sym typeface="Arial"/>
            </a:endParaRPr>
          </a:p>
        </p:txBody>
      </p:sp>
      <p:sp>
        <p:nvSpPr>
          <p:cNvPr id="1406" name="Google Shape;1406;g351df2b98da_0_2239"/>
          <p:cNvSpPr txBox="1"/>
          <p:nvPr/>
        </p:nvSpPr>
        <p:spPr>
          <a:xfrm>
            <a:off x="8323682" y="7301892"/>
            <a:ext cx="8007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000000"/>
              </a:buClr>
              <a:buSzPts val="3000"/>
              <a:buFont typeface="Arial"/>
              <a:buNone/>
            </a:pPr>
            <a:r>
              <a:rPr lang="en-US" sz="3000" b="1" i="0" u="none" strike="noStrike" cap="none">
                <a:solidFill>
                  <a:srgbClr val="000000"/>
                </a:solidFill>
                <a:latin typeface="Arial"/>
                <a:ea typeface="Arial"/>
                <a:cs typeface="Arial"/>
                <a:sym typeface="Arial"/>
              </a:rPr>
              <a:t>40</a:t>
            </a:r>
            <a:endParaRPr sz="2100"/>
          </a:p>
        </p:txBody>
      </p:sp>
      <p:sp>
        <p:nvSpPr>
          <p:cNvPr id="1407" name="Google Shape;1407;g351df2b98da_0_2239"/>
          <p:cNvSpPr txBox="1"/>
          <p:nvPr/>
        </p:nvSpPr>
        <p:spPr>
          <a:xfrm>
            <a:off x="12426993" y="7301892"/>
            <a:ext cx="4281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63BE7B"/>
              </a:buClr>
              <a:buSzPts val="3000"/>
              <a:buFont typeface="Arial"/>
              <a:buNone/>
            </a:pPr>
            <a:r>
              <a:rPr lang="en-US" sz="3000" b="1" i="0" u="none" strike="noStrike" cap="none">
                <a:solidFill>
                  <a:srgbClr val="63BE7B"/>
                </a:solidFill>
                <a:latin typeface="Arial"/>
                <a:ea typeface="Arial"/>
                <a:cs typeface="Arial"/>
                <a:sym typeface="Arial"/>
              </a:rPr>
              <a:t>18</a:t>
            </a:r>
            <a:endParaRPr sz="2100"/>
          </a:p>
        </p:txBody>
      </p:sp>
      <p:sp>
        <p:nvSpPr>
          <p:cNvPr id="1408" name="Google Shape;1408;g351df2b98da_0_2239"/>
          <p:cNvSpPr txBox="1"/>
          <p:nvPr/>
        </p:nvSpPr>
        <p:spPr>
          <a:xfrm>
            <a:off x="15884414" y="7301892"/>
            <a:ext cx="4281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007D53"/>
              </a:buClr>
              <a:buSzPts val="3000"/>
              <a:buFont typeface="Arial"/>
              <a:buNone/>
            </a:pPr>
            <a:r>
              <a:rPr lang="en-US" sz="3000" b="1" i="0" u="none" strike="noStrike" cap="none">
                <a:solidFill>
                  <a:srgbClr val="007D53"/>
                </a:solidFill>
                <a:latin typeface="Arial"/>
                <a:ea typeface="Arial"/>
                <a:cs typeface="Arial"/>
                <a:sym typeface="Arial"/>
              </a:rPr>
              <a:t>16</a:t>
            </a:r>
            <a:endParaRPr sz="2100"/>
          </a:p>
        </p:txBody>
      </p:sp>
      <p:sp>
        <p:nvSpPr>
          <p:cNvPr id="1409" name="Google Shape;1409;g351df2b98da_0_2239"/>
          <p:cNvSpPr txBox="1"/>
          <p:nvPr/>
        </p:nvSpPr>
        <p:spPr>
          <a:xfrm>
            <a:off x="8996693" y="7955762"/>
            <a:ext cx="1275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000000"/>
              </a:buClr>
              <a:buSzPts val="3000"/>
              <a:buFont typeface="Arial"/>
              <a:buNone/>
            </a:pPr>
            <a:r>
              <a:rPr lang="en-US" sz="3000" b="1" i="0" u="none" strike="noStrike" cap="none">
                <a:solidFill>
                  <a:srgbClr val="000000"/>
                </a:solidFill>
                <a:latin typeface="Arial"/>
                <a:ea typeface="Arial"/>
                <a:cs typeface="Arial"/>
                <a:sym typeface="Arial"/>
              </a:rPr>
              <a:t>-</a:t>
            </a:r>
            <a:endParaRPr sz="2100"/>
          </a:p>
        </p:txBody>
      </p:sp>
      <p:sp>
        <p:nvSpPr>
          <p:cNvPr id="1410" name="Google Shape;1410;g351df2b98da_0_2239"/>
          <p:cNvSpPr txBox="1"/>
          <p:nvPr/>
        </p:nvSpPr>
        <p:spPr>
          <a:xfrm>
            <a:off x="12426993" y="7955762"/>
            <a:ext cx="4281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63BE7B"/>
              </a:buClr>
              <a:buSzPts val="3000"/>
              <a:buFont typeface="Arial"/>
              <a:buNone/>
            </a:pPr>
            <a:r>
              <a:rPr lang="en-US" sz="3000" b="1" i="0" u="none" strike="noStrike" cap="none">
                <a:solidFill>
                  <a:srgbClr val="63BE7B"/>
                </a:solidFill>
                <a:latin typeface="Arial"/>
                <a:ea typeface="Arial"/>
                <a:cs typeface="Arial"/>
                <a:sym typeface="Arial"/>
              </a:rPr>
              <a:t>27</a:t>
            </a:r>
            <a:endParaRPr sz="2100"/>
          </a:p>
        </p:txBody>
      </p:sp>
      <p:sp>
        <p:nvSpPr>
          <p:cNvPr id="1411" name="Google Shape;1411;g351df2b98da_0_2239"/>
          <p:cNvSpPr txBox="1"/>
          <p:nvPr/>
        </p:nvSpPr>
        <p:spPr>
          <a:xfrm>
            <a:off x="15884414" y="7955762"/>
            <a:ext cx="4281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007D53"/>
              </a:buClr>
              <a:buSzPts val="3000"/>
              <a:buFont typeface="Arial"/>
              <a:buNone/>
            </a:pPr>
            <a:r>
              <a:rPr lang="en-US" sz="3000" b="1" i="0" u="none" strike="noStrike" cap="none">
                <a:solidFill>
                  <a:srgbClr val="007D53"/>
                </a:solidFill>
                <a:latin typeface="Arial"/>
                <a:ea typeface="Arial"/>
                <a:cs typeface="Arial"/>
                <a:sym typeface="Arial"/>
              </a:rPr>
              <a:t>31</a:t>
            </a:r>
            <a:endParaRPr sz="2100"/>
          </a:p>
        </p:txBody>
      </p:sp>
      <p:sp>
        <p:nvSpPr>
          <p:cNvPr id="1412" name="Google Shape;1412;g351df2b98da_0_2239"/>
          <p:cNvSpPr txBox="1"/>
          <p:nvPr/>
        </p:nvSpPr>
        <p:spPr>
          <a:xfrm>
            <a:off x="8996693" y="8563958"/>
            <a:ext cx="1275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000000"/>
              </a:buClr>
              <a:buSzPts val="3000"/>
              <a:buFont typeface="Arial"/>
              <a:buNone/>
            </a:pPr>
            <a:r>
              <a:rPr lang="en-US" sz="3000" b="1" i="0" u="none" strike="noStrike" cap="none">
                <a:solidFill>
                  <a:srgbClr val="000000"/>
                </a:solidFill>
                <a:latin typeface="Arial"/>
                <a:ea typeface="Arial"/>
                <a:cs typeface="Arial"/>
                <a:sym typeface="Arial"/>
              </a:rPr>
              <a:t>-</a:t>
            </a:r>
            <a:endParaRPr sz="2100"/>
          </a:p>
        </p:txBody>
      </p:sp>
      <p:sp>
        <p:nvSpPr>
          <p:cNvPr id="1413" name="Google Shape;1413;g351df2b98da_0_2239"/>
          <p:cNvSpPr txBox="1"/>
          <p:nvPr/>
        </p:nvSpPr>
        <p:spPr>
          <a:xfrm>
            <a:off x="12426993" y="8563958"/>
            <a:ext cx="4281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63BE7B"/>
              </a:buClr>
              <a:buSzPts val="3000"/>
              <a:buFont typeface="Arial"/>
              <a:buNone/>
            </a:pPr>
            <a:r>
              <a:rPr lang="en-US" sz="3000" b="1" i="0" u="none" strike="noStrike" cap="none">
                <a:solidFill>
                  <a:srgbClr val="63BE7B"/>
                </a:solidFill>
                <a:latin typeface="Arial"/>
                <a:ea typeface="Arial"/>
                <a:cs typeface="Arial"/>
                <a:sym typeface="Arial"/>
              </a:rPr>
              <a:t>-</a:t>
            </a:r>
            <a:endParaRPr sz="2100"/>
          </a:p>
        </p:txBody>
      </p:sp>
      <p:sp>
        <p:nvSpPr>
          <p:cNvPr id="1414" name="Google Shape;1414;g351df2b98da_0_2239"/>
          <p:cNvSpPr txBox="1"/>
          <p:nvPr/>
        </p:nvSpPr>
        <p:spPr>
          <a:xfrm>
            <a:off x="15884414" y="8563958"/>
            <a:ext cx="428100" cy="461700"/>
          </a:xfrm>
          <a:prstGeom prst="rect">
            <a:avLst/>
          </a:prstGeom>
          <a:noFill/>
          <a:ln>
            <a:noFill/>
          </a:ln>
        </p:spPr>
        <p:txBody>
          <a:bodyPr spcFirstLastPara="1" wrap="square" lIns="0" tIns="0" rIns="0" bIns="0" anchor="t" anchorCtr="0">
            <a:spAutoFit/>
          </a:bodyPr>
          <a:lstStyle/>
          <a:p>
            <a:pPr marL="0" marR="0" lvl="0" indent="0" algn="r" rtl="0">
              <a:lnSpc>
                <a:spcPct val="105000"/>
              </a:lnSpc>
              <a:spcBef>
                <a:spcPts val="0"/>
              </a:spcBef>
              <a:spcAft>
                <a:spcPts val="0"/>
              </a:spcAft>
              <a:buClr>
                <a:srgbClr val="007D53"/>
              </a:buClr>
              <a:buSzPts val="3000"/>
              <a:buFont typeface="Arial"/>
              <a:buNone/>
            </a:pPr>
            <a:r>
              <a:rPr lang="en-US" sz="3000" b="1" i="0" u="none" strike="noStrike" cap="none">
                <a:solidFill>
                  <a:srgbClr val="007D53"/>
                </a:solidFill>
                <a:latin typeface="Arial"/>
                <a:ea typeface="Arial"/>
                <a:cs typeface="Arial"/>
                <a:sym typeface="Arial"/>
              </a:rPr>
              <a:t>-</a:t>
            </a:r>
            <a:endParaRPr sz="2100"/>
          </a:p>
        </p:txBody>
      </p:sp>
      <p:sp>
        <p:nvSpPr>
          <p:cNvPr id="1415" name="Google Shape;1415;g351df2b98da_0_2239"/>
          <p:cNvSpPr/>
          <p:nvPr/>
        </p:nvSpPr>
        <p:spPr>
          <a:xfrm>
            <a:off x="4723320" y="6332508"/>
            <a:ext cx="915000" cy="377700"/>
          </a:xfrm>
          <a:prstGeom prst="roundRect">
            <a:avLst>
              <a:gd name="adj" fmla="val 16667"/>
            </a:avLst>
          </a:prstGeom>
          <a:solidFill>
            <a:srgbClr val="7F7F7F"/>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400"/>
              <a:buFont typeface="Arial"/>
              <a:buNone/>
            </a:pPr>
            <a:endParaRPr sz="2400" b="0" i="0" u="none" strike="noStrike" cap="none">
              <a:solidFill>
                <a:srgbClr val="FFFFFF"/>
              </a:solidFill>
              <a:latin typeface="Arial"/>
              <a:ea typeface="Arial"/>
              <a:cs typeface="Arial"/>
              <a:sym typeface="Arial"/>
            </a:endParaRPr>
          </a:p>
        </p:txBody>
      </p:sp>
      <p:sp>
        <p:nvSpPr>
          <p:cNvPr id="1416" name="Google Shape;1416;g351df2b98da_0_2239"/>
          <p:cNvSpPr/>
          <p:nvPr/>
        </p:nvSpPr>
        <p:spPr>
          <a:xfrm>
            <a:off x="4723320" y="7992528"/>
            <a:ext cx="915000" cy="377700"/>
          </a:xfrm>
          <a:prstGeom prst="roundRect">
            <a:avLst>
              <a:gd name="adj" fmla="val 16667"/>
            </a:avLst>
          </a:prstGeom>
          <a:solidFill>
            <a:srgbClr val="7F7F7F"/>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400"/>
              <a:buFont typeface="Arial"/>
              <a:buNone/>
            </a:pPr>
            <a:endParaRPr sz="2400" b="0" i="0" u="none" strike="noStrike" cap="none">
              <a:solidFill>
                <a:srgbClr val="FFFFFF"/>
              </a:solidFill>
              <a:latin typeface="Arial"/>
              <a:ea typeface="Arial"/>
              <a:cs typeface="Arial"/>
              <a:sym typeface="Arial"/>
            </a:endParaRPr>
          </a:p>
        </p:txBody>
      </p:sp>
      <p:sp>
        <p:nvSpPr>
          <p:cNvPr id="1417" name="Google Shape;1417;g351df2b98da_0_2239"/>
          <p:cNvSpPr/>
          <p:nvPr/>
        </p:nvSpPr>
        <p:spPr>
          <a:xfrm>
            <a:off x="8226684" y="6332508"/>
            <a:ext cx="915000" cy="377700"/>
          </a:xfrm>
          <a:prstGeom prst="roundRect">
            <a:avLst>
              <a:gd name="adj" fmla="val 16667"/>
            </a:avLst>
          </a:prstGeom>
          <a:solidFill>
            <a:srgbClr val="7F7F7F"/>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400"/>
              <a:buFont typeface="Arial"/>
              <a:buNone/>
            </a:pPr>
            <a:endParaRPr sz="2400" b="0" i="0" u="none" strike="noStrike" cap="none">
              <a:solidFill>
                <a:srgbClr val="FFFFFF"/>
              </a:solidFill>
              <a:latin typeface="Arial"/>
              <a:ea typeface="Arial"/>
              <a:cs typeface="Arial"/>
              <a:sym typeface="Arial"/>
            </a:endParaRPr>
          </a:p>
        </p:txBody>
      </p:sp>
      <p:sp>
        <p:nvSpPr>
          <p:cNvPr id="1418" name="Google Shape;1418;g351df2b98da_0_2239"/>
          <p:cNvSpPr/>
          <p:nvPr/>
        </p:nvSpPr>
        <p:spPr>
          <a:xfrm>
            <a:off x="8226684" y="6830768"/>
            <a:ext cx="915000" cy="377700"/>
          </a:xfrm>
          <a:prstGeom prst="roundRect">
            <a:avLst>
              <a:gd name="adj" fmla="val 16667"/>
            </a:avLst>
          </a:prstGeom>
          <a:solidFill>
            <a:srgbClr val="7F7F7F"/>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400"/>
              <a:buFont typeface="Arial"/>
              <a:buNone/>
            </a:pPr>
            <a:endParaRPr sz="2400" b="0" i="0" u="none" strike="noStrike" cap="none">
              <a:solidFill>
                <a:srgbClr val="FFFFFF"/>
              </a:solidFill>
              <a:latin typeface="Arial"/>
              <a:ea typeface="Arial"/>
              <a:cs typeface="Arial"/>
              <a:sym typeface="Arial"/>
            </a:endParaRPr>
          </a:p>
        </p:txBody>
      </p:sp>
      <p:sp>
        <p:nvSpPr>
          <p:cNvPr id="1419" name="Google Shape;1419;g351df2b98da_0_2239"/>
          <p:cNvSpPr/>
          <p:nvPr/>
        </p:nvSpPr>
        <p:spPr>
          <a:xfrm>
            <a:off x="8226684" y="7978167"/>
            <a:ext cx="915000" cy="377700"/>
          </a:xfrm>
          <a:prstGeom prst="roundRect">
            <a:avLst>
              <a:gd name="adj" fmla="val 16667"/>
            </a:avLst>
          </a:prstGeom>
          <a:solidFill>
            <a:srgbClr val="7F7F7F"/>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400"/>
              <a:buFont typeface="Arial"/>
              <a:buNone/>
            </a:pPr>
            <a:endParaRPr sz="2400" b="0" i="0" u="none" strike="noStrike" cap="none">
              <a:solidFill>
                <a:srgbClr val="FFFFFF"/>
              </a:solidFill>
              <a:latin typeface="Arial"/>
              <a:ea typeface="Arial"/>
              <a:cs typeface="Arial"/>
              <a:sym typeface="Arial"/>
            </a:endParaRPr>
          </a:p>
        </p:txBody>
      </p:sp>
      <p:sp>
        <p:nvSpPr>
          <p:cNvPr id="1420" name="Google Shape;1420;g351df2b98da_0_2239"/>
          <p:cNvSpPr/>
          <p:nvPr/>
        </p:nvSpPr>
        <p:spPr>
          <a:xfrm>
            <a:off x="8226684" y="8613729"/>
            <a:ext cx="915000" cy="377700"/>
          </a:xfrm>
          <a:prstGeom prst="roundRect">
            <a:avLst>
              <a:gd name="adj" fmla="val 16667"/>
            </a:avLst>
          </a:prstGeom>
          <a:solidFill>
            <a:srgbClr val="7F7F7F"/>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400"/>
              <a:buFont typeface="Arial"/>
              <a:buNone/>
            </a:pPr>
            <a:endParaRPr sz="2400" b="0" i="0" u="none" strike="noStrike" cap="none">
              <a:solidFill>
                <a:srgbClr val="FFFFFF"/>
              </a:solidFill>
              <a:latin typeface="Arial"/>
              <a:ea typeface="Arial"/>
              <a:cs typeface="Arial"/>
              <a:sym typeface="Arial"/>
            </a:endParaRPr>
          </a:p>
        </p:txBody>
      </p:sp>
      <p:sp>
        <p:nvSpPr>
          <p:cNvPr id="1421" name="Google Shape;1421;g351df2b98da_0_2239"/>
          <p:cNvSpPr/>
          <p:nvPr/>
        </p:nvSpPr>
        <p:spPr>
          <a:xfrm>
            <a:off x="965627" y="3435467"/>
            <a:ext cx="2224800" cy="376800"/>
          </a:xfrm>
          <a:prstGeom prst="rect">
            <a:avLst/>
          </a:prstGeom>
          <a:noFill/>
          <a:ln w="9525" cap="sq" cmpd="sng">
            <a:solidFill>
              <a:srgbClr val="FF0000"/>
            </a:solidFill>
            <a:prstDash val="dashDot"/>
            <a:miter lim="800000"/>
            <a:headEnd type="none" w="sm" len="sm"/>
            <a:tailEnd type="none" w="sm" len="sm"/>
          </a:ln>
        </p:spPr>
        <p:txBody>
          <a:bodyPr spcFirstLastPara="1" wrap="square" lIns="137150" tIns="68550" rIns="137150" bIns="68550" anchor="ctr" anchorCtr="0">
            <a:noAutofit/>
          </a:bodyPr>
          <a:lstStyle/>
          <a:p>
            <a:pPr marL="0" marR="0" lvl="0" indent="0" algn="ctr" rtl="0">
              <a:spcBef>
                <a:spcPts val="0"/>
              </a:spcBef>
              <a:spcAft>
                <a:spcPts val="0"/>
              </a:spcAft>
              <a:buNone/>
            </a:pPr>
            <a:endParaRPr sz="2400" b="0" i="0" u="none" strike="noStrike" cap="none">
              <a:solidFill>
                <a:schemeClr val="lt1"/>
              </a:solidFill>
              <a:latin typeface="Arial"/>
              <a:ea typeface="Arial"/>
              <a:cs typeface="Arial"/>
              <a:sym typeface="Arial"/>
            </a:endParaRPr>
          </a:p>
        </p:txBody>
      </p:sp>
      <p:sp>
        <p:nvSpPr>
          <p:cNvPr id="1422" name="Google Shape;1422;g351df2b98da_0_2239"/>
          <p:cNvSpPr/>
          <p:nvPr/>
        </p:nvSpPr>
        <p:spPr>
          <a:xfrm>
            <a:off x="965627" y="5550240"/>
            <a:ext cx="2224800" cy="627000"/>
          </a:xfrm>
          <a:prstGeom prst="rect">
            <a:avLst/>
          </a:prstGeom>
          <a:noFill/>
          <a:ln w="9525" cap="sq" cmpd="sng">
            <a:solidFill>
              <a:srgbClr val="FF0000"/>
            </a:solidFill>
            <a:prstDash val="dashDot"/>
            <a:miter lim="800000"/>
            <a:headEnd type="none" w="sm" len="sm"/>
            <a:tailEnd type="none" w="sm" len="sm"/>
          </a:ln>
        </p:spPr>
        <p:txBody>
          <a:bodyPr spcFirstLastPara="1" wrap="square" lIns="137150" tIns="68550" rIns="137150" bIns="68550" anchor="ctr" anchorCtr="0">
            <a:noAutofit/>
          </a:bodyPr>
          <a:lstStyle/>
          <a:p>
            <a:pPr marL="0" marR="0" lvl="0" indent="0" algn="ctr" rtl="0">
              <a:spcBef>
                <a:spcPts val="0"/>
              </a:spcBef>
              <a:spcAft>
                <a:spcPts val="0"/>
              </a:spcAft>
              <a:buNone/>
            </a:pPr>
            <a:endParaRPr sz="2400" b="0" i="0" u="none" strike="noStrike" cap="none">
              <a:solidFill>
                <a:schemeClr val="lt1"/>
              </a:solidFill>
              <a:latin typeface="Arial"/>
              <a:ea typeface="Arial"/>
              <a:cs typeface="Arial"/>
              <a:sym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426"/>
        <p:cNvGrpSpPr/>
        <p:nvPr/>
      </p:nvGrpSpPr>
      <p:grpSpPr>
        <a:xfrm>
          <a:off x="0" y="0"/>
          <a:ext cx="0" cy="0"/>
          <a:chOff x="0" y="0"/>
          <a:chExt cx="0" cy="0"/>
        </a:xfrm>
      </p:grpSpPr>
      <p:grpSp>
        <p:nvGrpSpPr>
          <p:cNvPr id="1427" name="Google Shape;1427;p22"/>
          <p:cNvGrpSpPr/>
          <p:nvPr/>
        </p:nvGrpSpPr>
        <p:grpSpPr>
          <a:xfrm>
            <a:off x="8572752" y="6317472"/>
            <a:ext cx="1238169" cy="1495935"/>
            <a:chOff x="0" y="-57150"/>
            <a:chExt cx="274518" cy="331668"/>
          </a:xfrm>
        </p:grpSpPr>
        <p:sp>
          <p:nvSpPr>
            <p:cNvPr id="1428" name="Google Shape;1428;p22"/>
            <p:cNvSpPr/>
            <p:nvPr/>
          </p:nvSpPr>
          <p:spPr>
            <a:xfrm>
              <a:off x="0" y="0"/>
              <a:ext cx="274518" cy="274518"/>
            </a:xfrm>
            <a:custGeom>
              <a:avLst/>
              <a:gdLst/>
              <a:ahLst/>
              <a:cxnLst/>
              <a:rect l="l" t="t" r="r" b="b"/>
              <a:pathLst>
                <a:path w="274518" h="274518" extrusionOk="0">
                  <a:moveTo>
                    <a:pt x="0" y="0"/>
                  </a:moveTo>
                  <a:lnTo>
                    <a:pt x="274518" y="0"/>
                  </a:lnTo>
                  <a:lnTo>
                    <a:pt x="274518" y="274518"/>
                  </a:lnTo>
                  <a:lnTo>
                    <a:pt x="0" y="274518"/>
                  </a:lnTo>
                  <a:close/>
                </a:path>
              </a:pathLst>
            </a:custGeom>
            <a:solidFill>
              <a:srgbClr val="B5F5C9"/>
            </a:solidFill>
            <a:ln>
              <a:noFill/>
            </a:ln>
          </p:spPr>
        </p:sp>
        <p:sp>
          <p:nvSpPr>
            <p:cNvPr id="1429" name="Google Shape;1429;p22"/>
            <p:cNvSpPr txBox="1"/>
            <p:nvPr/>
          </p:nvSpPr>
          <p:spPr>
            <a:xfrm>
              <a:off x="0" y="-57150"/>
              <a:ext cx="274518" cy="331668"/>
            </a:xfrm>
            <a:prstGeom prst="rect">
              <a:avLst/>
            </a:prstGeom>
            <a:noFill/>
            <a:ln>
              <a:noFill/>
            </a:ln>
          </p:spPr>
          <p:txBody>
            <a:bodyPr spcFirstLastPara="1" wrap="square" lIns="51275" tIns="51275" rIns="51275" bIns="51275" anchor="ctr" anchorCtr="0">
              <a:noAutofit/>
            </a:bodyPr>
            <a:lstStyle/>
            <a:p>
              <a:pPr marL="0" marR="0" lvl="0" indent="0" algn="ctr" rtl="0">
                <a:lnSpc>
                  <a:spcPct val="166611"/>
                </a:lnSpc>
                <a:spcBef>
                  <a:spcPts val="0"/>
                </a:spcBef>
                <a:spcAft>
                  <a:spcPts val="0"/>
                </a:spcAft>
                <a:buNone/>
              </a:pPr>
              <a:endParaRPr sz="1818">
                <a:solidFill>
                  <a:schemeClr val="dk1"/>
                </a:solidFill>
                <a:latin typeface="Calibri"/>
                <a:ea typeface="Calibri"/>
                <a:cs typeface="Calibri"/>
                <a:sym typeface="Calibri"/>
              </a:endParaRPr>
            </a:p>
          </p:txBody>
        </p:sp>
      </p:grpSp>
      <p:sp>
        <p:nvSpPr>
          <p:cNvPr id="1430" name="Google Shape;1430;p22"/>
          <p:cNvSpPr txBox="1"/>
          <p:nvPr/>
        </p:nvSpPr>
        <p:spPr>
          <a:xfrm>
            <a:off x="741306" y="9131251"/>
            <a:ext cx="7115476" cy="363567"/>
          </a:xfrm>
          <a:prstGeom prst="rect">
            <a:avLst/>
          </a:prstGeom>
          <a:noFill/>
          <a:ln>
            <a:noFill/>
          </a:ln>
        </p:spPr>
        <p:txBody>
          <a:bodyPr spcFirstLastPara="1" wrap="square" lIns="0" tIns="0" rIns="0" bIns="0" anchor="t" anchorCtr="0">
            <a:spAutoFit/>
          </a:bodyPr>
          <a:lstStyle/>
          <a:p>
            <a:pPr marL="0" marR="0" lvl="0" indent="0" algn="l" rtl="0">
              <a:lnSpc>
                <a:spcPct val="139990"/>
              </a:lnSpc>
              <a:spcBef>
                <a:spcPts val="0"/>
              </a:spcBef>
              <a:spcAft>
                <a:spcPts val="0"/>
              </a:spcAft>
              <a:buNone/>
            </a:pPr>
            <a:r>
              <a:rPr lang="en-US" sz="2163" b="1">
                <a:solidFill>
                  <a:srgbClr val="000000"/>
                </a:solidFill>
                <a:latin typeface="Century Gothic"/>
                <a:ea typeface="Century Gothic"/>
                <a:cs typeface="Century Gothic"/>
                <a:sym typeface="Century Gothic"/>
              </a:rPr>
              <a:t>Image 1:</a:t>
            </a:r>
            <a:r>
              <a:rPr lang="en-US" sz="2163">
                <a:solidFill>
                  <a:srgbClr val="000000"/>
                </a:solidFill>
                <a:latin typeface="Century Gothic"/>
                <a:ea typeface="Century Gothic"/>
                <a:cs typeface="Century Gothic"/>
                <a:sym typeface="Century Gothic"/>
              </a:rPr>
              <a:t> Sample of a well-maintained PHC facilities</a:t>
            </a:r>
            <a:endParaRPr/>
          </a:p>
        </p:txBody>
      </p:sp>
      <p:sp>
        <p:nvSpPr>
          <p:cNvPr id="1431" name="Google Shape;1431;p22"/>
          <p:cNvSpPr txBox="1"/>
          <p:nvPr/>
        </p:nvSpPr>
        <p:spPr>
          <a:xfrm>
            <a:off x="10504522" y="9131251"/>
            <a:ext cx="7115476" cy="363567"/>
          </a:xfrm>
          <a:prstGeom prst="rect">
            <a:avLst/>
          </a:prstGeom>
          <a:noFill/>
          <a:ln>
            <a:noFill/>
          </a:ln>
        </p:spPr>
        <p:txBody>
          <a:bodyPr spcFirstLastPara="1" wrap="square" lIns="0" tIns="0" rIns="0" bIns="0" anchor="t" anchorCtr="0">
            <a:spAutoFit/>
          </a:bodyPr>
          <a:lstStyle/>
          <a:p>
            <a:pPr marL="0" marR="0" lvl="0" indent="0" algn="l" rtl="0">
              <a:lnSpc>
                <a:spcPct val="139990"/>
              </a:lnSpc>
              <a:spcBef>
                <a:spcPts val="0"/>
              </a:spcBef>
              <a:spcAft>
                <a:spcPts val="0"/>
              </a:spcAft>
              <a:buNone/>
            </a:pPr>
            <a:r>
              <a:rPr lang="en-US" sz="2163" b="1">
                <a:solidFill>
                  <a:srgbClr val="000000"/>
                </a:solidFill>
                <a:latin typeface="Century Gothic"/>
                <a:ea typeface="Century Gothic"/>
                <a:cs typeface="Century Gothic"/>
                <a:sym typeface="Century Gothic"/>
              </a:rPr>
              <a:t>Image 2: </a:t>
            </a:r>
            <a:r>
              <a:rPr lang="en-US" sz="2163">
                <a:solidFill>
                  <a:srgbClr val="000000"/>
                </a:solidFill>
                <a:latin typeface="Century Gothic"/>
                <a:ea typeface="Century Gothic"/>
                <a:cs typeface="Century Gothic"/>
                <a:sym typeface="Century Gothic"/>
              </a:rPr>
              <a:t>Sample of a poorly maintained PHC Facilities </a:t>
            </a:r>
            <a:endParaRPr/>
          </a:p>
        </p:txBody>
      </p:sp>
      <p:sp>
        <p:nvSpPr>
          <p:cNvPr id="1432" name="Google Shape;1432;p22"/>
          <p:cNvSpPr txBox="1"/>
          <p:nvPr/>
        </p:nvSpPr>
        <p:spPr>
          <a:xfrm>
            <a:off x="591045" y="2277500"/>
            <a:ext cx="12315761" cy="2289186"/>
          </a:xfrm>
          <a:prstGeom prst="rect">
            <a:avLst/>
          </a:prstGeom>
          <a:noFill/>
          <a:ln>
            <a:noFill/>
          </a:ln>
        </p:spPr>
        <p:txBody>
          <a:bodyPr spcFirstLastPara="1" wrap="square" lIns="0" tIns="0" rIns="0" bIns="0" anchor="t" anchorCtr="0">
            <a:spAutoFit/>
          </a:bodyPr>
          <a:lstStyle/>
          <a:p>
            <a:pPr marL="436039" marR="0" lvl="1" indent="-218019" algn="l" rtl="0">
              <a:lnSpc>
                <a:spcPct val="149950"/>
              </a:lnSpc>
              <a:spcBef>
                <a:spcPts val="0"/>
              </a:spcBef>
              <a:spcAft>
                <a:spcPts val="0"/>
              </a:spcAft>
              <a:buClr>
                <a:srgbClr val="595858"/>
              </a:buClr>
              <a:buSzPts val="2020"/>
              <a:buFont typeface="Arial"/>
              <a:buChar char="•"/>
            </a:pPr>
            <a:r>
              <a:rPr lang="en-US" sz="2020" b="0" i="0" u="none" strike="noStrike" cap="none">
                <a:solidFill>
                  <a:srgbClr val="595858"/>
                </a:solidFill>
                <a:latin typeface="Century Gothic"/>
                <a:ea typeface="Century Gothic"/>
                <a:cs typeface="Century Gothic"/>
                <a:sym typeface="Century Gothic"/>
              </a:rPr>
              <a:t>Nigeria's journey towards PHC revitalization has involved various policies, strategies, and initiatives, including the National Health Policy, the National Strategic Health Development Plan, and the Basic Health Care Provision Fund (BHCPF). </a:t>
            </a:r>
            <a:endParaRPr/>
          </a:p>
          <a:p>
            <a:pPr marL="0" marR="0" lvl="0" indent="0" algn="l" rtl="0">
              <a:lnSpc>
                <a:spcPct val="149950"/>
              </a:lnSpc>
              <a:spcBef>
                <a:spcPts val="0"/>
              </a:spcBef>
              <a:spcAft>
                <a:spcPts val="0"/>
              </a:spcAft>
              <a:buNone/>
            </a:pPr>
            <a:endParaRPr sz="2020">
              <a:solidFill>
                <a:srgbClr val="595858"/>
              </a:solidFill>
              <a:latin typeface="Century Gothic"/>
              <a:ea typeface="Century Gothic"/>
              <a:cs typeface="Century Gothic"/>
              <a:sym typeface="Century Gothic"/>
            </a:endParaRPr>
          </a:p>
          <a:p>
            <a:pPr marL="436039" marR="0" lvl="1" indent="-218019" algn="l" rtl="0">
              <a:lnSpc>
                <a:spcPct val="149950"/>
              </a:lnSpc>
              <a:spcBef>
                <a:spcPts val="0"/>
              </a:spcBef>
              <a:spcAft>
                <a:spcPts val="0"/>
              </a:spcAft>
              <a:buClr>
                <a:srgbClr val="595858"/>
              </a:buClr>
              <a:buSzPts val="2020"/>
              <a:buFont typeface="Arial"/>
              <a:buChar char="•"/>
            </a:pPr>
            <a:r>
              <a:rPr lang="en-US" sz="2020" b="0" i="0" u="none" strike="noStrike" cap="none">
                <a:solidFill>
                  <a:srgbClr val="595858"/>
                </a:solidFill>
                <a:latin typeface="Century Gothic"/>
                <a:ea typeface="Century Gothic"/>
                <a:cs typeface="Century Gothic"/>
                <a:sym typeface="Century Gothic"/>
              </a:rPr>
              <a:t>The BHCPF, in particular, is a landmark initiative aimed at providing sustainable funding for basic health services, with a significant portion earmarked for strengthening PHCs.</a:t>
            </a:r>
            <a:endParaRPr/>
          </a:p>
        </p:txBody>
      </p:sp>
      <p:sp>
        <p:nvSpPr>
          <p:cNvPr id="1433" name="Google Shape;1433;p22"/>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434" name="Google Shape;1434;p22"/>
          <p:cNvSpPr txBox="1"/>
          <p:nvPr/>
        </p:nvSpPr>
        <p:spPr>
          <a:xfrm>
            <a:off x="8185651" y="6837426"/>
            <a:ext cx="2012370" cy="721357"/>
          </a:xfrm>
          <a:prstGeom prst="rect">
            <a:avLst/>
          </a:prstGeom>
          <a:noFill/>
          <a:ln>
            <a:noFill/>
          </a:ln>
        </p:spPr>
        <p:txBody>
          <a:bodyPr spcFirstLastPara="1" wrap="square" lIns="0" tIns="0" rIns="0" bIns="0" anchor="t" anchorCtr="0">
            <a:spAutoFit/>
          </a:bodyPr>
          <a:lstStyle/>
          <a:p>
            <a:pPr marL="0" marR="0" lvl="0" indent="0" algn="ctr" rtl="0">
              <a:lnSpc>
                <a:spcPct val="150024"/>
              </a:lnSpc>
              <a:spcBef>
                <a:spcPts val="0"/>
              </a:spcBef>
              <a:spcAft>
                <a:spcPts val="0"/>
              </a:spcAft>
              <a:buNone/>
            </a:pPr>
            <a:r>
              <a:rPr lang="en-US" sz="4038" b="1">
                <a:solidFill>
                  <a:srgbClr val="022E18"/>
                </a:solidFill>
                <a:latin typeface="Century Gothic"/>
                <a:ea typeface="Century Gothic"/>
                <a:cs typeface="Century Gothic"/>
                <a:sym typeface="Century Gothic"/>
              </a:rPr>
              <a:t>VS</a:t>
            </a:r>
            <a:endParaRPr/>
          </a:p>
        </p:txBody>
      </p:sp>
      <p:sp>
        <p:nvSpPr>
          <p:cNvPr id="1435" name="Google Shape;1435;p22"/>
          <p:cNvSpPr txBox="1"/>
          <p:nvPr/>
        </p:nvSpPr>
        <p:spPr>
          <a:xfrm>
            <a:off x="591045" y="1026815"/>
            <a:ext cx="13246751" cy="727261"/>
          </a:xfrm>
          <a:prstGeom prst="rect">
            <a:avLst/>
          </a:prstGeom>
          <a:noFill/>
          <a:ln>
            <a:noFill/>
          </a:ln>
        </p:spPr>
        <p:txBody>
          <a:bodyPr spcFirstLastPara="1" wrap="square" lIns="0" tIns="0" rIns="0" bIns="0" anchor="t" anchorCtr="0">
            <a:spAutoFit/>
          </a:bodyPr>
          <a:lstStyle/>
          <a:p>
            <a:pPr marL="0" marR="0" lvl="0" indent="0" algn="l" rtl="0">
              <a:lnSpc>
                <a:spcPct val="150024"/>
              </a:lnSpc>
              <a:spcBef>
                <a:spcPts val="0"/>
              </a:spcBef>
              <a:spcAft>
                <a:spcPts val="0"/>
              </a:spcAft>
              <a:buNone/>
            </a:pPr>
            <a:r>
              <a:rPr lang="en-US" sz="4038">
                <a:solidFill>
                  <a:srgbClr val="186931"/>
                </a:solidFill>
                <a:latin typeface="Century Gothic"/>
                <a:ea typeface="Century Gothic"/>
                <a:cs typeface="Century Gothic"/>
                <a:sym typeface="Century Gothic"/>
              </a:rPr>
              <a:t>THE JOURNEY OF PHC REVITALIZATION IN NIGERIA</a:t>
            </a:r>
            <a:endParaRPr/>
          </a:p>
        </p:txBody>
      </p:sp>
      <p:grpSp>
        <p:nvGrpSpPr>
          <p:cNvPr id="1436" name="Google Shape;1436;p22"/>
          <p:cNvGrpSpPr/>
          <p:nvPr/>
        </p:nvGrpSpPr>
        <p:grpSpPr>
          <a:xfrm>
            <a:off x="10244930" y="4892582"/>
            <a:ext cx="7812631" cy="4120528"/>
            <a:chOff x="10234234" y="4895019"/>
            <a:chExt cx="7736741" cy="4080502"/>
          </a:xfrm>
        </p:grpSpPr>
        <p:sp>
          <p:nvSpPr>
            <p:cNvPr id="1437" name="Google Shape;1437;p22"/>
            <p:cNvSpPr/>
            <p:nvPr/>
          </p:nvSpPr>
          <p:spPr>
            <a:xfrm>
              <a:off x="10234234" y="4895019"/>
              <a:ext cx="7736741" cy="4080502"/>
            </a:xfrm>
            <a:custGeom>
              <a:avLst/>
              <a:gdLst/>
              <a:ahLst/>
              <a:cxnLst/>
              <a:rect l="l" t="t" r="r" b="b"/>
              <a:pathLst>
                <a:path w="1018916" h="537396" extrusionOk="0">
                  <a:moveTo>
                    <a:pt x="0" y="0"/>
                  </a:moveTo>
                  <a:lnTo>
                    <a:pt x="1018916" y="0"/>
                  </a:lnTo>
                  <a:lnTo>
                    <a:pt x="1018916" y="537396"/>
                  </a:lnTo>
                  <a:lnTo>
                    <a:pt x="0" y="537396"/>
                  </a:lnTo>
                  <a:close/>
                </a:path>
              </a:pathLst>
            </a:custGeom>
            <a:blipFill rotWithShape="1">
              <a:blip r:embed="rId4">
                <a:alphaModFix/>
              </a:blip>
              <a:stretch>
                <a:fillRect t="-5694" b="-5692"/>
              </a:stretch>
            </a:blipFill>
            <a:ln>
              <a:noFill/>
            </a:ln>
          </p:spPr>
        </p:sp>
        <p:sp>
          <p:nvSpPr>
            <p:cNvPr id="1438" name="Google Shape;1438;p22"/>
            <p:cNvSpPr/>
            <p:nvPr/>
          </p:nvSpPr>
          <p:spPr>
            <a:xfrm>
              <a:off x="12088702" y="5905500"/>
              <a:ext cx="2922698" cy="533400"/>
            </a:xfrm>
            <a:prstGeom prst="rect">
              <a:avLst/>
            </a:prstGeom>
            <a:solidFill>
              <a:srgbClr val="443F4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18">
                <a:solidFill>
                  <a:schemeClr val="lt1"/>
                </a:solidFill>
                <a:latin typeface="Calibri"/>
                <a:ea typeface="Calibri"/>
                <a:cs typeface="Calibri"/>
                <a:sym typeface="Calibri"/>
              </a:endParaRPr>
            </a:p>
          </p:txBody>
        </p:sp>
      </p:grpSp>
      <p:grpSp>
        <p:nvGrpSpPr>
          <p:cNvPr id="1439" name="Google Shape;1439;p22"/>
          <p:cNvGrpSpPr/>
          <p:nvPr/>
        </p:nvGrpSpPr>
        <p:grpSpPr>
          <a:xfrm>
            <a:off x="521049" y="4892582"/>
            <a:ext cx="7812631" cy="4120528"/>
            <a:chOff x="604809" y="4895019"/>
            <a:chExt cx="7736741" cy="4080502"/>
          </a:xfrm>
        </p:grpSpPr>
        <p:sp>
          <p:nvSpPr>
            <p:cNvPr id="1440" name="Google Shape;1440;p22"/>
            <p:cNvSpPr/>
            <p:nvPr/>
          </p:nvSpPr>
          <p:spPr>
            <a:xfrm>
              <a:off x="604809" y="4895019"/>
              <a:ext cx="7736741" cy="4080502"/>
            </a:xfrm>
            <a:custGeom>
              <a:avLst/>
              <a:gdLst/>
              <a:ahLst/>
              <a:cxnLst/>
              <a:rect l="l" t="t" r="r" b="b"/>
              <a:pathLst>
                <a:path w="1018916" h="537396" extrusionOk="0">
                  <a:moveTo>
                    <a:pt x="0" y="0"/>
                  </a:moveTo>
                  <a:lnTo>
                    <a:pt x="1018916" y="0"/>
                  </a:lnTo>
                  <a:lnTo>
                    <a:pt x="1018916" y="537396"/>
                  </a:lnTo>
                  <a:lnTo>
                    <a:pt x="0" y="537396"/>
                  </a:lnTo>
                  <a:close/>
                </a:path>
              </a:pathLst>
            </a:custGeom>
            <a:blipFill rotWithShape="1">
              <a:blip r:embed="rId5">
                <a:alphaModFix/>
              </a:blip>
              <a:stretch>
                <a:fillRect t="-1784" b="-1783"/>
              </a:stretch>
            </a:blipFill>
            <a:ln>
              <a:noFill/>
            </a:ln>
          </p:spPr>
        </p:sp>
        <p:sp>
          <p:nvSpPr>
            <p:cNvPr id="1441" name="Google Shape;1441;p22"/>
            <p:cNvSpPr/>
            <p:nvPr/>
          </p:nvSpPr>
          <p:spPr>
            <a:xfrm>
              <a:off x="3886200" y="6204154"/>
              <a:ext cx="911693" cy="714350"/>
            </a:xfrm>
            <a:prstGeom prst="rect">
              <a:avLst/>
            </a:prstGeom>
            <a:solidFill>
              <a:srgbClr val="586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18">
                <a:solidFill>
                  <a:schemeClr val="lt1"/>
                </a:solidFill>
                <a:latin typeface="Calibri"/>
                <a:ea typeface="Calibri"/>
                <a:cs typeface="Calibri"/>
                <a:sym typeface="Calibri"/>
              </a:endParaRPr>
            </a:p>
          </p:txBody>
        </p:sp>
      </p:grpSp>
      <p:sp>
        <p:nvSpPr>
          <p:cNvPr id="1442" name="Google Shape;1442;p22"/>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34</a:t>
            </a:fld>
            <a:endParaRPr/>
          </a:p>
        </p:txBody>
      </p:sp>
      <p:pic>
        <p:nvPicPr>
          <p:cNvPr id="1443" name="Google Shape;1443;p22"/>
          <p:cNvPicPr preferRelativeResize="0"/>
          <p:nvPr/>
        </p:nvPicPr>
        <p:blipFill rotWithShape="1">
          <a:blip r:embed="rId6">
            <a:alphaModFix/>
          </a:blip>
          <a:srcRect/>
          <a:stretch/>
        </p:blipFill>
        <p:spPr>
          <a:xfrm>
            <a:off x="151067" y="96599"/>
            <a:ext cx="1601533" cy="641178"/>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447"/>
        <p:cNvGrpSpPr/>
        <p:nvPr/>
      </p:nvGrpSpPr>
      <p:grpSpPr>
        <a:xfrm>
          <a:off x="0" y="0"/>
          <a:ext cx="0" cy="0"/>
          <a:chOff x="0" y="0"/>
          <a:chExt cx="0" cy="0"/>
        </a:xfrm>
      </p:grpSpPr>
      <p:grpSp>
        <p:nvGrpSpPr>
          <p:cNvPr id="1448" name="Google Shape;1448;p23"/>
          <p:cNvGrpSpPr/>
          <p:nvPr/>
        </p:nvGrpSpPr>
        <p:grpSpPr>
          <a:xfrm>
            <a:off x="3718922" y="5573142"/>
            <a:ext cx="5990673" cy="5990673"/>
            <a:chOff x="0" y="0"/>
            <a:chExt cx="812800" cy="812800"/>
          </a:xfrm>
        </p:grpSpPr>
        <p:sp>
          <p:nvSpPr>
            <p:cNvPr id="1449" name="Google Shape;1449;p23"/>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BF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23"/>
            <p:cNvSpPr txBox="1"/>
            <p:nvPr/>
          </p:nvSpPr>
          <p:spPr>
            <a:xfrm>
              <a:off x="76200" y="9525"/>
              <a:ext cx="660400" cy="727075"/>
            </a:xfrm>
            <a:prstGeom prst="rect">
              <a:avLst/>
            </a:prstGeom>
            <a:noFill/>
            <a:ln>
              <a:noFill/>
            </a:ln>
          </p:spPr>
          <p:txBody>
            <a:bodyPr spcFirstLastPara="1" wrap="square" lIns="50800" tIns="50800" rIns="50800" bIns="50800" anchor="ctr" anchorCtr="0">
              <a:noAutofit/>
            </a:bodyPr>
            <a:lstStyle/>
            <a:p>
              <a:pPr marL="0" marR="0" lvl="0" indent="0" algn="ctr" rtl="0">
                <a:lnSpc>
                  <a:spcPct val="185722"/>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grpSp>
      <p:sp>
        <p:nvSpPr>
          <p:cNvPr id="1451" name="Google Shape;1451;p23"/>
          <p:cNvSpPr/>
          <p:nvPr/>
        </p:nvSpPr>
        <p:spPr>
          <a:xfrm>
            <a:off x="0" y="0"/>
            <a:ext cx="18288000" cy="10287000"/>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mt="15000"/>
            </a:blip>
            <a:stretch>
              <a:fillRect t="-64279" b="-64276"/>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452" name="Google Shape;1452;p23"/>
          <p:cNvSpPr/>
          <p:nvPr/>
        </p:nvSpPr>
        <p:spPr>
          <a:xfrm rot="10800000">
            <a:off x="12356111" y="6038206"/>
            <a:ext cx="3834441" cy="1777117"/>
          </a:xfrm>
          <a:custGeom>
            <a:avLst/>
            <a:gdLst/>
            <a:ahLst/>
            <a:cxnLst/>
            <a:rect l="l" t="t" r="r" b="b"/>
            <a:pathLst>
              <a:path w="16114413" h="7468416" extrusionOk="0">
                <a:moveTo>
                  <a:pt x="15408292" y="1894840"/>
                </a:moveTo>
                <a:lnTo>
                  <a:pt x="15408292" y="0"/>
                </a:lnTo>
                <a:lnTo>
                  <a:pt x="15038722" y="0"/>
                </a:lnTo>
                <a:lnTo>
                  <a:pt x="0" y="0"/>
                </a:lnTo>
                <a:lnTo>
                  <a:pt x="0" y="7468416"/>
                </a:lnTo>
                <a:lnTo>
                  <a:pt x="15038722" y="7468416"/>
                </a:lnTo>
                <a:lnTo>
                  <a:pt x="15408292" y="7468416"/>
                </a:lnTo>
                <a:lnTo>
                  <a:pt x="15408292" y="2476500"/>
                </a:lnTo>
                <a:lnTo>
                  <a:pt x="16114413" y="2185670"/>
                </a:lnTo>
                <a:lnTo>
                  <a:pt x="15408292" y="1894840"/>
                </a:lnTo>
                <a:close/>
              </a:path>
            </a:pathLst>
          </a:custGeom>
          <a:solidFill>
            <a:srgbClr val="B5F5C9"/>
          </a:solidFill>
          <a:ln>
            <a:noFill/>
          </a:ln>
        </p:spPr>
      </p:sp>
      <p:sp>
        <p:nvSpPr>
          <p:cNvPr id="1453" name="Google Shape;1453;p23"/>
          <p:cNvSpPr/>
          <p:nvPr/>
        </p:nvSpPr>
        <p:spPr>
          <a:xfrm rot="10800000">
            <a:off x="12356111" y="3198135"/>
            <a:ext cx="3834441" cy="1777117"/>
          </a:xfrm>
          <a:custGeom>
            <a:avLst/>
            <a:gdLst/>
            <a:ahLst/>
            <a:cxnLst/>
            <a:rect l="l" t="t" r="r" b="b"/>
            <a:pathLst>
              <a:path w="16114413" h="7468416" extrusionOk="0">
                <a:moveTo>
                  <a:pt x="15408292" y="1894840"/>
                </a:moveTo>
                <a:lnTo>
                  <a:pt x="15408292" y="0"/>
                </a:lnTo>
                <a:lnTo>
                  <a:pt x="15038722" y="0"/>
                </a:lnTo>
                <a:lnTo>
                  <a:pt x="0" y="0"/>
                </a:lnTo>
                <a:lnTo>
                  <a:pt x="0" y="7468416"/>
                </a:lnTo>
                <a:lnTo>
                  <a:pt x="15038722" y="7468416"/>
                </a:lnTo>
                <a:lnTo>
                  <a:pt x="15408292" y="7468416"/>
                </a:lnTo>
                <a:lnTo>
                  <a:pt x="15408292" y="2476500"/>
                </a:lnTo>
                <a:lnTo>
                  <a:pt x="16114413" y="2185670"/>
                </a:lnTo>
                <a:lnTo>
                  <a:pt x="15408292" y="1894840"/>
                </a:lnTo>
                <a:close/>
              </a:path>
            </a:pathLst>
          </a:custGeom>
          <a:solidFill>
            <a:srgbClr val="C8EED0"/>
          </a:solidFill>
          <a:ln>
            <a:noFill/>
          </a:ln>
        </p:spPr>
      </p:sp>
      <p:cxnSp>
        <p:nvCxnSpPr>
          <p:cNvPr id="1454" name="Google Shape;1454;p23"/>
          <p:cNvCxnSpPr/>
          <p:nvPr/>
        </p:nvCxnSpPr>
        <p:spPr>
          <a:xfrm>
            <a:off x="11060637" y="243824"/>
            <a:ext cx="0" cy="8146160"/>
          </a:xfrm>
          <a:prstGeom prst="straightConnector1">
            <a:avLst/>
          </a:prstGeom>
          <a:noFill/>
          <a:ln w="38100" cap="rnd" cmpd="sng">
            <a:solidFill>
              <a:srgbClr val="00BF63"/>
            </a:solidFill>
            <a:prstDash val="dot"/>
            <a:round/>
            <a:headEnd type="none" w="sm" len="sm"/>
            <a:tailEnd type="none" w="sm" len="sm"/>
          </a:ln>
        </p:spPr>
      </p:cxnSp>
      <p:grpSp>
        <p:nvGrpSpPr>
          <p:cNvPr id="1455" name="Google Shape;1455;p23"/>
          <p:cNvGrpSpPr/>
          <p:nvPr/>
        </p:nvGrpSpPr>
        <p:grpSpPr>
          <a:xfrm>
            <a:off x="10062020" y="5766111"/>
            <a:ext cx="1946119" cy="1946119"/>
            <a:chOff x="0" y="0"/>
            <a:chExt cx="495300" cy="495300"/>
          </a:xfrm>
        </p:grpSpPr>
        <p:sp>
          <p:nvSpPr>
            <p:cNvPr id="1456" name="Google Shape;1456;p23"/>
            <p:cNvSpPr/>
            <p:nvPr/>
          </p:nvSpPr>
          <p:spPr>
            <a:xfrm>
              <a:off x="0" y="0"/>
              <a:ext cx="495300" cy="495300"/>
            </a:xfrm>
            <a:custGeom>
              <a:avLst/>
              <a:gdLst/>
              <a:ahLst/>
              <a:cxnLst/>
              <a:rect l="l" t="t" r="r" b="b"/>
              <a:pathLst>
                <a:path w="495300" h="495300" extrusionOk="0">
                  <a:moveTo>
                    <a:pt x="247650" y="0"/>
                  </a:moveTo>
                  <a:cubicBezTo>
                    <a:pt x="110490" y="0"/>
                    <a:pt x="0" y="110490"/>
                    <a:pt x="0" y="247650"/>
                  </a:cubicBezTo>
                  <a:cubicBezTo>
                    <a:pt x="0" y="384810"/>
                    <a:pt x="110490" y="495300"/>
                    <a:pt x="247650" y="495300"/>
                  </a:cubicBezTo>
                  <a:cubicBezTo>
                    <a:pt x="383540" y="495300"/>
                    <a:pt x="495300" y="384810"/>
                    <a:pt x="495300" y="247650"/>
                  </a:cubicBezTo>
                  <a:cubicBezTo>
                    <a:pt x="495300" y="110490"/>
                    <a:pt x="383540" y="0"/>
                    <a:pt x="247650" y="0"/>
                  </a:cubicBezTo>
                  <a:close/>
                  <a:moveTo>
                    <a:pt x="247650" y="457200"/>
                  </a:moveTo>
                  <a:cubicBezTo>
                    <a:pt x="132080" y="457200"/>
                    <a:pt x="38100" y="363220"/>
                    <a:pt x="38100" y="247650"/>
                  </a:cubicBezTo>
                  <a:cubicBezTo>
                    <a:pt x="38100" y="132080"/>
                    <a:pt x="132080" y="38100"/>
                    <a:pt x="247650" y="38100"/>
                  </a:cubicBezTo>
                  <a:cubicBezTo>
                    <a:pt x="363220" y="38100"/>
                    <a:pt x="457200" y="132080"/>
                    <a:pt x="457200" y="247650"/>
                  </a:cubicBezTo>
                  <a:cubicBezTo>
                    <a:pt x="457200" y="363220"/>
                    <a:pt x="363220" y="457200"/>
                    <a:pt x="247650" y="457200"/>
                  </a:cubicBezTo>
                  <a:close/>
                </a:path>
              </a:pathLst>
            </a:custGeom>
            <a:solidFill>
              <a:srgbClr val="84F9A8"/>
            </a:solidFill>
            <a:ln w="9525" cap="flat" cmpd="sng">
              <a:solidFill>
                <a:srgbClr val="C0F6C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23"/>
            <p:cNvSpPr/>
            <p:nvPr/>
          </p:nvSpPr>
          <p:spPr>
            <a:xfrm>
              <a:off x="38100" y="38100"/>
              <a:ext cx="419100" cy="419100"/>
            </a:xfrm>
            <a:custGeom>
              <a:avLst/>
              <a:gdLst/>
              <a:ahLst/>
              <a:cxnLst/>
              <a:rect l="l" t="t" r="r" b="b"/>
              <a:pathLst>
                <a:path w="419100" h="419100" extrusionOk="0">
                  <a:moveTo>
                    <a:pt x="209550" y="0"/>
                  </a:moveTo>
                  <a:cubicBezTo>
                    <a:pt x="93980" y="0"/>
                    <a:pt x="0" y="93980"/>
                    <a:pt x="0" y="209550"/>
                  </a:cubicBezTo>
                  <a:cubicBezTo>
                    <a:pt x="0" y="325120"/>
                    <a:pt x="93980" y="419100"/>
                    <a:pt x="209550" y="419100"/>
                  </a:cubicBezTo>
                  <a:cubicBezTo>
                    <a:pt x="325120" y="419100"/>
                    <a:pt x="419100" y="325120"/>
                    <a:pt x="419100" y="209550"/>
                  </a:cubicBezTo>
                  <a:cubicBezTo>
                    <a:pt x="419100" y="93980"/>
                    <a:pt x="325120" y="0"/>
                    <a:pt x="209550" y="0"/>
                  </a:cubicBezTo>
                  <a:close/>
                </a:path>
              </a:pathLst>
            </a:custGeom>
            <a:solidFill>
              <a:srgbClr val="FFFFFF"/>
            </a:solidFill>
            <a:ln w="9525" cap="flat" cmpd="sng">
              <a:solidFill>
                <a:srgbClr val="C0F6C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58" name="Google Shape;1458;p23"/>
          <p:cNvGrpSpPr/>
          <p:nvPr/>
        </p:nvGrpSpPr>
        <p:grpSpPr>
          <a:xfrm>
            <a:off x="10062020" y="243824"/>
            <a:ext cx="1946119" cy="1946119"/>
            <a:chOff x="0" y="0"/>
            <a:chExt cx="495300" cy="495300"/>
          </a:xfrm>
        </p:grpSpPr>
        <p:sp>
          <p:nvSpPr>
            <p:cNvPr id="1459" name="Google Shape;1459;p23"/>
            <p:cNvSpPr/>
            <p:nvPr/>
          </p:nvSpPr>
          <p:spPr>
            <a:xfrm>
              <a:off x="0" y="0"/>
              <a:ext cx="495300" cy="495300"/>
            </a:xfrm>
            <a:custGeom>
              <a:avLst/>
              <a:gdLst/>
              <a:ahLst/>
              <a:cxnLst/>
              <a:rect l="l" t="t" r="r" b="b"/>
              <a:pathLst>
                <a:path w="495300" h="495300" extrusionOk="0">
                  <a:moveTo>
                    <a:pt x="247650" y="0"/>
                  </a:moveTo>
                  <a:cubicBezTo>
                    <a:pt x="110490" y="0"/>
                    <a:pt x="0" y="110490"/>
                    <a:pt x="0" y="247650"/>
                  </a:cubicBezTo>
                  <a:cubicBezTo>
                    <a:pt x="0" y="384810"/>
                    <a:pt x="110490" y="495300"/>
                    <a:pt x="247650" y="495300"/>
                  </a:cubicBezTo>
                  <a:cubicBezTo>
                    <a:pt x="383540" y="495300"/>
                    <a:pt x="495300" y="384810"/>
                    <a:pt x="495300" y="247650"/>
                  </a:cubicBezTo>
                  <a:cubicBezTo>
                    <a:pt x="495300" y="110490"/>
                    <a:pt x="383540" y="0"/>
                    <a:pt x="247650" y="0"/>
                  </a:cubicBezTo>
                  <a:close/>
                  <a:moveTo>
                    <a:pt x="247650" y="457200"/>
                  </a:moveTo>
                  <a:cubicBezTo>
                    <a:pt x="132080" y="457200"/>
                    <a:pt x="38100" y="363220"/>
                    <a:pt x="38100" y="247650"/>
                  </a:cubicBezTo>
                  <a:cubicBezTo>
                    <a:pt x="38100" y="132080"/>
                    <a:pt x="132080" y="38100"/>
                    <a:pt x="247650" y="38100"/>
                  </a:cubicBezTo>
                  <a:cubicBezTo>
                    <a:pt x="363220" y="38100"/>
                    <a:pt x="457200" y="132080"/>
                    <a:pt x="457200" y="247650"/>
                  </a:cubicBezTo>
                  <a:cubicBezTo>
                    <a:pt x="457200" y="363220"/>
                    <a:pt x="363220" y="457200"/>
                    <a:pt x="247650" y="457200"/>
                  </a:cubicBezTo>
                  <a:close/>
                </a:path>
              </a:pathLst>
            </a:custGeom>
            <a:solidFill>
              <a:srgbClr val="84F9A8"/>
            </a:solidFill>
            <a:ln w="9525" cap="flat" cmpd="sng">
              <a:solidFill>
                <a:srgbClr val="C0F6C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23"/>
            <p:cNvSpPr/>
            <p:nvPr/>
          </p:nvSpPr>
          <p:spPr>
            <a:xfrm>
              <a:off x="38100" y="38100"/>
              <a:ext cx="419100" cy="419100"/>
            </a:xfrm>
            <a:custGeom>
              <a:avLst/>
              <a:gdLst/>
              <a:ahLst/>
              <a:cxnLst/>
              <a:rect l="l" t="t" r="r" b="b"/>
              <a:pathLst>
                <a:path w="419100" h="419100" extrusionOk="0">
                  <a:moveTo>
                    <a:pt x="209550" y="0"/>
                  </a:moveTo>
                  <a:cubicBezTo>
                    <a:pt x="93980" y="0"/>
                    <a:pt x="0" y="93980"/>
                    <a:pt x="0" y="209550"/>
                  </a:cubicBezTo>
                  <a:cubicBezTo>
                    <a:pt x="0" y="325120"/>
                    <a:pt x="93980" y="419100"/>
                    <a:pt x="209550" y="419100"/>
                  </a:cubicBezTo>
                  <a:cubicBezTo>
                    <a:pt x="325120" y="419100"/>
                    <a:pt x="419100" y="325120"/>
                    <a:pt x="419100" y="209550"/>
                  </a:cubicBezTo>
                  <a:cubicBezTo>
                    <a:pt x="419100" y="93980"/>
                    <a:pt x="325120" y="0"/>
                    <a:pt x="209550" y="0"/>
                  </a:cubicBezTo>
                  <a:close/>
                </a:path>
              </a:pathLst>
            </a:custGeom>
            <a:solidFill>
              <a:srgbClr val="FFFFFF"/>
            </a:solidFill>
            <a:ln w="9525" cap="flat" cmpd="sng">
              <a:solidFill>
                <a:srgbClr val="C0F6C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61" name="Google Shape;1461;p23"/>
          <p:cNvGrpSpPr/>
          <p:nvPr/>
        </p:nvGrpSpPr>
        <p:grpSpPr>
          <a:xfrm>
            <a:off x="10062020" y="3103112"/>
            <a:ext cx="1946119" cy="1946119"/>
            <a:chOff x="0" y="0"/>
            <a:chExt cx="495300" cy="495300"/>
          </a:xfrm>
        </p:grpSpPr>
        <p:sp>
          <p:nvSpPr>
            <p:cNvPr id="1462" name="Google Shape;1462;p23"/>
            <p:cNvSpPr/>
            <p:nvPr/>
          </p:nvSpPr>
          <p:spPr>
            <a:xfrm>
              <a:off x="0" y="0"/>
              <a:ext cx="495300" cy="495300"/>
            </a:xfrm>
            <a:custGeom>
              <a:avLst/>
              <a:gdLst/>
              <a:ahLst/>
              <a:cxnLst/>
              <a:rect l="l" t="t" r="r" b="b"/>
              <a:pathLst>
                <a:path w="495300" h="495300" extrusionOk="0">
                  <a:moveTo>
                    <a:pt x="247650" y="0"/>
                  </a:moveTo>
                  <a:cubicBezTo>
                    <a:pt x="110490" y="0"/>
                    <a:pt x="0" y="110490"/>
                    <a:pt x="0" y="247650"/>
                  </a:cubicBezTo>
                  <a:cubicBezTo>
                    <a:pt x="0" y="384810"/>
                    <a:pt x="110490" y="495300"/>
                    <a:pt x="247650" y="495300"/>
                  </a:cubicBezTo>
                  <a:cubicBezTo>
                    <a:pt x="383540" y="495300"/>
                    <a:pt x="495300" y="384810"/>
                    <a:pt x="495300" y="247650"/>
                  </a:cubicBezTo>
                  <a:cubicBezTo>
                    <a:pt x="495300" y="110490"/>
                    <a:pt x="383540" y="0"/>
                    <a:pt x="247650" y="0"/>
                  </a:cubicBezTo>
                  <a:close/>
                  <a:moveTo>
                    <a:pt x="247650" y="457200"/>
                  </a:moveTo>
                  <a:cubicBezTo>
                    <a:pt x="132080" y="457200"/>
                    <a:pt x="38100" y="363220"/>
                    <a:pt x="38100" y="247650"/>
                  </a:cubicBezTo>
                  <a:cubicBezTo>
                    <a:pt x="38100" y="132080"/>
                    <a:pt x="132080" y="38100"/>
                    <a:pt x="247650" y="38100"/>
                  </a:cubicBezTo>
                  <a:cubicBezTo>
                    <a:pt x="363220" y="38100"/>
                    <a:pt x="457200" y="132080"/>
                    <a:pt x="457200" y="247650"/>
                  </a:cubicBezTo>
                  <a:cubicBezTo>
                    <a:pt x="457200" y="363220"/>
                    <a:pt x="363220" y="457200"/>
                    <a:pt x="247650" y="457200"/>
                  </a:cubicBezTo>
                  <a:close/>
                </a:path>
              </a:pathLst>
            </a:custGeom>
            <a:solidFill>
              <a:srgbClr val="84F9A8"/>
            </a:solidFill>
            <a:ln w="9525" cap="flat" cmpd="sng">
              <a:solidFill>
                <a:srgbClr val="C0F6C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23"/>
            <p:cNvSpPr/>
            <p:nvPr/>
          </p:nvSpPr>
          <p:spPr>
            <a:xfrm>
              <a:off x="38100" y="38100"/>
              <a:ext cx="419100" cy="419100"/>
            </a:xfrm>
            <a:custGeom>
              <a:avLst/>
              <a:gdLst/>
              <a:ahLst/>
              <a:cxnLst/>
              <a:rect l="l" t="t" r="r" b="b"/>
              <a:pathLst>
                <a:path w="419100" h="419100" extrusionOk="0">
                  <a:moveTo>
                    <a:pt x="209550" y="0"/>
                  </a:moveTo>
                  <a:cubicBezTo>
                    <a:pt x="93980" y="0"/>
                    <a:pt x="0" y="93980"/>
                    <a:pt x="0" y="209550"/>
                  </a:cubicBezTo>
                  <a:cubicBezTo>
                    <a:pt x="0" y="325120"/>
                    <a:pt x="93980" y="419100"/>
                    <a:pt x="209550" y="419100"/>
                  </a:cubicBezTo>
                  <a:cubicBezTo>
                    <a:pt x="325120" y="419100"/>
                    <a:pt x="419100" y="325120"/>
                    <a:pt x="419100" y="209550"/>
                  </a:cubicBezTo>
                  <a:cubicBezTo>
                    <a:pt x="419100" y="93980"/>
                    <a:pt x="325120" y="0"/>
                    <a:pt x="209550" y="0"/>
                  </a:cubicBezTo>
                  <a:close/>
                </a:path>
              </a:pathLst>
            </a:custGeom>
            <a:solidFill>
              <a:srgbClr val="FFFFFF"/>
            </a:solidFill>
            <a:ln w="9525" cap="flat" cmpd="sng">
              <a:solidFill>
                <a:srgbClr val="C0F6C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64" name="Google Shape;1464;p23"/>
          <p:cNvSpPr/>
          <p:nvPr/>
        </p:nvSpPr>
        <p:spPr>
          <a:xfrm rot="10800000">
            <a:off x="12356111" y="412826"/>
            <a:ext cx="3834441" cy="1777117"/>
          </a:xfrm>
          <a:custGeom>
            <a:avLst/>
            <a:gdLst/>
            <a:ahLst/>
            <a:cxnLst/>
            <a:rect l="l" t="t" r="r" b="b"/>
            <a:pathLst>
              <a:path w="16114413" h="7468416" extrusionOk="0">
                <a:moveTo>
                  <a:pt x="15408292" y="1894840"/>
                </a:moveTo>
                <a:lnTo>
                  <a:pt x="15408292" y="0"/>
                </a:lnTo>
                <a:lnTo>
                  <a:pt x="15038722" y="0"/>
                </a:lnTo>
                <a:lnTo>
                  <a:pt x="0" y="0"/>
                </a:lnTo>
                <a:lnTo>
                  <a:pt x="0" y="7468416"/>
                </a:lnTo>
                <a:lnTo>
                  <a:pt x="15038722" y="7468416"/>
                </a:lnTo>
                <a:lnTo>
                  <a:pt x="15408292" y="7468416"/>
                </a:lnTo>
                <a:lnTo>
                  <a:pt x="15408292" y="2476500"/>
                </a:lnTo>
                <a:lnTo>
                  <a:pt x="16114413" y="2185670"/>
                </a:lnTo>
                <a:lnTo>
                  <a:pt x="15408292" y="1894840"/>
                </a:lnTo>
                <a:close/>
              </a:path>
            </a:pathLst>
          </a:custGeom>
          <a:solidFill>
            <a:srgbClr val="C8EED0"/>
          </a:solidFill>
          <a:ln>
            <a:noFill/>
          </a:ln>
        </p:spPr>
      </p:sp>
      <p:grpSp>
        <p:nvGrpSpPr>
          <p:cNvPr id="1465" name="Google Shape;1465;p23"/>
          <p:cNvGrpSpPr/>
          <p:nvPr/>
        </p:nvGrpSpPr>
        <p:grpSpPr>
          <a:xfrm>
            <a:off x="10062020" y="8340881"/>
            <a:ext cx="1946119" cy="1946119"/>
            <a:chOff x="0" y="0"/>
            <a:chExt cx="495300" cy="495300"/>
          </a:xfrm>
        </p:grpSpPr>
        <p:sp>
          <p:nvSpPr>
            <p:cNvPr id="1466" name="Google Shape;1466;p23"/>
            <p:cNvSpPr/>
            <p:nvPr/>
          </p:nvSpPr>
          <p:spPr>
            <a:xfrm>
              <a:off x="0" y="0"/>
              <a:ext cx="495300" cy="495300"/>
            </a:xfrm>
            <a:custGeom>
              <a:avLst/>
              <a:gdLst/>
              <a:ahLst/>
              <a:cxnLst/>
              <a:rect l="l" t="t" r="r" b="b"/>
              <a:pathLst>
                <a:path w="495300" h="495300" extrusionOk="0">
                  <a:moveTo>
                    <a:pt x="247650" y="0"/>
                  </a:moveTo>
                  <a:cubicBezTo>
                    <a:pt x="110490" y="0"/>
                    <a:pt x="0" y="110490"/>
                    <a:pt x="0" y="247650"/>
                  </a:cubicBezTo>
                  <a:cubicBezTo>
                    <a:pt x="0" y="384810"/>
                    <a:pt x="110490" y="495300"/>
                    <a:pt x="247650" y="495300"/>
                  </a:cubicBezTo>
                  <a:cubicBezTo>
                    <a:pt x="383540" y="495300"/>
                    <a:pt x="495300" y="384810"/>
                    <a:pt x="495300" y="247650"/>
                  </a:cubicBezTo>
                  <a:cubicBezTo>
                    <a:pt x="495300" y="110490"/>
                    <a:pt x="383540" y="0"/>
                    <a:pt x="247650" y="0"/>
                  </a:cubicBezTo>
                  <a:close/>
                  <a:moveTo>
                    <a:pt x="247650" y="457200"/>
                  </a:moveTo>
                  <a:cubicBezTo>
                    <a:pt x="132080" y="457200"/>
                    <a:pt x="38100" y="363220"/>
                    <a:pt x="38100" y="247650"/>
                  </a:cubicBezTo>
                  <a:cubicBezTo>
                    <a:pt x="38100" y="132080"/>
                    <a:pt x="132080" y="38100"/>
                    <a:pt x="247650" y="38100"/>
                  </a:cubicBezTo>
                  <a:cubicBezTo>
                    <a:pt x="363220" y="38100"/>
                    <a:pt x="457200" y="132080"/>
                    <a:pt x="457200" y="247650"/>
                  </a:cubicBezTo>
                  <a:cubicBezTo>
                    <a:pt x="457200" y="363220"/>
                    <a:pt x="363220" y="457200"/>
                    <a:pt x="247650" y="457200"/>
                  </a:cubicBezTo>
                  <a:close/>
                </a:path>
              </a:pathLst>
            </a:custGeom>
            <a:solidFill>
              <a:srgbClr val="84F9A8"/>
            </a:solidFill>
            <a:ln w="9525" cap="flat" cmpd="sng">
              <a:solidFill>
                <a:srgbClr val="C0F6C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23"/>
            <p:cNvSpPr/>
            <p:nvPr/>
          </p:nvSpPr>
          <p:spPr>
            <a:xfrm>
              <a:off x="38100" y="38100"/>
              <a:ext cx="419100" cy="419100"/>
            </a:xfrm>
            <a:custGeom>
              <a:avLst/>
              <a:gdLst/>
              <a:ahLst/>
              <a:cxnLst/>
              <a:rect l="l" t="t" r="r" b="b"/>
              <a:pathLst>
                <a:path w="419100" h="419100" extrusionOk="0">
                  <a:moveTo>
                    <a:pt x="209550" y="0"/>
                  </a:moveTo>
                  <a:cubicBezTo>
                    <a:pt x="93980" y="0"/>
                    <a:pt x="0" y="93980"/>
                    <a:pt x="0" y="209550"/>
                  </a:cubicBezTo>
                  <a:cubicBezTo>
                    <a:pt x="0" y="325120"/>
                    <a:pt x="93980" y="419100"/>
                    <a:pt x="209550" y="419100"/>
                  </a:cubicBezTo>
                  <a:cubicBezTo>
                    <a:pt x="325120" y="419100"/>
                    <a:pt x="419100" y="325120"/>
                    <a:pt x="419100" y="209550"/>
                  </a:cubicBezTo>
                  <a:cubicBezTo>
                    <a:pt x="419100" y="93980"/>
                    <a:pt x="325120" y="0"/>
                    <a:pt x="209550" y="0"/>
                  </a:cubicBezTo>
                  <a:close/>
                </a:path>
              </a:pathLst>
            </a:custGeom>
            <a:solidFill>
              <a:srgbClr val="FFFFFF"/>
            </a:solidFill>
            <a:ln w="9525" cap="flat" cmpd="sng">
              <a:solidFill>
                <a:srgbClr val="C0F6C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68" name="Google Shape;1468;p23"/>
          <p:cNvSpPr/>
          <p:nvPr/>
        </p:nvSpPr>
        <p:spPr>
          <a:xfrm rot="10800000">
            <a:off x="12356111" y="8340881"/>
            <a:ext cx="3834441" cy="1777117"/>
          </a:xfrm>
          <a:custGeom>
            <a:avLst/>
            <a:gdLst/>
            <a:ahLst/>
            <a:cxnLst/>
            <a:rect l="l" t="t" r="r" b="b"/>
            <a:pathLst>
              <a:path w="16114413" h="7468416" extrusionOk="0">
                <a:moveTo>
                  <a:pt x="15408292" y="1894840"/>
                </a:moveTo>
                <a:lnTo>
                  <a:pt x="15408292" y="0"/>
                </a:lnTo>
                <a:lnTo>
                  <a:pt x="15038722" y="0"/>
                </a:lnTo>
                <a:lnTo>
                  <a:pt x="0" y="0"/>
                </a:lnTo>
                <a:lnTo>
                  <a:pt x="0" y="7468416"/>
                </a:lnTo>
                <a:lnTo>
                  <a:pt x="15038722" y="7468416"/>
                </a:lnTo>
                <a:lnTo>
                  <a:pt x="15408292" y="7468416"/>
                </a:lnTo>
                <a:lnTo>
                  <a:pt x="15408292" y="2476500"/>
                </a:lnTo>
                <a:lnTo>
                  <a:pt x="16114413" y="2185670"/>
                </a:lnTo>
                <a:lnTo>
                  <a:pt x="15408292" y="1894840"/>
                </a:lnTo>
                <a:close/>
              </a:path>
            </a:pathLst>
          </a:custGeom>
          <a:solidFill>
            <a:srgbClr val="C8EED0"/>
          </a:solidFill>
          <a:ln>
            <a:noFill/>
          </a:ln>
        </p:spPr>
      </p:sp>
      <p:sp>
        <p:nvSpPr>
          <p:cNvPr id="1469" name="Google Shape;1469;p23"/>
          <p:cNvSpPr/>
          <p:nvPr/>
        </p:nvSpPr>
        <p:spPr>
          <a:xfrm>
            <a:off x="-976502" y="3197892"/>
            <a:ext cx="8203433" cy="8312567"/>
          </a:xfrm>
          <a:custGeom>
            <a:avLst/>
            <a:gdLst/>
            <a:ahLst/>
            <a:cxnLst/>
            <a:rect l="l" t="t" r="r" b="b"/>
            <a:pathLst>
              <a:path w="812800" h="823613" extrusionOk="0">
                <a:moveTo>
                  <a:pt x="406400" y="0"/>
                </a:moveTo>
                <a:cubicBezTo>
                  <a:pt x="181951" y="0"/>
                  <a:pt x="0" y="184372"/>
                  <a:pt x="0" y="411807"/>
                </a:cubicBezTo>
                <a:cubicBezTo>
                  <a:pt x="0" y="639241"/>
                  <a:pt x="181951" y="823613"/>
                  <a:pt x="406400" y="823613"/>
                </a:cubicBezTo>
                <a:cubicBezTo>
                  <a:pt x="630849" y="823613"/>
                  <a:pt x="812800" y="639241"/>
                  <a:pt x="812800" y="411807"/>
                </a:cubicBezTo>
                <a:cubicBezTo>
                  <a:pt x="812800" y="184372"/>
                  <a:pt x="630849" y="0"/>
                  <a:pt x="406400" y="0"/>
                </a:cubicBezTo>
                <a:close/>
              </a:path>
            </a:pathLst>
          </a:custGeom>
          <a:blipFill rotWithShape="1">
            <a:blip r:embed="rId4">
              <a:alphaModFix/>
            </a:blip>
            <a:stretch>
              <a:fillRect l="-36236" r="-36236"/>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23"/>
          <p:cNvSpPr/>
          <p:nvPr/>
        </p:nvSpPr>
        <p:spPr>
          <a:xfrm>
            <a:off x="16710236" y="268427"/>
            <a:ext cx="1310771" cy="407402"/>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471" name="Google Shape;1471;p23"/>
          <p:cNvSpPr/>
          <p:nvPr/>
        </p:nvSpPr>
        <p:spPr>
          <a:xfrm>
            <a:off x="10567925" y="693540"/>
            <a:ext cx="1055927" cy="1046688"/>
          </a:xfrm>
          <a:custGeom>
            <a:avLst/>
            <a:gdLst/>
            <a:ahLst/>
            <a:cxnLst/>
            <a:rect l="l" t="t" r="r" b="b"/>
            <a:pathLst>
              <a:path w="1055927" h="1046688" extrusionOk="0">
                <a:moveTo>
                  <a:pt x="0" y="0"/>
                </a:moveTo>
                <a:lnTo>
                  <a:pt x="1055927" y="0"/>
                </a:lnTo>
                <a:lnTo>
                  <a:pt x="1055927" y="1046688"/>
                </a:lnTo>
                <a:lnTo>
                  <a:pt x="0" y="1046688"/>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472" name="Google Shape;1472;p23"/>
          <p:cNvSpPr/>
          <p:nvPr/>
        </p:nvSpPr>
        <p:spPr>
          <a:xfrm>
            <a:off x="10509680" y="3565234"/>
            <a:ext cx="1050800" cy="1042919"/>
          </a:xfrm>
          <a:custGeom>
            <a:avLst/>
            <a:gdLst/>
            <a:ahLst/>
            <a:cxnLst/>
            <a:rect l="l" t="t" r="r" b="b"/>
            <a:pathLst>
              <a:path w="1050800" h="1042919" extrusionOk="0">
                <a:moveTo>
                  <a:pt x="0" y="0"/>
                </a:moveTo>
                <a:lnTo>
                  <a:pt x="1050800" y="0"/>
                </a:lnTo>
                <a:lnTo>
                  <a:pt x="1050800" y="1042919"/>
                </a:lnTo>
                <a:lnTo>
                  <a:pt x="0" y="1042919"/>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473" name="Google Shape;1473;p23"/>
          <p:cNvSpPr/>
          <p:nvPr/>
        </p:nvSpPr>
        <p:spPr>
          <a:xfrm>
            <a:off x="10635094" y="3676185"/>
            <a:ext cx="799972" cy="799972"/>
          </a:xfrm>
          <a:custGeom>
            <a:avLst/>
            <a:gdLst/>
            <a:ahLst/>
            <a:cxnLst/>
            <a:rect l="l" t="t" r="r" b="b"/>
            <a:pathLst>
              <a:path w="799972" h="799972" extrusionOk="0">
                <a:moveTo>
                  <a:pt x="0" y="0"/>
                </a:moveTo>
                <a:lnTo>
                  <a:pt x="799972" y="0"/>
                </a:lnTo>
                <a:lnTo>
                  <a:pt x="799972" y="799973"/>
                </a:lnTo>
                <a:lnTo>
                  <a:pt x="0" y="799973"/>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474" name="Google Shape;1474;p23"/>
          <p:cNvSpPr/>
          <p:nvPr/>
        </p:nvSpPr>
        <p:spPr>
          <a:xfrm>
            <a:off x="10492367" y="6273203"/>
            <a:ext cx="1080973" cy="1080973"/>
          </a:xfrm>
          <a:custGeom>
            <a:avLst/>
            <a:gdLst/>
            <a:ahLst/>
            <a:cxnLst/>
            <a:rect l="l" t="t" r="r" b="b"/>
            <a:pathLst>
              <a:path w="1080973" h="1080973" extrusionOk="0">
                <a:moveTo>
                  <a:pt x="0" y="0"/>
                </a:moveTo>
                <a:lnTo>
                  <a:pt x="1080972" y="0"/>
                </a:lnTo>
                <a:lnTo>
                  <a:pt x="1080972" y="1080972"/>
                </a:lnTo>
                <a:lnTo>
                  <a:pt x="0" y="1080972"/>
                </a:lnTo>
                <a:lnTo>
                  <a:pt x="0" y="0"/>
                </a:lnTo>
                <a:close/>
              </a:path>
            </a:pathLst>
          </a:custGeom>
          <a:blipFill rotWithShape="1">
            <a:blip r:embed="rId9">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475" name="Google Shape;1475;p23"/>
          <p:cNvSpPr/>
          <p:nvPr/>
        </p:nvSpPr>
        <p:spPr>
          <a:xfrm>
            <a:off x="10441590" y="8715786"/>
            <a:ext cx="1238094" cy="1196308"/>
          </a:xfrm>
          <a:custGeom>
            <a:avLst/>
            <a:gdLst/>
            <a:ahLst/>
            <a:cxnLst/>
            <a:rect l="l" t="t" r="r" b="b"/>
            <a:pathLst>
              <a:path w="1238094" h="1196308" extrusionOk="0">
                <a:moveTo>
                  <a:pt x="0" y="0"/>
                </a:moveTo>
                <a:lnTo>
                  <a:pt x="1238094" y="0"/>
                </a:lnTo>
                <a:lnTo>
                  <a:pt x="1238094" y="1196308"/>
                </a:lnTo>
                <a:lnTo>
                  <a:pt x="0" y="1196308"/>
                </a:lnTo>
                <a:lnTo>
                  <a:pt x="0" y="0"/>
                </a:lnTo>
                <a:close/>
              </a:path>
            </a:pathLst>
          </a:custGeom>
          <a:blipFill rotWithShape="1">
            <a:blip r:embed="rId10">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476" name="Google Shape;1476;p23"/>
          <p:cNvSpPr txBox="1"/>
          <p:nvPr/>
        </p:nvSpPr>
        <p:spPr>
          <a:xfrm>
            <a:off x="674125" y="1194986"/>
            <a:ext cx="9867787" cy="1384250"/>
          </a:xfrm>
          <a:prstGeom prst="rect">
            <a:avLst/>
          </a:prstGeom>
          <a:noFill/>
          <a:ln>
            <a:noFill/>
          </a:ln>
        </p:spPr>
        <p:txBody>
          <a:bodyPr spcFirstLastPara="1" wrap="square" lIns="0" tIns="0" rIns="0" bIns="0" anchor="t" anchorCtr="0">
            <a:spAutoFit/>
          </a:bodyPr>
          <a:lstStyle/>
          <a:p>
            <a:pPr marL="0" marR="0" lvl="0" indent="0" algn="l" rtl="0">
              <a:lnSpc>
                <a:spcPct val="140010"/>
              </a:lnSpc>
              <a:spcBef>
                <a:spcPts val="0"/>
              </a:spcBef>
              <a:spcAft>
                <a:spcPts val="0"/>
              </a:spcAft>
              <a:buClr>
                <a:srgbClr val="186931"/>
              </a:buClr>
              <a:buSzPts val="3999"/>
              <a:buFont typeface="Century Gothic"/>
              <a:buNone/>
            </a:pPr>
            <a:r>
              <a:rPr lang="en-US" sz="3999" b="0" i="0" u="none" strike="noStrike" cap="none">
                <a:solidFill>
                  <a:srgbClr val="186931"/>
                </a:solidFill>
                <a:latin typeface="Century Gothic"/>
                <a:ea typeface="Century Gothic"/>
                <a:cs typeface="Century Gothic"/>
                <a:sym typeface="Century Gothic"/>
              </a:rPr>
              <a:t>COMMON CHARACTERISTICS OF POORLY MAINTAINED PHC FACILITIES </a:t>
            </a:r>
            <a:endParaRPr/>
          </a:p>
        </p:txBody>
      </p:sp>
      <p:sp>
        <p:nvSpPr>
          <p:cNvPr id="1477" name="Google Shape;1477;p23"/>
          <p:cNvSpPr txBox="1"/>
          <p:nvPr/>
        </p:nvSpPr>
        <p:spPr>
          <a:xfrm>
            <a:off x="12733764" y="764231"/>
            <a:ext cx="3340419" cy="1026683"/>
          </a:xfrm>
          <a:prstGeom prst="rect">
            <a:avLst/>
          </a:prstGeom>
          <a:noFill/>
          <a:ln>
            <a:noFill/>
          </a:ln>
        </p:spPr>
        <p:txBody>
          <a:bodyPr spcFirstLastPara="1" wrap="square" lIns="0" tIns="0" rIns="0" bIns="0" anchor="t" anchorCtr="0">
            <a:spAutoFit/>
          </a:bodyPr>
          <a:lstStyle/>
          <a:p>
            <a:pPr marL="0" marR="0" lvl="0" indent="0" algn="l" rtl="0">
              <a:lnSpc>
                <a:spcPct val="139948"/>
              </a:lnSpc>
              <a:spcBef>
                <a:spcPts val="0"/>
              </a:spcBef>
              <a:spcAft>
                <a:spcPts val="0"/>
              </a:spcAft>
              <a:buClr>
                <a:srgbClr val="012B1B"/>
              </a:buClr>
              <a:buSzPts val="1950"/>
              <a:buFont typeface="Century Gothic"/>
              <a:buNone/>
            </a:pPr>
            <a:r>
              <a:rPr lang="en-US" sz="1950" b="1" i="0" u="none" strike="noStrike" cap="none">
                <a:solidFill>
                  <a:srgbClr val="012B1B"/>
                </a:solidFill>
                <a:latin typeface="Century Gothic"/>
                <a:ea typeface="Century Gothic"/>
                <a:cs typeface="Century Gothic"/>
                <a:sym typeface="Century Gothic"/>
              </a:rPr>
              <a:t>Dilapidated buildings – </a:t>
            </a:r>
            <a:r>
              <a:rPr lang="en-US" sz="1950" b="0" i="0" u="none" strike="noStrike" cap="none">
                <a:solidFill>
                  <a:srgbClr val="012B1B"/>
                </a:solidFill>
                <a:latin typeface="Century Gothic"/>
                <a:ea typeface="Century Gothic"/>
                <a:cs typeface="Century Gothic"/>
                <a:sym typeface="Century Gothic"/>
              </a:rPr>
              <a:t>Leaking roofs, cracked walls, and poor ventilation</a:t>
            </a:r>
            <a:endParaRPr/>
          </a:p>
        </p:txBody>
      </p:sp>
      <p:sp>
        <p:nvSpPr>
          <p:cNvPr id="1478" name="Google Shape;1478;p23"/>
          <p:cNvSpPr txBox="1"/>
          <p:nvPr/>
        </p:nvSpPr>
        <p:spPr>
          <a:xfrm>
            <a:off x="12669003" y="3699647"/>
            <a:ext cx="3405180" cy="1026683"/>
          </a:xfrm>
          <a:prstGeom prst="rect">
            <a:avLst/>
          </a:prstGeom>
          <a:noFill/>
          <a:ln>
            <a:noFill/>
          </a:ln>
        </p:spPr>
        <p:txBody>
          <a:bodyPr spcFirstLastPara="1" wrap="square" lIns="0" tIns="0" rIns="0" bIns="0" anchor="t" anchorCtr="0">
            <a:spAutoFit/>
          </a:bodyPr>
          <a:lstStyle/>
          <a:p>
            <a:pPr marL="0" marR="0" lvl="0" indent="0" algn="l" rtl="0">
              <a:lnSpc>
                <a:spcPct val="139948"/>
              </a:lnSpc>
              <a:spcBef>
                <a:spcPts val="0"/>
              </a:spcBef>
              <a:spcAft>
                <a:spcPts val="0"/>
              </a:spcAft>
              <a:buClr>
                <a:srgbClr val="012B1B"/>
              </a:buClr>
              <a:buSzPts val="1950"/>
              <a:buFont typeface="Century Gothic"/>
              <a:buNone/>
            </a:pPr>
            <a:r>
              <a:rPr lang="en-US" sz="1950" b="1" i="0" u="none" strike="noStrike" cap="none">
                <a:solidFill>
                  <a:srgbClr val="012B1B"/>
                </a:solidFill>
                <a:latin typeface="Century Gothic"/>
                <a:ea typeface="Century Gothic"/>
                <a:cs typeface="Century Gothic"/>
                <a:sym typeface="Century Gothic"/>
              </a:rPr>
              <a:t>Lack of basic amenities – </a:t>
            </a:r>
            <a:r>
              <a:rPr lang="en-US" sz="1950" b="0" i="0" u="none" strike="noStrike" cap="none">
                <a:solidFill>
                  <a:srgbClr val="012B1B"/>
                </a:solidFill>
                <a:latin typeface="Century Gothic"/>
                <a:ea typeface="Century Gothic"/>
                <a:cs typeface="Century Gothic"/>
                <a:sym typeface="Century Gothic"/>
              </a:rPr>
              <a:t>No clean water, electricity, or functional toilets.</a:t>
            </a:r>
            <a:endParaRPr/>
          </a:p>
        </p:txBody>
      </p:sp>
      <p:sp>
        <p:nvSpPr>
          <p:cNvPr id="1479" name="Google Shape;1479;p23"/>
          <p:cNvSpPr txBox="1"/>
          <p:nvPr/>
        </p:nvSpPr>
        <p:spPr>
          <a:xfrm>
            <a:off x="12658571" y="6041810"/>
            <a:ext cx="3415612" cy="1712409"/>
          </a:xfrm>
          <a:prstGeom prst="rect">
            <a:avLst/>
          </a:prstGeom>
          <a:solidFill>
            <a:srgbClr val="C8EED0"/>
          </a:solidFill>
          <a:ln>
            <a:noFill/>
          </a:ln>
        </p:spPr>
        <p:txBody>
          <a:bodyPr spcFirstLastPara="1" wrap="square" lIns="0" tIns="0" rIns="0" bIns="0" anchor="t" anchorCtr="0">
            <a:spAutoFit/>
          </a:bodyPr>
          <a:lstStyle/>
          <a:p>
            <a:pPr marL="0" marR="0" lvl="0" indent="0" algn="l" rtl="0">
              <a:lnSpc>
                <a:spcPct val="139948"/>
              </a:lnSpc>
              <a:spcBef>
                <a:spcPts val="0"/>
              </a:spcBef>
              <a:spcAft>
                <a:spcPts val="0"/>
              </a:spcAft>
              <a:buClr>
                <a:srgbClr val="012B1B"/>
              </a:buClr>
              <a:buSzPts val="1950"/>
              <a:buFont typeface="Century Gothic"/>
              <a:buNone/>
            </a:pPr>
            <a:r>
              <a:rPr lang="en-US" sz="1950" b="1" i="0" u="none" strike="noStrike" cap="none">
                <a:solidFill>
                  <a:srgbClr val="012B1B"/>
                </a:solidFill>
                <a:latin typeface="Century Gothic"/>
                <a:ea typeface="Century Gothic"/>
                <a:cs typeface="Century Gothic"/>
                <a:sym typeface="Century Gothic"/>
              </a:rPr>
              <a:t>Poor equipment maintenance – </a:t>
            </a:r>
            <a:r>
              <a:rPr lang="en-US" sz="1950" b="0" i="0" u="none" strike="noStrike" cap="none">
                <a:solidFill>
                  <a:srgbClr val="012B1B"/>
                </a:solidFill>
                <a:latin typeface="Century Gothic"/>
                <a:ea typeface="Century Gothic"/>
                <a:cs typeface="Century Gothic"/>
                <a:sym typeface="Century Gothic"/>
              </a:rPr>
              <a:t>Broken medical tools, outdated or non-functional diagnostic equipment.</a:t>
            </a:r>
            <a:endParaRPr/>
          </a:p>
        </p:txBody>
      </p:sp>
      <p:sp>
        <p:nvSpPr>
          <p:cNvPr id="1480" name="Google Shape;1480;p23"/>
          <p:cNvSpPr txBox="1"/>
          <p:nvPr/>
        </p:nvSpPr>
        <p:spPr>
          <a:xfrm>
            <a:off x="12658571" y="8520854"/>
            <a:ext cx="3415612" cy="1369546"/>
          </a:xfrm>
          <a:prstGeom prst="rect">
            <a:avLst/>
          </a:prstGeom>
          <a:noFill/>
          <a:ln>
            <a:noFill/>
          </a:ln>
        </p:spPr>
        <p:txBody>
          <a:bodyPr spcFirstLastPara="1" wrap="square" lIns="0" tIns="0" rIns="0" bIns="0" anchor="t" anchorCtr="0">
            <a:spAutoFit/>
          </a:bodyPr>
          <a:lstStyle/>
          <a:p>
            <a:pPr marL="0" marR="0" lvl="0" indent="0" algn="l" rtl="0">
              <a:lnSpc>
                <a:spcPct val="139948"/>
              </a:lnSpc>
              <a:spcBef>
                <a:spcPts val="0"/>
              </a:spcBef>
              <a:spcAft>
                <a:spcPts val="0"/>
              </a:spcAft>
              <a:buClr>
                <a:srgbClr val="012B1B"/>
              </a:buClr>
              <a:buSzPts val="1950"/>
              <a:buFont typeface="Century Gothic"/>
              <a:buNone/>
            </a:pPr>
            <a:r>
              <a:rPr lang="en-US" sz="1950" b="1" i="0" u="none" strike="noStrike" cap="none">
                <a:solidFill>
                  <a:srgbClr val="012B1B"/>
                </a:solidFill>
                <a:latin typeface="Century Gothic"/>
                <a:ea typeface="Century Gothic"/>
                <a:cs typeface="Century Gothic"/>
                <a:sym typeface="Century Gothic"/>
              </a:rPr>
              <a:t>Limited availability of essential drugs – </a:t>
            </a:r>
            <a:r>
              <a:rPr lang="en-US" sz="1950" b="0" i="0" u="none" strike="noStrike" cap="none">
                <a:solidFill>
                  <a:srgbClr val="012B1B"/>
                </a:solidFill>
                <a:latin typeface="Century Gothic"/>
                <a:ea typeface="Century Gothic"/>
                <a:cs typeface="Century Gothic"/>
                <a:sym typeface="Century Gothic"/>
              </a:rPr>
              <a:t>Frequent stockouts of medications and vaccines</a:t>
            </a:r>
            <a:endParaRPr/>
          </a:p>
        </p:txBody>
      </p:sp>
      <p:sp>
        <p:nvSpPr>
          <p:cNvPr id="1481" name="Google Shape;1481;p23"/>
          <p:cNvSpPr/>
          <p:nvPr/>
        </p:nvSpPr>
        <p:spPr>
          <a:xfrm>
            <a:off x="-573698" y="5643345"/>
            <a:ext cx="5105400" cy="667183"/>
          </a:xfrm>
          <a:prstGeom prst="rect">
            <a:avLst/>
          </a:prstGeom>
          <a:solidFill>
            <a:srgbClr val="443F4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pic>
        <p:nvPicPr>
          <p:cNvPr id="1482" name="Google Shape;1482;p23"/>
          <p:cNvPicPr preferRelativeResize="0"/>
          <p:nvPr/>
        </p:nvPicPr>
        <p:blipFill rotWithShape="1">
          <a:blip r:embed="rId11">
            <a:alphaModFix/>
          </a:blip>
          <a:srcRect/>
          <a:stretch/>
        </p:blipFill>
        <p:spPr>
          <a:xfrm>
            <a:off x="151067" y="96599"/>
            <a:ext cx="1601533" cy="641178"/>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1486"/>
        <p:cNvGrpSpPr/>
        <p:nvPr/>
      </p:nvGrpSpPr>
      <p:grpSpPr>
        <a:xfrm>
          <a:off x="0" y="0"/>
          <a:ext cx="0" cy="0"/>
          <a:chOff x="0" y="0"/>
          <a:chExt cx="0" cy="0"/>
        </a:xfrm>
      </p:grpSpPr>
      <p:sp>
        <p:nvSpPr>
          <p:cNvPr id="1487" name="Google Shape;1487;p24"/>
          <p:cNvSpPr txBox="1"/>
          <p:nvPr/>
        </p:nvSpPr>
        <p:spPr>
          <a:xfrm>
            <a:off x="591045" y="6676966"/>
            <a:ext cx="11731861" cy="323872"/>
          </a:xfrm>
          <a:prstGeom prst="rect">
            <a:avLst/>
          </a:prstGeom>
          <a:noFill/>
          <a:ln>
            <a:noFill/>
          </a:ln>
        </p:spPr>
        <p:txBody>
          <a:bodyPr spcFirstLastPara="1" wrap="square" lIns="0" tIns="0" rIns="0" bIns="0" anchor="t" anchorCtr="0">
            <a:spAutoFit/>
          </a:bodyPr>
          <a:lstStyle/>
          <a:p>
            <a:pPr marL="0" marR="0" lvl="0" indent="0" algn="l" rtl="0">
              <a:lnSpc>
                <a:spcPct val="96990"/>
              </a:lnSpc>
              <a:spcBef>
                <a:spcPts val="0"/>
              </a:spcBef>
              <a:spcAft>
                <a:spcPts val="0"/>
              </a:spcAft>
              <a:buNone/>
            </a:pPr>
            <a:r>
              <a:rPr lang="en-US" sz="2525">
                <a:solidFill>
                  <a:srgbClr val="343432"/>
                </a:solidFill>
                <a:latin typeface="Century Gothic"/>
                <a:ea typeface="Century Gothic"/>
                <a:cs typeface="Century Gothic"/>
                <a:sym typeface="Century Gothic"/>
              </a:rPr>
              <a:t>(Overview of the PHC funds (DFF, Capitation, other sources)</a:t>
            </a:r>
            <a:endParaRPr/>
          </a:p>
        </p:txBody>
      </p:sp>
      <p:sp>
        <p:nvSpPr>
          <p:cNvPr id="1488" name="Google Shape;1488;p24"/>
          <p:cNvSpPr txBox="1"/>
          <p:nvPr/>
        </p:nvSpPr>
        <p:spPr>
          <a:xfrm>
            <a:off x="591045" y="4193980"/>
            <a:ext cx="9686339" cy="2317305"/>
          </a:xfrm>
          <a:prstGeom prst="rect">
            <a:avLst/>
          </a:prstGeom>
          <a:noFill/>
          <a:ln>
            <a:noFill/>
          </a:ln>
        </p:spPr>
        <p:txBody>
          <a:bodyPr spcFirstLastPara="1" wrap="square" lIns="0" tIns="0" rIns="0" bIns="0" anchor="t" anchorCtr="0">
            <a:spAutoFit/>
          </a:bodyPr>
          <a:lstStyle/>
          <a:p>
            <a:pPr marL="0" marR="0" lvl="0" indent="0" algn="l" rtl="0">
              <a:lnSpc>
                <a:spcPct val="140004"/>
              </a:lnSpc>
              <a:spcBef>
                <a:spcPts val="0"/>
              </a:spcBef>
              <a:spcAft>
                <a:spcPts val="0"/>
              </a:spcAft>
              <a:buNone/>
            </a:pPr>
            <a:r>
              <a:rPr lang="en-US" sz="4342">
                <a:solidFill>
                  <a:srgbClr val="186931"/>
                </a:solidFill>
                <a:latin typeface="Century Gothic"/>
                <a:ea typeface="Century Gothic"/>
                <a:cs typeface="Century Gothic"/>
                <a:sym typeface="Century Gothic"/>
              </a:rPr>
              <a:t>INTRODUCTION TO BHCPF, SIGNIFICANCE AND FOCUS OF PFMO INTERVENTION</a:t>
            </a:r>
            <a:endParaRPr/>
          </a:p>
        </p:txBody>
      </p:sp>
      <p:sp>
        <p:nvSpPr>
          <p:cNvPr id="1489" name="Google Shape;1489;p24"/>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490" name="Google Shape;1490;p24"/>
          <p:cNvSpPr/>
          <p:nvPr/>
        </p:nvSpPr>
        <p:spPr>
          <a:xfrm>
            <a:off x="10903058" y="-844486"/>
            <a:ext cx="9762862" cy="12338529"/>
          </a:xfrm>
          <a:custGeom>
            <a:avLst/>
            <a:gdLst/>
            <a:ahLst/>
            <a:cxnLst/>
            <a:rect l="l" t="t" r="r" b="b"/>
            <a:pathLst>
              <a:path w="9668028" h="12218676" extrusionOk="0">
                <a:moveTo>
                  <a:pt x="0" y="0"/>
                </a:moveTo>
                <a:lnTo>
                  <a:pt x="9668027" y="0"/>
                </a:lnTo>
                <a:lnTo>
                  <a:pt x="9668027" y="12218677"/>
                </a:lnTo>
                <a:lnTo>
                  <a:pt x="0" y="12218677"/>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491" name="Google Shape;1491;p24"/>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36</a:t>
            </a:fld>
            <a:endParaRPr/>
          </a:p>
        </p:txBody>
      </p:sp>
      <p:pic>
        <p:nvPicPr>
          <p:cNvPr id="1492" name="Google Shape;1492;p24"/>
          <p:cNvPicPr preferRelativeResize="0"/>
          <p:nvPr/>
        </p:nvPicPr>
        <p:blipFill rotWithShape="1">
          <a:blip r:embed="rId5">
            <a:alphaModFix/>
          </a:blip>
          <a:srcRect/>
          <a:stretch/>
        </p:blipFill>
        <p:spPr>
          <a:xfrm>
            <a:off x="151067" y="96599"/>
            <a:ext cx="1601533" cy="641178"/>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496"/>
        <p:cNvGrpSpPr/>
        <p:nvPr/>
      </p:nvGrpSpPr>
      <p:grpSpPr>
        <a:xfrm>
          <a:off x="0" y="0"/>
          <a:ext cx="0" cy="0"/>
          <a:chOff x="0" y="0"/>
          <a:chExt cx="0" cy="0"/>
        </a:xfrm>
      </p:grpSpPr>
      <p:sp>
        <p:nvSpPr>
          <p:cNvPr id="1497" name="Google Shape;1497;g351df2b98da_0_2"/>
          <p:cNvSpPr/>
          <p:nvPr/>
        </p:nvSpPr>
        <p:spPr>
          <a:xfrm>
            <a:off x="-130913" y="-50453"/>
            <a:ext cx="18415567" cy="10389870"/>
          </a:xfrm>
          <a:custGeom>
            <a:avLst/>
            <a:gdLst/>
            <a:ahLst/>
            <a:cxnLst/>
            <a:rect l="l" t="t" r="r" b="b"/>
            <a:pathLst>
              <a:path w="18369643" h="10287000" extrusionOk="0">
                <a:moveTo>
                  <a:pt x="0" y="0"/>
                </a:moveTo>
                <a:lnTo>
                  <a:pt x="18369642" y="0"/>
                </a:lnTo>
                <a:lnTo>
                  <a:pt x="18369642" y="10287000"/>
                </a:lnTo>
                <a:lnTo>
                  <a:pt x="0" y="10287000"/>
                </a:lnTo>
                <a:lnTo>
                  <a:pt x="0" y="0"/>
                </a:lnTo>
                <a:close/>
              </a:path>
            </a:pathLst>
          </a:custGeom>
          <a:blipFill rotWithShape="1">
            <a:blip r:embed="rId3">
              <a:alphaModFix amt="6000"/>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498" name="Google Shape;1498;g351df2b98da_0_2"/>
          <p:cNvSpPr txBox="1">
            <a:spLocks noGrp="1"/>
          </p:cNvSpPr>
          <p:nvPr>
            <p:ph type="title" idx="4294967295"/>
          </p:nvPr>
        </p:nvSpPr>
        <p:spPr>
          <a:xfrm>
            <a:off x="1046150" y="1057367"/>
            <a:ext cx="15169500" cy="784800"/>
          </a:xfrm>
          <a:prstGeom prst="rect">
            <a:avLst/>
          </a:prstGeom>
          <a:noFill/>
          <a:ln>
            <a:noFill/>
          </a:ln>
        </p:spPr>
        <p:txBody>
          <a:bodyPr spcFirstLastPara="1" wrap="square" lIns="137025" tIns="68525" rIns="137025" bIns="68525" anchor="b" anchorCtr="0">
            <a:spAutoFit/>
          </a:bodyPr>
          <a:lstStyle/>
          <a:p>
            <a:pPr marL="0" lvl="0" indent="0" algn="l" rtl="0">
              <a:lnSpc>
                <a:spcPct val="100000"/>
              </a:lnSpc>
              <a:spcBef>
                <a:spcPts val="0"/>
              </a:spcBef>
              <a:spcAft>
                <a:spcPts val="0"/>
              </a:spcAft>
              <a:buClr>
                <a:srgbClr val="204024"/>
              </a:buClr>
              <a:buSzPts val="4200"/>
              <a:buFont typeface="Candara"/>
              <a:buNone/>
            </a:pPr>
            <a:r>
              <a:rPr lang="en-US" sz="4200" b="1">
                <a:solidFill>
                  <a:srgbClr val="204024"/>
                </a:solidFill>
                <a:latin typeface="Candara"/>
                <a:ea typeface="Candara"/>
                <a:cs typeface="Candara"/>
                <a:sym typeface="Candara"/>
              </a:rPr>
              <a:t>Introduction To The National Health Act (NHAct, 2014) </a:t>
            </a:r>
            <a:endParaRPr/>
          </a:p>
        </p:txBody>
      </p:sp>
      <p:sp>
        <p:nvSpPr>
          <p:cNvPr id="1499" name="Google Shape;1499;g351df2b98da_0_2"/>
          <p:cNvSpPr txBox="1"/>
          <p:nvPr/>
        </p:nvSpPr>
        <p:spPr>
          <a:xfrm>
            <a:off x="936908" y="2304896"/>
            <a:ext cx="16414200" cy="6464700"/>
          </a:xfrm>
          <a:prstGeom prst="rect">
            <a:avLst/>
          </a:prstGeom>
          <a:noFill/>
          <a:ln>
            <a:noFill/>
          </a:ln>
        </p:spPr>
        <p:txBody>
          <a:bodyPr spcFirstLastPara="1" wrap="square" lIns="0" tIns="0" rIns="0" bIns="0" anchor="t" anchorCtr="0">
            <a:spAutoFit/>
          </a:bodyPr>
          <a:lstStyle/>
          <a:p>
            <a:pPr marL="520700" marR="0" lvl="0" indent="-520700" algn="just" rtl="0">
              <a:lnSpc>
                <a:spcPct val="100000"/>
              </a:lnSpc>
              <a:spcBef>
                <a:spcPts val="0"/>
              </a:spcBef>
              <a:spcAft>
                <a:spcPts val="0"/>
              </a:spcAft>
              <a:buClr>
                <a:srgbClr val="000000"/>
              </a:buClr>
              <a:buSzPts val="3000"/>
              <a:buFont typeface="Noto Sans Symbols"/>
              <a:buChar char="▪"/>
            </a:pPr>
            <a:r>
              <a:rPr lang="en-US" sz="3000" b="0" i="0" u="none" strike="noStrike" cap="none">
                <a:solidFill>
                  <a:srgbClr val="000000"/>
                </a:solidFill>
                <a:latin typeface="Candara"/>
                <a:ea typeface="Candara"/>
                <a:cs typeface="Candara"/>
                <a:sym typeface="Candara"/>
              </a:rPr>
              <a:t>The National Health Act (NHAct) 2014 was enacted to ensure improved health outcomes, by providing a legal framework for the provision of health care services and establish an organizational and management structure for the health system in Nigeria.</a:t>
            </a:r>
            <a:endParaRPr sz="2100"/>
          </a:p>
          <a:p>
            <a:pPr marL="0" marR="0" lvl="0" indent="0" algn="just" rtl="0">
              <a:lnSpc>
                <a:spcPct val="100000"/>
              </a:lnSpc>
              <a:spcBef>
                <a:spcPts val="0"/>
              </a:spcBef>
              <a:spcAft>
                <a:spcPts val="0"/>
              </a:spcAft>
              <a:buClr>
                <a:schemeClr val="dk1"/>
              </a:buClr>
              <a:buSzPts val="3000"/>
              <a:buFont typeface="Arial"/>
              <a:buNone/>
            </a:pPr>
            <a:endParaRPr sz="3000" b="0" i="0" u="none" strike="noStrike" cap="none">
              <a:solidFill>
                <a:srgbClr val="000000"/>
              </a:solidFill>
              <a:latin typeface="Candara"/>
              <a:ea typeface="Candara"/>
              <a:cs typeface="Candara"/>
              <a:sym typeface="Candara"/>
            </a:endParaRPr>
          </a:p>
          <a:p>
            <a:pPr marL="520700" marR="0" lvl="0" indent="-520700" algn="just" rtl="0">
              <a:lnSpc>
                <a:spcPct val="100000"/>
              </a:lnSpc>
              <a:spcBef>
                <a:spcPts val="0"/>
              </a:spcBef>
              <a:spcAft>
                <a:spcPts val="0"/>
              </a:spcAft>
              <a:buClr>
                <a:srgbClr val="000000"/>
              </a:buClr>
              <a:buSzPts val="3000"/>
              <a:buFont typeface="Noto Sans Symbols"/>
              <a:buChar char="▪"/>
            </a:pPr>
            <a:r>
              <a:rPr lang="en-US" sz="3000" b="0" i="0" u="none" strike="noStrike" cap="none">
                <a:solidFill>
                  <a:srgbClr val="000000"/>
                </a:solidFill>
                <a:latin typeface="Candara"/>
                <a:ea typeface="Candara"/>
                <a:cs typeface="Candara"/>
                <a:sym typeface="Candara"/>
              </a:rPr>
              <a:t>Section 11, NHAct of 2014,  mandates the establishment of a Basic Health Care Provision Fund (BHCPF) as a catalytic funding for the transformation of PHC in Nigeria</a:t>
            </a:r>
            <a:endParaRPr sz="2100"/>
          </a:p>
          <a:p>
            <a:pPr marL="0" marR="0" lvl="0" indent="0" algn="just" rtl="0">
              <a:lnSpc>
                <a:spcPct val="100000"/>
              </a:lnSpc>
              <a:spcBef>
                <a:spcPts val="0"/>
              </a:spcBef>
              <a:spcAft>
                <a:spcPts val="0"/>
              </a:spcAft>
              <a:buClr>
                <a:schemeClr val="dk1"/>
              </a:buClr>
              <a:buSzPts val="3000"/>
              <a:buFont typeface="Arial"/>
              <a:buNone/>
            </a:pPr>
            <a:endParaRPr sz="3000" b="0" i="0" u="none" strike="noStrike" cap="none">
              <a:solidFill>
                <a:srgbClr val="000000"/>
              </a:solidFill>
              <a:latin typeface="Candara"/>
              <a:ea typeface="Candara"/>
              <a:cs typeface="Candara"/>
              <a:sym typeface="Candara"/>
            </a:endParaRPr>
          </a:p>
          <a:p>
            <a:pPr marL="520700" marR="0" lvl="0" indent="-520700" algn="just" rtl="0">
              <a:lnSpc>
                <a:spcPct val="100000"/>
              </a:lnSpc>
              <a:spcBef>
                <a:spcPts val="0"/>
              </a:spcBef>
              <a:spcAft>
                <a:spcPts val="0"/>
              </a:spcAft>
              <a:buClr>
                <a:srgbClr val="000000"/>
              </a:buClr>
              <a:buSzPts val="3000"/>
              <a:buFont typeface="Noto Sans Symbols"/>
              <a:buChar char="▪"/>
            </a:pPr>
            <a:r>
              <a:rPr lang="en-US" sz="3000" b="0" i="0" u="none" strike="noStrike" cap="none">
                <a:solidFill>
                  <a:srgbClr val="000000"/>
                </a:solidFill>
                <a:latin typeface="Candara"/>
                <a:ea typeface="Candara"/>
                <a:cs typeface="Candara"/>
                <a:sym typeface="Candara"/>
              </a:rPr>
              <a:t>The Act is a milestone in the national momentum to strengthen the primary health care system, improve health indices and move Nigeria towards achieving Universal Health Coverage (UHC) with the consequential improvement in economic productivity. </a:t>
            </a:r>
            <a:endParaRPr sz="2100"/>
          </a:p>
          <a:p>
            <a:pPr marL="0" marR="0" lvl="0" indent="0" algn="just" rtl="0">
              <a:lnSpc>
                <a:spcPct val="100000"/>
              </a:lnSpc>
              <a:spcBef>
                <a:spcPts val="0"/>
              </a:spcBef>
              <a:spcAft>
                <a:spcPts val="0"/>
              </a:spcAft>
              <a:buClr>
                <a:schemeClr val="dk1"/>
              </a:buClr>
              <a:buSzPts val="3000"/>
              <a:buFont typeface="Arial"/>
              <a:buNone/>
            </a:pPr>
            <a:endParaRPr sz="3000" b="0" i="0" u="none" strike="noStrike" cap="none">
              <a:solidFill>
                <a:srgbClr val="000000"/>
              </a:solidFill>
              <a:latin typeface="Candara"/>
              <a:ea typeface="Candara"/>
              <a:cs typeface="Candara"/>
              <a:sym typeface="Candara"/>
            </a:endParaRPr>
          </a:p>
          <a:p>
            <a:pPr marL="520700" marR="0" lvl="0" indent="-520700" algn="just" rtl="0">
              <a:lnSpc>
                <a:spcPct val="100000"/>
              </a:lnSpc>
              <a:spcBef>
                <a:spcPts val="0"/>
              </a:spcBef>
              <a:spcAft>
                <a:spcPts val="0"/>
              </a:spcAft>
              <a:buClr>
                <a:srgbClr val="000000"/>
              </a:buClr>
              <a:buSzPts val="3000"/>
              <a:buFont typeface="Noto Sans Symbols"/>
              <a:buChar char="▪"/>
            </a:pPr>
            <a:r>
              <a:rPr lang="en-US" sz="3000" b="0" i="0" u="none" strike="noStrike" cap="none">
                <a:solidFill>
                  <a:srgbClr val="000000"/>
                </a:solidFill>
                <a:latin typeface="Candara"/>
                <a:ea typeface="Candara"/>
                <a:cs typeface="Candara"/>
                <a:sym typeface="Candara"/>
              </a:rPr>
              <a:t>BHCPF is to support the effective delivery of primary health care services, provide insurance coverage through the provision of a Basic Minimum Package of Healthcare Services (BMPHS) and to address both Medical and public health  Emergencies.</a:t>
            </a:r>
            <a:endParaRPr sz="2100"/>
          </a:p>
        </p:txBody>
      </p:sp>
      <p:sp>
        <p:nvSpPr>
          <p:cNvPr id="1500" name="Google Shape;1500;g351df2b98da_0_2"/>
          <p:cNvSpPr txBox="1"/>
          <p:nvPr/>
        </p:nvSpPr>
        <p:spPr>
          <a:xfrm>
            <a:off x="242979" y="9821910"/>
            <a:ext cx="3667200" cy="2616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700"/>
              <a:buFont typeface="Candara"/>
              <a:buNone/>
            </a:pPr>
            <a:r>
              <a:rPr lang="en-US" sz="1700" b="0" i="0" u="none" strike="noStrike" cap="none">
                <a:solidFill>
                  <a:srgbClr val="000000"/>
                </a:solidFill>
                <a:latin typeface="Candara"/>
                <a:ea typeface="Candara"/>
                <a:cs typeface="Candara"/>
                <a:sym typeface="Candara"/>
              </a:rPr>
              <a:t>Source:</a:t>
            </a:r>
            <a:endParaRPr sz="2100"/>
          </a:p>
        </p:txBody>
      </p:sp>
      <p:sp>
        <p:nvSpPr>
          <p:cNvPr id="1501" name="Google Shape;1501;g351df2b98da_0_2"/>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pic>
        <p:nvPicPr>
          <p:cNvPr id="1502" name="Google Shape;1502;g351df2b98da_0_2"/>
          <p:cNvPicPr preferRelativeResize="0"/>
          <p:nvPr/>
        </p:nvPicPr>
        <p:blipFill rotWithShape="1">
          <a:blip r:embed="rId5">
            <a:alphaModFix/>
          </a:blip>
          <a:srcRect/>
          <a:stretch/>
        </p:blipFill>
        <p:spPr>
          <a:xfrm>
            <a:off x="151067" y="96598"/>
            <a:ext cx="1982534" cy="793713"/>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506"/>
        <p:cNvGrpSpPr/>
        <p:nvPr/>
      </p:nvGrpSpPr>
      <p:grpSpPr>
        <a:xfrm>
          <a:off x="0" y="0"/>
          <a:ext cx="0" cy="0"/>
          <a:chOff x="0" y="0"/>
          <a:chExt cx="0" cy="0"/>
        </a:xfrm>
      </p:grpSpPr>
      <p:sp>
        <p:nvSpPr>
          <p:cNvPr id="1507" name="Google Shape;1507;g351df2b98da_0_510"/>
          <p:cNvSpPr txBox="1"/>
          <p:nvPr/>
        </p:nvSpPr>
        <p:spPr>
          <a:xfrm flipH="1">
            <a:off x="801442" y="9476504"/>
            <a:ext cx="14072400" cy="554100"/>
          </a:xfrm>
          <a:prstGeom prst="rect">
            <a:avLst/>
          </a:prstGeom>
          <a:solidFill>
            <a:srgbClr val="E6E6E6"/>
          </a:solidFill>
          <a:ln w="19050" cap="flat" cmpd="sng">
            <a:solidFill>
              <a:schemeClr val="dk1"/>
            </a:solidFill>
            <a:prstDash val="solid"/>
            <a:round/>
            <a:headEnd type="none" w="sm" len="sm"/>
            <a:tailEnd type="none" w="sm" len="sm"/>
          </a:ln>
        </p:spPr>
        <p:txBody>
          <a:bodyPr spcFirstLastPara="1" wrap="square" lIns="137150" tIns="68550" rIns="137150" bIns="68550" anchor="t" anchorCtr="0">
            <a:spAutoFit/>
          </a:bodyPr>
          <a:lstStyle/>
          <a:p>
            <a:pPr marL="0" marR="0" lvl="0" indent="0" algn="l" rtl="0">
              <a:lnSpc>
                <a:spcPct val="100000"/>
              </a:lnSpc>
              <a:spcBef>
                <a:spcPts val="0"/>
              </a:spcBef>
              <a:spcAft>
                <a:spcPts val="0"/>
              </a:spcAft>
              <a:buClr>
                <a:srgbClr val="000000"/>
              </a:buClr>
              <a:buSzPts val="2700"/>
              <a:buFont typeface="Candara"/>
              <a:buNone/>
            </a:pPr>
            <a:r>
              <a:rPr lang="en-US" sz="2700" b="1" i="0" u="none" strike="noStrike" cap="none">
                <a:solidFill>
                  <a:srgbClr val="000000"/>
                </a:solidFill>
                <a:latin typeface="Candara"/>
                <a:ea typeface="Candara"/>
                <a:cs typeface="Candara"/>
                <a:sym typeface="Candara"/>
              </a:rPr>
              <a:t>The 4 operational level of the Institutional Structure reflecting the PFMOs</a:t>
            </a:r>
            <a:endParaRPr sz="2100"/>
          </a:p>
        </p:txBody>
      </p:sp>
      <p:sp>
        <p:nvSpPr>
          <p:cNvPr id="1508" name="Google Shape;1508;g351df2b98da_0_510"/>
          <p:cNvSpPr txBox="1"/>
          <p:nvPr/>
        </p:nvSpPr>
        <p:spPr>
          <a:xfrm>
            <a:off x="89061" y="712517"/>
            <a:ext cx="16416600" cy="9261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3600"/>
              <a:buFont typeface="Candara"/>
              <a:buNone/>
            </a:pPr>
            <a:r>
              <a:rPr lang="en-US" sz="3600" b="1" i="0" u="none" strike="noStrike" cap="none">
                <a:solidFill>
                  <a:srgbClr val="000000"/>
                </a:solidFill>
                <a:latin typeface="Candara"/>
                <a:ea typeface="Candara"/>
                <a:cs typeface="Candara"/>
                <a:sym typeface="Candara"/>
              </a:rPr>
              <a:t>The </a:t>
            </a:r>
            <a:r>
              <a:rPr lang="en-US" sz="3600" b="1">
                <a:solidFill>
                  <a:srgbClr val="000000"/>
                </a:solidFill>
                <a:latin typeface="Candara"/>
                <a:ea typeface="Candara"/>
                <a:cs typeface="Candara"/>
                <a:sym typeface="Candara"/>
              </a:rPr>
              <a:t>Governance</a:t>
            </a:r>
            <a:r>
              <a:rPr lang="en-US" sz="3600" b="1" i="0" u="none" strike="noStrike" cap="none">
                <a:solidFill>
                  <a:srgbClr val="000000"/>
                </a:solidFill>
                <a:latin typeface="Candara"/>
                <a:ea typeface="Candara"/>
                <a:cs typeface="Candara"/>
                <a:sym typeface="Candara"/>
              </a:rPr>
              <a:t> Structure for the implementation of the NPHCDA Gateway</a:t>
            </a:r>
            <a:endParaRPr sz="2100"/>
          </a:p>
        </p:txBody>
      </p:sp>
      <p:pic>
        <p:nvPicPr>
          <p:cNvPr id="1509" name="Google Shape;1509;g351df2b98da_0_510"/>
          <p:cNvPicPr preferRelativeResize="0"/>
          <p:nvPr/>
        </p:nvPicPr>
        <p:blipFill rotWithShape="1">
          <a:blip r:embed="rId3">
            <a:alphaModFix/>
          </a:blip>
          <a:srcRect/>
          <a:stretch/>
        </p:blipFill>
        <p:spPr>
          <a:xfrm>
            <a:off x="2851079" y="1614314"/>
            <a:ext cx="11620072" cy="7670628"/>
          </a:xfrm>
          <a:prstGeom prst="rect">
            <a:avLst/>
          </a:prstGeom>
          <a:noFill/>
          <a:ln>
            <a:noFill/>
          </a:ln>
        </p:spPr>
      </p:pic>
      <p:sp>
        <p:nvSpPr>
          <p:cNvPr id="1510" name="Google Shape;1510;g351df2b98da_0_510"/>
          <p:cNvSpPr/>
          <p:nvPr/>
        </p:nvSpPr>
        <p:spPr>
          <a:xfrm>
            <a:off x="-3350" y="-50450"/>
            <a:ext cx="18277795" cy="10389870"/>
          </a:xfrm>
          <a:custGeom>
            <a:avLst/>
            <a:gdLst/>
            <a:ahLst/>
            <a:cxnLst/>
            <a:rect l="l" t="t" r="r" b="b"/>
            <a:pathLst>
              <a:path w="18369643" h="10287000" extrusionOk="0">
                <a:moveTo>
                  <a:pt x="0" y="0"/>
                </a:moveTo>
                <a:lnTo>
                  <a:pt x="18369642" y="0"/>
                </a:lnTo>
                <a:lnTo>
                  <a:pt x="18369642" y="10287000"/>
                </a:lnTo>
                <a:lnTo>
                  <a:pt x="0" y="10287000"/>
                </a:lnTo>
                <a:lnTo>
                  <a:pt x="0" y="0"/>
                </a:lnTo>
                <a:close/>
              </a:path>
            </a:pathLst>
          </a:custGeom>
          <a:blipFill rotWithShape="1">
            <a:blip r:embed="rId4">
              <a:alphaModFix amt="6000"/>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511" name="Google Shape;1511;g351df2b98da_0_510"/>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pic>
        <p:nvPicPr>
          <p:cNvPr id="1512" name="Google Shape;1512;g351df2b98da_0_510"/>
          <p:cNvPicPr preferRelativeResize="0"/>
          <p:nvPr/>
        </p:nvPicPr>
        <p:blipFill rotWithShape="1">
          <a:blip r:embed="rId6">
            <a:alphaModFix/>
          </a:blip>
          <a:srcRect/>
          <a:stretch/>
        </p:blipFill>
        <p:spPr>
          <a:xfrm>
            <a:off x="151067" y="96599"/>
            <a:ext cx="1601533" cy="641178"/>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516"/>
        <p:cNvGrpSpPr/>
        <p:nvPr/>
      </p:nvGrpSpPr>
      <p:grpSpPr>
        <a:xfrm>
          <a:off x="0" y="0"/>
          <a:ext cx="0" cy="0"/>
          <a:chOff x="0" y="0"/>
          <a:chExt cx="0" cy="0"/>
        </a:xfrm>
      </p:grpSpPr>
      <p:sp>
        <p:nvSpPr>
          <p:cNvPr id="1517" name="Google Shape;1517;g351df2b98da_0_1952"/>
          <p:cNvSpPr/>
          <p:nvPr/>
        </p:nvSpPr>
        <p:spPr>
          <a:xfrm>
            <a:off x="-18402" y="606162"/>
            <a:ext cx="7658100" cy="8851500"/>
          </a:xfrm>
          <a:prstGeom prst="rect">
            <a:avLst/>
          </a:prstGeom>
          <a:gradFill>
            <a:gsLst>
              <a:gs pos="0">
                <a:srgbClr val="D8D8D8"/>
              </a:gs>
              <a:gs pos="100000">
                <a:srgbClr val="FFFFFF">
                  <a:alpha val="0"/>
                </a:srgbClr>
              </a:gs>
            </a:gsLst>
            <a:lin ang="21593863" scaled="0"/>
          </a:gra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dk1"/>
              </a:buClr>
              <a:buSzPts val="2100"/>
              <a:buFont typeface="Arial"/>
              <a:buNone/>
            </a:pPr>
            <a:endParaRPr sz="2100" b="0" i="0" u="none" strike="noStrike" cap="none">
              <a:solidFill>
                <a:srgbClr val="FFFFFF"/>
              </a:solidFill>
              <a:latin typeface="Calibri"/>
              <a:ea typeface="Calibri"/>
              <a:cs typeface="Calibri"/>
              <a:sym typeface="Calibri"/>
            </a:endParaRPr>
          </a:p>
        </p:txBody>
      </p:sp>
      <p:sp>
        <p:nvSpPr>
          <p:cNvPr id="1518" name="Google Shape;1518;g351df2b98da_0_1952"/>
          <p:cNvSpPr txBox="1"/>
          <p:nvPr/>
        </p:nvSpPr>
        <p:spPr>
          <a:xfrm>
            <a:off x="13163" y="52401"/>
            <a:ext cx="17900100" cy="692400"/>
          </a:xfrm>
          <a:prstGeom prst="rect">
            <a:avLst/>
          </a:prstGeom>
          <a:noFill/>
          <a:ln>
            <a:noFill/>
          </a:ln>
        </p:spPr>
        <p:txBody>
          <a:bodyPr spcFirstLastPara="1" wrap="square" lIns="137025" tIns="68525" rIns="137025" bIns="68525" anchor="t" anchorCtr="0">
            <a:spAutoFit/>
          </a:bodyPr>
          <a:lstStyle/>
          <a:p>
            <a:pPr marL="0" marR="0" lvl="0" indent="0" algn="l" rtl="0">
              <a:lnSpc>
                <a:spcPct val="100000"/>
              </a:lnSpc>
              <a:spcBef>
                <a:spcPts val="0"/>
              </a:spcBef>
              <a:spcAft>
                <a:spcPts val="0"/>
              </a:spcAft>
              <a:buClr>
                <a:srgbClr val="204024"/>
              </a:buClr>
              <a:buSzPts val="3600"/>
              <a:buFont typeface="Arial"/>
              <a:buNone/>
            </a:pPr>
            <a:r>
              <a:rPr lang="en-US" sz="3600" b="1" i="0" u="none" strike="noStrike" cap="none">
                <a:solidFill>
                  <a:srgbClr val="204024"/>
                </a:solidFill>
                <a:latin typeface="Arial"/>
                <a:ea typeface="Arial"/>
                <a:cs typeface="Arial"/>
                <a:sym typeface="Arial"/>
              </a:rPr>
              <a:t>Implementation Cycle of the NPHCDA Gateway At facility level</a:t>
            </a:r>
            <a:endParaRPr sz="3600" b="1" i="0" u="none" strike="noStrike" cap="none">
              <a:solidFill>
                <a:srgbClr val="204024"/>
              </a:solidFill>
              <a:latin typeface="Arial"/>
              <a:ea typeface="Arial"/>
              <a:cs typeface="Arial"/>
              <a:sym typeface="Arial"/>
            </a:endParaRPr>
          </a:p>
        </p:txBody>
      </p:sp>
      <p:cxnSp>
        <p:nvCxnSpPr>
          <p:cNvPr id="1519" name="Google Shape;1519;g351df2b98da_0_1952"/>
          <p:cNvCxnSpPr/>
          <p:nvPr/>
        </p:nvCxnSpPr>
        <p:spPr>
          <a:xfrm rot="10800000" flipH="1">
            <a:off x="13163" y="824571"/>
            <a:ext cx="18242100" cy="900"/>
          </a:xfrm>
          <a:prstGeom prst="straightConnector1">
            <a:avLst/>
          </a:prstGeom>
          <a:noFill/>
          <a:ln w="9525" cap="flat" cmpd="sng">
            <a:solidFill>
              <a:srgbClr val="A5A5A5"/>
            </a:solidFill>
            <a:prstDash val="solid"/>
            <a:round/>
            <a:headEnd type="none" w="sm" len="sm"/>
            <a:tailEnd type="none" w="sm" len="sm"/>
          </a:ln>
        </p:spPr>
      </p:cxnSp>
      <p:sp>
        <p:nvSpPr>
          <p:cNvPr id="1520" name="Google Shape;1520;g351df2b98da_0_1952"/>
          <p:cNvSpPr/>
          <p:nvPr/>
        </p:nvSpPr>
        <p:spPr>
          <a:xfrm>
            <a:off x="216648" y="10001088"/>
            <a:ext cx="10503900" cy="233100"/>
          </a:xfrm>
          <a:prstGeom prst="rect">
            <a:avLst/>
          </a:prstGeom>
          <a:noFill/>
          <a:ln>
            <a:noFill/>
          </a:ln>
        </p:spPr>
        <p:txBody>
          <a:bodyPr spcFirstLastPara="1" wrap="square" lIns="0" tIns="0" rIns="0" bIns="0" anchor="ctr" anchorCtr="0">
            <a:noAutofit/>
          </a:bodyPr>
          <a:lstStyle/>
          <a:p>
            <a:pPr marL="927100" marR="0" lvl="0" indent="-927100" algn="l" rtl="0">
              <a:lnSpc>
                <a:spcPct val="100000"/>
              </a:lnSpc>
              <a:spcBef>
                <a:spcPts val="0"/>
              </a:spcBef>
              <a:spcAft>
                <a:spcPts val="0"/>
              </a:spcAft>
              <a:buClr>
                <a:srgbClr val="FFFFFF"/>
              </a:buClr>
              <a:buSzPts val="1500"/>
              <a:buFont typeface="Arial"/>
              <a:buNone/>
            </a:pPr>
            <a:r>
              <a:rPr lang="en-US" sz="1500" b="0" i="0" u="none" strike="noStrike" cap="none">
                <a:solidFill>
                  <a:srgbClr val="FFFFFF"/>
                </a:solidFill>
                <a:latin typeface="Arial"/>
                <a:ea typeface="Arial"/>
                <a:cs typeface="Arial"/>
                <a:sym typeface="Arial"/>
              </a:rPr>
              <a:t>SOURCE: Team analysis, BHCPF guideline</a:t>
            </a:r>
            <a:endParaRPr sz="2100"/>
          </a:p>
        </p:txBody>
      </p:sp>
      <p:grpSp>
        <p:nvGrpSpPr>
          <p:cNvPr id="1521" name="Google Shape;1521;g351df2b98da_0_1952"/>
          <p:cNvGrpSpPr/>
          <p:nvPr/>
        </p:nvGrpSpPr>
        <p:grpSpPr>
          <a:xfrm>
            <a:off x="821550" y="1338260"/>
            <a:ext cx="12382723" cy="8150057"/>
            <a:chOff x="162095" y="1661238"/>
            <a:chExt cx="7219826" cy="4969850"/>
          </a:xfrm>
        </p:grpSpPr>
        <p:sp>
          <p:nvSpPr>
            <p:cNvPr id="1522" name="Google Shape;1522;g351df2b98da_0_1952"/>
            <p:cNvSpPr/>
            <p:nvPr/>
          </p:nvSpPr>
          <p:spPr>
            <a:xfrm>
              <a:off x="3198121" y="3514230"/>
              <a:ext cx="4183800" cy="3108900"/>
            </a:xfrm>
            <a:prstGeom prst="roundRect">
              <a:avLst>
                <a:gd name="adj" fmla="val 16667"/>
              </a:avLst>
            </a:prstGeom>
            <a:solidFill>
              <a:srgbClr val="00B0F0">
                <a:alpha val="18820"/>
              </a:srgbClr>
            </a:solidFill>
            <a:ln w="28575" cap="flat" cmpd="sng">
              <a:solidFill>
                <a:schemeClr val="dk1">
                  <a:alpha val="40000"/>
                </a:schemeClr>
              </a:solidFill>
              <a:prstDash val="solid"/>
              <a:round/>
              <a:headEnd type="none" w="sm" len="sm"/>
              <a:tailEnd type="none" w="sm" len="sm"/>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100"/>
                <a:buFont typeface="Arial"/>
                <a:buNone/>
              </a:pPr>
              <a:endParaRPr sz="2100" b="0" i="0" u="none" strike="noStrike" cap="none">
                <a:solidFill>
                  <a:srgbClr val="FFFFFF"/>
                </a:solidFill>
                <a:latin typeface="Arial"/>
                <a:ea typeface="Arial"/>
                <a:cs typeface="Arial"/>
                <a:sym typeface="Arial"/>
              </a:endParaRPr>
            </a:p>
          </p:txBody>
        </p:sp>
        <p:cxnSp>
          <p:nvCxnSpPr>
            <p:cNvPr id="1523" name="Google Shape;1523;g351df2b98da_0_1952"/>
            <p:cNvCxnSpPr/>
            <p:nvPr/>
          </p:nvCxnSpPr>
          <p:spPr>
            <a:xfrm rot="10800000">
              <a:off x="5705552" y="4162795"/>
              <a:ext cx="930600" cy="483600"/>
            </a:xfrm>
            <a:prstGeom prst="bentConnector3">
              <a:avLst>
                <a:gd name="adj1" fmla="val 50000"/>
              </a:avLst>
            </a:prstGeom>
            <a:noFill/>
            <a:ln w="76200" cap="flat" cmpd="sng">
              <a:solidFill>
                <a:srgbClr val="001F14"/>
              </a:solidFill>
              <a:prstDash val="solid"/>
              <a:round/>
              <a:headEnd type="none" w="sm" len="sm"/>
              <a:tailEnd type="triangle" w="med" len="med"/>
            </a:ln>
          </p:spPr>
        </p:cxnSp>
        <p:cxnSp>
          <p:nvCxnSpPr>
            <p:cNvPr id="1524" name="Google Shape;1524;g351df2b98da_0_1952"/>
            <p:cNvCxnSpPr/>
            <p:nvPr/>
          </p:nvCxnSpPr>
          <p:spPr>
            <a:xfrm rot="-5400000">
              <a:off x="6014321" y="3191456"/>
              <a:ext cx="623700" cy="9600"/>
            </a:xfrm>
            <a:prstGeom prst="bentConnector3">
              <a:avLst>
                <a:gd name="adj1" fmla="val 50000"/>
              </a:avLst>
            </a:prstGeom>
            <a:noFill/>
            <a:ln w="76200" cap="flat" cmpd="sng">
              <a:solidFill>
                <a:srgbClr val="001F14"/>
              </a:solidFill>
              <a:prstDash val="dot"/>
              <a:round/>
              <a:headEnd type="triangle" w="med" len="med"/>
              <a:tailEnd type="none" w="sm" len="sm"/>
            </a:ln>
          </p:spPr>
        </p:cxnSp>
        <p:cxnSp>
          <p:nvCxnSpPr>
            <p:cNvPr id="1525" name="Google Shape;1525;g351df2b98da_0_1952"/>
            <p:cNvCxnSpPr/>
            <p:nvPr/>
          </p:nvCxnSpPr>
          <p:spPr>
            <a:xfrm rot="5400000">
              <a:off x="3722382" y="2838897"/>
              <a:ext cx="1920300" cy="141300"/>
            </a:xfrm>
            <a:prstGeom prst="bentConnector3">
              <a:avLst>
                <a:gd name="adj1" fmla="val 50000"/>
              </a:avLst>
            </a:prstGeom>
            <a:noFill/>
            <a:ln w="76200" cap="flat" cmpd="sng">
              <a:solidFill>
                <a:srgbClr val="001F14"/>
              </a:solidFill>
              <a:prstDash val="solid"/>
              <a:round/>
              <a:headEnd type="none" w="sm" len="sm"/>
              <a:tailEnd type="triangle" w="med" len="med"/>
            </a:ln>
          </p:spPr>
        </p:cxnSp>
        <p:cxnSp>
          <p:nvCxnSpPr>
            <p:cNvPr id="1526" name="Google Shape;1526;g351df2b98da_0_1952"/>
            <p:cNvCxnSpPr/>
            <p:nvPr/>
          </p:nvCxnSpPr>
          <p:spPr>
            <a:xfrm rot="10800000">
              <a:off x="5277323" y="3088057"/>
              <a:ext cx="0" cy="408900"/>
            </a:xfrm>
            <a:prstGeom prst="straightConnector1">
              <a:avLst/>
            </a:prstGeom>
            <a:noFill/>
            <a:ln w="76200" cap="flat" cmpd="sng">
              <a:solidFill>
                <a:schemeClr val="dk1"/>
              </a:solidFill>
              <a:prstDash val="solid"/>
              <a:round/>
              <a:headEnd type="none" w="sm" len="sm"/>
              <a:tailEnd type="triangle" w="med" len="med"/>
            </a:ln>
          </p:spPr>
        </p:cxnSp>
        <p:cxnSp>
          <p:nvCxnSpPr>
            <p:cNvPr id="1527" name="Google Shape;1527;g351df2b98da_0_1952"/>
            <p:cNvCxnSpPr/>
            <p:nvPr/>
          </p:nvCxnSpPr>
          <p:spPr>
            <a:xfrm flipH="1">
              <a:off x="5075217" y="3069137"/>
              <a:ext cx="6600" cy="445200"/>
            </a:xfrm>
            <a:prstGeom prst="straightConnector1">
              <a:avLst/>
            </a:prstGeom>
            <a:noFill/>
            <a:ln w="76200" cap="flat" cmpd="sng">
              <a:solidFill>
                <a:srgbClr val="001F14"/>
              </a:solidFill>
              <a:prstDash val="dot"/>
              <a:round/>
              <a:headEnd type="none" w="sm" len="sm"/>
              <a:tailEnd type="triangle" w="med" len="med"/>
            </a:ln>
          </p:spPr>
        </p:cxnSp>
        <p:cxnSp>
          <p:nvCxnSpPr>
            <p:cNvPr id="1528" name="Google Shape;1528;g351df2b98da_0_1952"/>
            <p:cNvCxnSpPr>
              <a:stCxn id="1529" idx="2"/>
              <a:endCxn id="1530" idx="1"/>
            </p:cNvCxnSpPr>
            <p:nvPr/>
          </p:nvCxnSpPr>
          <p:spPr>
            <a:xfrm rot="-5400000" flipH="1">
              <a:off x="2604846" y="4353244"/>
              <a:ext cx="438300" cy="910800"/>
            </a:xfrm>
            <a:prstGeom prst="bentConnector2">
              <a:avLst/>
            </a:prstGeom>
            <a:noFill/>
            <a:ln w="76200" cap="flat" cmpd="sng">
              <a:solidFill>
                <a:srgbClr val="001F14"/>
              </a:solidFill>
              <a:prstDash val="solid"/>
              <a:round/>
              <a:headEnd type="none" w="sm" len="sm"/>
              <a:tailEnd type="triangle" w="med" len="med"/>
            </a:ln>
          </p:spPr>
        </p:cxnSp>
        <p:sp>
          <p:nvSpPr>
            <p:cNvPr id="1531" name="Google Shape;1531;g351df2b98da_0_1952"/>
            <p:cNvSpPr/>
            <p:nvPr/>
          </p:nvSpPr>
          <p:spPr>
            <a:xfrm>
              <a:off x="4622011" y="3636390"/>
              <a:ext cx="1116000" cy="860400"/>
            </a:xfrm>
            <a:prstGeom prst="roundRect">
              <a:avLst>
                <a:gd name="adj" fmla="val 16667"/>
              </a:avLst>
            </a:prstGeom>
            <a:solidFill>
              <a:srgbClr val="FFFF00"/>
            </a:solidFill>
            <a:ln w="10775" cap="flat" cmpd="sng">
              <a:solidFill>
                <a:srgbClr val="005B3C"/>
              </a:solidFill>
              <a:prstDash val="solid"/>
              <a:round/>
              <a:headEnd type="none" w="sm" len="sm"/>
              <a:tailEnd type="none" w="sm" len="sm"/>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rgbClr val="000000"/>
                </a:buClr>
                <a:buSzPts val="2100"/>
                <a:buFont typeface="Arial"/>
                <a:buNone/>
              </a:pPr>
              <a:r>
                <a:rPr lang="en-US" sz="2100" b="1" i="0" u="none" strike="noStrike" cap="none">
                  <a:solidFill>
                    <a:srgbClr val="000000"/>
                  </a:solidFill>
                  <a:latin typeface="Arial"/>
                  <a:ea typeface="Arial"/>
                  <a:cs typeface="Arial"/>
                  <a:sym typeface="Arial"/>
                </a:rPr>
                <a:t>Quarterly Financial Report/retirement</a:t>
              </a:r>
              <a:endParaRPr sz="2100"/>
            </a:p>
          </p:txBody>
        </p:sp>
        <p:sp>
          <p:nvSpPr>
            <p:cNvPr id="1532" name="Google Shape;1532;g351df2b98da_0_1952"/>
            <p:cNvSpPr/>
            <p:nvPr/>
          </p:nvSpPr>
          <p:spPr>
            <a:xfrm>
              <a:off x="5954591" y="4550143"/>
              <a:ext cx="1363200" cy="860400"/>
            </a:xfrm>
            <a:prstGeom prst="roundRect">
              <a:avLst>
                <a:gd name="adj" fmla="val 16667"/>
              </a:avLst>
            </a:prstGeom>
            <a:solidFill>
              <a:srgbClr val="FFFF00"/>
            </a:solidFill>
            <a:ln w="10775" cap="flat" cmpd="sng">
              <a:solidFill>
                <a:srgbClr val="005B3C"/>
              </a:solidFill>
              <a:prstDash val="solid"/>
              <a:round/>
              <a:headEnd type="none" w="sm" len="sm"/>
              <a:tailEnd type="none" w="sm" len="sm"/>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rgbClr val="000000"/>
                </a:buClr>
                <a:buSzPts val="2100"/>
                <a:buFont typeface="Arial"/>
                <a:buNone/>
              </a:pPr>
              <a:r>
                <a:rPr lang="en-US" sz="2100" b="1" i="0" u="none" strike="noStrike" cap="none">
                  <a:solidFill>
                    <a:srgbClr val="000000"/>
                  </a:solidFill>
                  <a:latin typeface="Arial"/>
                  <a:ea typeface="Arial"/>
                  <a:cs typeface="Arial"/>
                  <a:sym typeface="Arial"/>
                </a:rPr>
                <a:t>Provide BMHSP &amp; Implement </a:t>
              </a:r>
              <a:br>
                <a:rPr lang="en-US" sz="2100" b="1" i="0" u="none" strike="noStrike" cap="none">
                  <a:solidFill>
                    <a:srgbClr val="000000"/>
                  </a:solidFill>
                  <a:latin typeface="Arial"/>
                  <a:ea typeface="Arial"/>
                  <a:cs typeface="Arial"/>
                  <a:sym typeface="Arial"/>
                </a:rPr>
              </a:br>
              <a:r>
                <a:rPr lang="en-US" sz="2100" b="1" i="0" u="none" strike="noStrike" cap="none">
                  <a:solidFill>
                    <a:srgbClr val="000000"/>
                  </a:solidFill>
                  <a:latin typeface="Arial"/>
                  <a:ea typeface="Arial"/>
                  <a:cs typeface="Arial"/>
                  <a:sym typeface="Arial"/>
                </a:rPr>
                <a:t>Q.I Activities</a:t>
              </a:r>
              <a:endParaRPr sz="2100"/>
            </a:p>
          </p:txBody>
        </p:sp>
        <p:sp>
          <p:nvSpPr>
            <p:cNvPr id="1529" name="Google Shape;1529;g351df2b98da_0_1952"/>
            <p:cNvSpPr/>
            <p:nvPr/>
          </p:nvSpPr>
          <p:spPr>
            <a:xfrm>
              <a:off x="1772496" y="4029994"/>
              <a:ext cx="1192200" cy="559500"/>
            </a:xfrm>
            <a:prstGeom prst="roundRect">
              <a:avLst>
                <a:gd name="adj" fmla="val 16667"/>
              </a:avLst>
            </a:prstGeom>
            <a:solidFill>
              <a:srgbClr val="FFFF00"/>
            </a:solidFill>
            <a:ln w="10775" cap="flat" cmpd="sng">
              <a:solidFill>
                <a:srgbClr val="005B3C"/>
              </a:solidFill>
              <a:prstDash val="solid"/>
              <a:round/>
              <a:headEnd type="none" w="sm" len="sm"/>
              <a:tailEnd type="none" w="sm" len="sm"/>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rgbClr val="000000"/>
                </a:buClr>
                <a:buSzPts val="2100"/>
                <a:buFont typeface="Arial"/>
                <a:buNone/>
              </a:pPr>
              <a:r>
                <a:rPr lang="en-US" sz="2100" b="1" i="0" u="none" strike="noStrike" cap="none">
                  <a:solidFill>
                    <a:srgbClr val="000000"/>
                  </a:solidFill>
                  <a:latin typeface="Arial"/>
                  <a:ea typeface="Arial"/>
                  <a:cs typeface="Arial"/>
                  <a:sym typeface="Arial"/>
                </a:rPr>
                <a:t>Annual Q.I. Plan</a:t>
              </a:r>
              <a:endParaRPr sz="2100"/>
            </a:p>
          </p:txBody>
        </p:sp>
        <p:sp>
          <p:nvSpPr>
            <p:cNvPr id="1533" name="Google Shape;1533;g351df2b98da_0_1952"/>
            <p:cNvSpPr/>
            <p:nvPr/>
          </p:nvSpPr>
          <p:spPr>
            <a:xfrm>
              <a:off x="4679766" y="2645684"/>
              <a:ext cx="956100" cy="442500"/>
            </a:xfrm>
            <a:prstGeom prst="roundRect">
              <a:avLst>
                <a:gd name="adj" fmla="val 16667"/>
              </a:avLst>
            </a:prstGeom>
            <a:solidFill>
              <a:srgbClr val="92D050"/>
            </a:solidFill>
            <a:ln w="10775" cap="flat" cmpd="sng">
              <a:solidFill>
                <a:srgbClr val="002060"/>
              </a:solidFill>
              <a:prstDash val="solid"/>
              <a:round/>
              <a:headEnd type="none" w="sm" len="sm"/>
              <a:tailEnd type="none" w="sm" len="sm"/>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rgbClr val="FFFFFF"/>
                </a:buClr>
                <a:buSzPts val="2100"/>
                <a:buFont typeface="Arial"/>
                <a:buNone/>
              </a:pPr>
              <a:r>
                <a:rPr lang="en-US" sz="2100" b="1" i="0" u="none" strike="noStrike" cap="none">
                  <a:solidFill>
                    <a:srgbClr val="FFFFFF"/>
                  </a:solidFill>
                  <a:latin typeface="Arial"/>
                  <a:ea typeface="Arial"/>
                  <a:cs typeface="Arial"/>
                  <a:sym typeface="Arial"/>
                </a:rPr>
                <a:t>LGHA</a:t>
              </a:r>
              <a:endParaRPr sz="2100"/>
            </a:p>
          </p:txBody>
        </p:sp>
        <p:sp>
          <p:nvSpPr>
            <p:cNvPr id="1534" name="Google Shape;1534;g351df2b98da_0_1952"/>
            <p:cNvSpPr/>
            <p:nvPr/>
          </p:nvSpPr>
          <p:spPr>
            <a:xfrm>
              <a:off x="4675039" y="1661238"/>
              <a:ext cx="956100" cy="471900"/>
            </a:xfrm>
            <a:prstGeom prst="roundRect">
              <a:avLst>
                <a:gd name="adj" fmla="val 16667"/>
              </a:avLst>
            </a:prstGeom>
            <a:solidFill>
              <a:srgbClr val="92D050"/>
            </a:solidFill>
            <a:ln w="10775" cap="flat" cmpd="sng">
              <a:solidFill>
                <a:srgbClr val="002060"/>
              </a:solidFill>
              <a:prstDash val="solid"/>
              <a:round/>
              <a:headEnd type="none" w="sm" len="sm"/>
              <a:tailEnd type="none" w="sm" len="sm"/>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rgbClr val="FFFFFF"/>
                </a:buClr>
                <a:buSzPts val="2100"/>
                <a:buFont typeface="Arial"/>
                <a:buNone/>
              </a:pPr>
              <a:r>
                <a:rPr lang="en-US" sz="2100" b="1" i="0" u="none" strike="noStrike" cap="none">
                  <a:solidFill>
                    <a:srgbClr val="FFFFFF"/>
                  </a:solidFill>
                  <a:latin typeface="Arial"/>
                  <a:ea typeface="Arial"/>
                  <a:cs typeface="Arial"/>
                  <a:sym typeface="Arial"/>
                </a:rPr>
                <a:t>SPHCB</a:t>
              </a:r>
              <a:endParaRPr sz="2100"/>
            </a:p>
          </p:txBody>
        </p:sp>
        <p:cxnSp>
          <p:nvCxnSpPr>
            <p:cNvPr id="1535" name="Google Shape;1535;g351df2b98da_0_1952"/>
            <p:cNvCxnSpPr>
              <a:endCxn id="1536" idx="3"/>
            </p:cNvCxnSpPr>
            <p:nvPr/>
          </p:nvCxnSpPr>
          <p:spPr>
            <a:xfrm rot="10800000">
              <a:off x="3799412" y="2026696"/>
              <a:ext cx="6600" cy="489900"/>
            </a:xfrm>
            <a:prstGeom prst="straightConnector1">
              <a:avLst/>
            </a:prstGeom>
            <a:noFill/>
            <a:ln w="15875" cap="flat" cmpd="sng">
              <a:solidFill>
                <a:schemeClr val="accent6"/>
              </a:solidFill>
              <a:prstDash val="dot"/>
              <a:round/>
              <a:headEnd type="none" w="sm" len="sm"/>
              <a:tailEnd type="none" w="sm" len="sm"/>
            </a:ln>
          </p:spPr>
        </p:cxnSp>
        <p:sp>
          <p:nvSpPr>
            <p:cNvPr id="1536" name="Google Shape;1536;g351df2b98da_0_1952"/>
            <p:cNvSpPr txBox="1"/>
            <p:nvPr/>
          </p:nvSpPr>
          <p:spPr>
            <a:xfrm>
              <a:off x="2666312" y="1745146"/>
              <a:ext cx="1133100" cy="563100"/>
            </a:xfrm>
            <a:prstGeom prst="rect">
              <a:avLst/>
            </a:prstGeom>
            <a:solidFill>
              <a:schemeClr val="lt1"/>
            </a:solidFill>
            <a:ln w="10775" cap="flat" cmpd="sng">
              <a:solidFill>
                <a:srgbClr val="7D6100"/>
              </a:solidFill>
              <a:prstDash val="solid"/>
              <a:round/>
              <a:headEnd type="none" w="sm" len="sm"/>
              <a:tailEnd type="none" w="sm" len="sm"/>
            </a:ln>
          </p:spPr>
          <p:txBody>
            <a:bodyPr spcFirstLastPara="1" wrap="square" lIns="137150" tIns="68550" rIns="137150" bIns="68550" anchor="t" anchorCtr="0">
              <a:spAutoFit/>
            </a:bodyPr>
            <a:lstStyle/>
            <a:p>
              <a:pPr marL="0" marR="0" lvl="0" indent="0" algn="ctr" rtl="0">
                <a:lnSpc>
                  <a:spcPct val="100000"/>
                </a:lnSpc>
                <a:spcBef>
                  <a:spcPts val="0"/>
                </a:spcBef>
                <a:spcAft>
                  <a:spcPts val="0"/>
                </a:spcAft>
                <a:buClr>
                  <a:srgbClr val="000000"/>
                </a:buClr>
                <a:buSzPts val="1700"/>
                <a:buFont typeface="Arial"/>
                <a:buNone/>
              </a:pPr>
              <a:r>
                <a:rPr lang="en-US" sz="1700" b="1" i="0" u="none" strike="noStrike" cap="none">
                  <a:solidFill>
                    <a:srgbClr val="000000"/>
                  </a:solidFill>
                  <a:latin typeface="Arial"/>
                  <a:ea typeface="Arial"/>
                  <a:cs typeface="Arial"/>
                  <a:sym typeface="Arial"/>
                </a:rPr>
                <a:t>Quarterly Fund Release For Approved Plans</a:t>
              </a:r>
              <a:endParaRPr sz="2100"/>
            </a:p>
          </p:txBody>
        </p:sp>
        <p:sp>
          <p:nvSpPr>
            <p:cNvPr id="1530" name="Google Shape;1530;g351df2b98da_0_1952"/>
            <p:cNvSpPr/>
            <p:nvPr/>
          </p:nvSpPr>
          <p:spPr>
            <a:xfrm>
              <a:off x="3279267" y="4597480"/>
              <a:ext cx="1341300" cy="860400"/>
            </a:xfrm>
            <a:prstGeom prst="roundRect">
              <a:avLst>
                <a:gd name="adj" fmla="val 16667"/>
              </a:avLst>
            </a:prstGeom>
            <a:solidFill>
              <a:srgbClr val="FFFF00"/>
            </a:solidFill>
            <a:ln w="10775" cap="flat" cmpd="sng">
              <a:solidFill>
                <a:srgbClr val="005B3C"/>
              </a:solidFill>
              <a:prstDash val="solid"/>
              <a:round/>
              <a:headEnd type="none" w="sm" len="sm"/>
              <a:tailEnd type="none" w="sm" len="sm"/>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rgbClr val="000000"/>
                </a:buClr>
                <a:buSzPts val="2100"/>
                <a:buFont typeface="Arial"/>
                <a:buNone/>
              </a:pPr>
              <a:r>
                <a:rPr lang="en-US" sz="2100" b="1" i="0" u="none" strike="noStrike" cap="none">
                  <a:solidFill>
                    <a:srgbClr val="000000"/>
                  </a:solidFill>
                  <a:latin typeface="Arial"/>
                  <a:ea typeface="Arial"/>
                  <a:cs typeface="Arial"/>
                  <a:sym typeface="Arial"/>
                </a:rPr>
                <a:t>Quarterly Business Plan</a:t>
              </a:r>
              <a:endParaRPr sz="2100"/>
            </a:p>
          </p:txBody>
        </p:sp>
        <p:sp>
          <p:nvSpPr>
            <p:cNvPr id="1537" name="Google Shape;1537;g351df2b98da_0_1952"/>
            <p:cNvSpPr/>
            <p:nvPr/>
          </p:nvSpPr>
          <p:spPr>
            <a:xfrm>
              <a:off x="4481760" y="5653697"/>
              <a:ext cx="1341300" cy="860400"/>
            </a:xfrm>
            <a:prstGeom prst="roundRect">
              <a:avLst>
                <a:gd name="adj" fmla="val 16667"/>
              </a:avLst>
            </a:prstGeom>
            <a:solidFill>
              <a:srgbClr val="FFFF00"/>
            </a:solidFill>
            <a:ln w="10775" cap="flat" cmpd="sng">
              <a:solidFill>
                <a:srgbClr val="005B3C"/>
              </a:solidFill>
              <a:prstDash val="solid"/>
              <a:round/>
              <a:headEnd type="none" w="sm" len="sm"/>
              <a:tailEnd type="none" w="sm" len="sm"/>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rgbClr val="000000"/>
                </a:buClr>
                <a:buSzPts val="2100"/>
                <a:buFont typeface="Arial"/>
                <a:buNone/>
              </a:pPr>
              <a:r>
                <a:rPr lang="en-US" sz="2100" b="1" i="0" u="none" strike="noStrike" cap="none">
                  <a:solidFill>
                    <a:srgbClr val="000000"/>
                  </a:solidFill>
                  <a:latin typeface="Arial"/>
                  <a:ea typeface="Arial"/>
                  <a:cs typeface="Arial"/>
                  <a:sym typeface="Arial"/>
                </a:rPr>
                <a:t>Monthly Expenditure Plan</a:t>
              </a:r>
              <a:endParaRPr sz="2100"/>
            </a:p>
          </p:txBody>
        </p:sp>
        <p:cxnSp>
          <p:nvCxnSpPr>
            <p:cNvPr id="1538" name="Google Shape;1538;g351df2b98da_0_1952"/>
            <p:cNvCxnSpPr>
              <a:stCxn id="1530" idx="2"/>
              <a:endCxn id="1537" idx="1"/>
            </p:cNvCxnSpPr>
            <p:nvPr/>
          </p:nvCxnSpPr>
          <p:spPr>
            <a:xfrm rot="-5400000" flipH="1">
              <a:off x="3902817" y="5504980"/>
              <a:ext cx="626100" cy="531900"/>
            </a:xfrm>
            <a:prstGeom prst="bentConnector2">
              <a:avLst/>
            </a:prstGeom>
            <a:noFill/>
            <a:ln w="76200" cap="flat" cmpd="sng">
              <a:solidFill>
                <a:srgbClr val="001F14"/>
              </a:solidFill>
              <a:prstDash val="solid"/>
              <a:round/>
              <a:headEnd type="none" w="sm" len="sm"/>
              <a:tailEnd type="triangle" w="med" len="med"/>
            </a:ln>
          </p:spPr>
        </p:cxnSp>
        <p:cxnSp>
          <p:nvCxnSpPr>
            <p:cNvPr id="1539" name="Google Shape;1539;g351df2b98da_0_1952"/>
            <p:cNvCxnSpPr>
              <a:stCxn id="1537" idx="3"/>
              <a:endCxn id="1532" idx="2"/>
            </p:cNvCxnSpPr>
            <p:nvPr/>
          </p:nvCxnSpPr>
          <p:spPr>
            <a:xfrm rot="10800000" flipH="1">
              <a:off x="5823060" y="5410397"/>
              <a:ext cx="813000" cy="673500"/>
            </a:xfrm>
            <a:prstGeom prst="bentConnector2">
              <a:avLst/>
            </a:prstGeom>
            <a:noFill/>
            <a:ln w="76200" cap="flat" cmpd="sng">
              <a:solidFill>
                <a:srgbClr val="001F14"/>
              </a:solidFill>
              <a:prstDash val="solid"/>
              <a:round/>
              <a:headEnd type="none" w="sm" len="sm"/>
              <a:tailEnd type="triangle" w="med" len="med"/>
            </a:ln>
          </p:spPr>
        </p:cxnSp>
        <p:cxnSp>
          <p:nvCxnSpPr>
            <p:cNvPr id="1540" name="Google Shape;1540;g351df2b98da_0_1952"/>
            <p:cNvCxnSpPr>
              <a:stCxn id="1531" idx="1"/>
              <a:endCxn id="1530" idx="0"/>
            </p:cNvCxnSpPr>
            <p:nvPr/>
          </p:nvCxnSpPr>
          <p:spPr>
            <a:xfrm flipH="1">
              <a:off x="3950011" y="4066590"/>
              <a:ext cx="672000" cy="531000"/>
            </a:xfrm>
            <a:prstGeom prst="bentConnector2">
              <a:avLst/>
            </a:prstGeom>
            <a:noFill/>
            <a:ln w="76200" cap="flat" cmpd="sng">
              <a:solidFill>
                <a:srgbClr val="001F14"/>
              </a:solidFill>
              <a:prstDash val="solid"/>
              <a:round/>
              <a:headEnd type="none" w="sm" len="sm"/>
              <a:tailEnd type="triangle" w="med" len="med"/>
            </a:ln>
          </p:spPr>
        </p:cxnSp>
        <p:cxnSp>
          <p:nvCxnSpPr>
            <p:cNvPr id="1541" name="Google Shape;1541;g351df2b98da_0_1952"/>
            <p:cNvCxnSpPr/>
            <p:nvPr/>
          </p:nvCxnSpPr>
          <p:spPr>
            <a:xfrm rot="10800000">
              <a:off x="5277324" y="2133227"/>
              <a:ext cx="0" cy="456600"/>
            </a:xfrm>
            <a:prstGeom prst="straightConnector1">
              <a:avLst/>
            </a:prstGeom>
            <a:noFill/>
            <a:ln w="76200" cap="flat" cmpd="sng">
              <a:solidFill>
                <a:schemeClr val="dk1"/>
              </a:solidFill>
              <a:prstDash val="solid"/>
              <a:round/>
              <a:headEnd type="none" w="sm" len="sm"/>
              <a:tailEnd type="triangle" w="med" len="med"/>
            </a:ln>
          </p:spPr>
        </p:cxnSp>
        <p:cxnSp>
          <p:nvCxnSpPr>
            <p:cNvPr id="1542" name="Google Shape;1542;g351df2b98da_0_1952"/>
            <p:cNvCxnSpPr/>
            <p:nvPr/>
          </p:nvCxnSpPr>
          <p:spPr>
            <a:xfrm>
              <a:off x="5075278" y="2148520"/>
              <a:ext cx="0" cy="441300"/>
            </a:xfrm>
            <a:prstGeom prst="straightConnector1">
              <a:avLst/>
            </a:prstGeom>
            <a:noFill/>
            <a:ln w="76200" cap="flat" cmpd="sng">
              <a:solidFill>
                <a:srgbClr val="001F14"/>
              </a:solidFill>
              <a:prstDash val="dot"/>
              <a:round/>
              <a:headEnd type="none" w="sm" len="sm"/>
              <a:tailEnd type="triangle" w="med" len="med"/>
            </a:ln>
          </p:spPr>
        </p:cxnSp>
        <p:cxnSp>
          <p:nvCxnSpPr>
            <p:cNvPr id="1543" name="Google Shape;1543;g351df2b98da_0_1952"/>
            <p:cNvCxnSpPr/>
            <p:nvPr/>
          </p:nvCxnSpPr>
          <p:spPr>
            <a:xfrm flipH="1">
              <a:off x="5637465" y="2819177"/>
              <a:ext cx="731100" cy="22800"/>
            </a:xfrm>
            <a:prstGeom prst="straightConnector1">
              <a:avLst/>
            </a:prstGeom>
            <a:noFill/>
            <a:ln w="76200" cap="flat" cmpd="sng">
              <a:solidFill>
                <a:srgbClr val="001F14"/>
              </a:solidFill>
              <a:prstDash val="dot"/>
              <a:round/>
              <a:headEnd type="none" w="sm" len="sm"/>
              <a:tailEnd type="none" w="sm" len="sm"/>
            </a:ln>
          </p:spPr>
        </p:cxnSp>
        <p:grpSp>
          <p:nvGrpSpPr>
            <p:cNvPr id="1544" name="Google Shape;1544;g351df2b98da_0_1952"/>
            <p:cNvGrpSpPr/>
            <p:nvPr/>
          </p:nvGrpSpPr>
          <p:grpSpPr>
            <a:xfrm>
              <a:off x="162095" y="5857988"/>
              <a:ext cx="2057674" cy="773100"/>
              <a:chOff x="9594065" y="3707754"/>
              <a:chExt cx="2664000" cy="773100"/>
            </a:xfrm>
          </p:grpSpPr>
          <p:sp>
            <p:nvSpPr>
              <p:cNvPr id="1545" name="Google Shape;1545;g351df2b98da_0_1952"/>
              <p:cNvSpPr/>
              <p:nvPr/>
            </p:nvSpPr>
            <p:spPr>
              <a:xfrm>
                <a:off x="9594065" y="3707754"/>
                <a:ext cx="2664000" cy="773100"/>
              </a:xfrm>
              <a:prstGeom prst="roundRect">
                <a:avLst>
                  <a:gd name="adj" fmla="val 16667"/>
                </a:avLst>
              </a:prstGeom>
              <a:solidFill>
                <a:srgbClr val="F2F2F2"/>
              </a:solidFill>
              <a:ln w="9525" cap="flat" cmpd="sng">
                <a:solidFill>
                  <a:schemeClr val="dk1"/>
                </a:solidFill>
                <a:prstDash val="solid"/>
                <a:round/>
                <a:headEnd type="none" w="sm" len="sm"/>
                <a:tailEnd type="none" w="sm" len="sm"/>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100"/>
                  <a:buFont typeface="Arial"/>
                  <a:buNone/>
                </a:pPr>
                <a:endParaRPr sz="2100" b="0" i="0" u="none" strike="noStrike" cap="none">
                  <a:solidFill>
                    <a:srgbClr val="FFFFFF"/>
                  </a:solidFill>
                  <a:latin typeface="Arial"/>
                  <a:ea typeface="Arial"/>
                  <a:cs typeface="Arial"/>
                  <a:sym typeface="Arial"/>
                </a:endParaRPr>
              </a:p>
            </p:txBody>
          </p:sp>
          <p:sp>
            <p:nvSpPr>
              <p:cNvPr id="1546" name="Google Shape;1546;g351df2b98da_0_1952"/>
              <p:cNvSpPr txBox="1"/>
              <p:nvPr/>
            </p:nvSpPr>
            <p:spPr>
              <a:xfrm>
                <a:off x="10286021" y="4138281"/>
                <a:ext cx="1355400" cy="243900"/>
              </a:xfrm>
              <a:prstGeom prst="rect">
                <a:avLst/>
              </a:prstGeom>
              <a:noFill/>
              <a:ln>
                <a:noFill/>
              </a:ln>
            </p:spPr>
            <p:txBody>
              <a:bodyPr spcFirstLastPara="1" wrap="square" lIns="137150" tIns="68550" rIns="137150" bIns="68550" anchor="t" anchorCtr="0">
                <a:spAutoFit/>
              </a:bodyPr>
              <a:lstStyle/>
              <a:p>
                <a:pPr marL="0" marR="0" lvl="0" indent="0" algn="l" rtl="0">
                  <a:lnSpc>
                    <a:spcPct val="100000"/>
                  </a:lnSpc>
                  <a:spcBef>
                    <a:spcPts val="0"/>
                  </a:spcBef>
                  <a:spcAft>
                    <a:spcPts val="0"/>
                  </a:spcAft>
                  <a:buClr>
                    <a:srgbClr val="000000"/>
                  </a:buClr>
                  <a:buSzPts val="1700"/>
                  <a:buFont typeface="Arial"/>
                  <a:buNone/>
                </a:pPr>
                <a:r>
                  <a:rPr lang="en-US" sz="1700" b="1" i="0" u="none" strike="noStrike" cap="none">
                    <a:solidFill>
                      <a:srgbClr val="000000"/>
                    </a:solidFill>
                    <a:latin typeface="Arial"/>
                    <a:ea typeface="Arial"/>
                    <a:cs typeface="Arial"/>
                    <a:sym typeface="Arial"/>
                  </a:rPr>
                  <a:t>Supervision</a:t>
                </a:r>
                <a:endParaRPr sz="2100" b="1" i="0" u="none" strike="noStrike" cap="none">
                  <a:solidFill>
                    <a:srgbClr val="000000"/>
                  </a:solidFill>
                  <a:latin typeface="Arial"/>
                  <a:ea typeface="Arial"/>
                  <a:cs typeface="Arial"/>
                  <a:sym typeface="Arial"/>
                </a:endParaRPr>
              </a:p>
            </p:txBody>
          </p:sp>
          <p:cxnSp>
            <p:nvCxnSpPr>
              <p:cNvPr id="1547" name="Google Shape;1547;g351df2b98da_0_1952"/>
              <p:cNvCxnSpPr/>
              <p:nvPr/>
            </p:nvCxnSpPr>
            <p:spPr>
              <a:xfrm>
                <a:off x="9710106" y="3981220"/>
                <a:ext cx="548700" cy="0"/>
              </a:xfrm>
              <a:prstGeom prst="straightConnector1">
                <a:avLst/>
              </a:prstGeom>
              <a:noFill/>
              <a:ln w="76200" cap="flat" cmpd="sng">
                <a:solidFill>
                  <a:schemeClr val="dk1"/>
                </a:solidFill>
                <a:prstDash val="solid"/>
                <a:round/>
                <a:headEnd type="none" w="sm" len="sm"/>
                <a:tailEnd type="triangle" w="med" len="med"/>
              </a:ln>
            </p:spPr>
          </p:cxnSp>
          <p:sp>
            <p:nvSpPr>
              <p:cNvPr id="1548" name="Google Shape;1548;g351df2b98da_0_1952"/>
              <p:cNvSpPr txBox="1"/>
              <p:nvPr/>
            </p:nvSpPr>
            <p:spPr>
              <a:xfrm>
                <a:off x="10238721" y="3808263"/>
                <a:ext cx="1957200" cy="403500"/>
              </a:xfrm>
              <a:prstGeom prst="rect">
                <a:avLst/>
              </a:prstGeom>
              <a:noFill/>
              <a:ln>
                <a:noFill/>
              </a:ln>
            </p:spPr>
            <p:txBody>
              <a:bodyPr spcFirstLastPara="1" wrap="square" lIns="137150" tIns="68550" rIns="137150" bIns="68550" anchor="t" anchorCtr="0">
                <a:spAutoFit/>
              </a:bodyPr>
              <a:lstStyle/>
              <a:p>
                <a:pPr marL="0" marR="0" lvl="0" indent="0" algn="l" rtl="0">
                  <a:lnSpc>
                    <a:spcPct val="100000"/>
                  </a:lnSpc>
                  <a:spcBef>
                    <a:spcPts val="0"/>
                  </a:spcBef>
                  <a:spcAft>
                    <a:spcPts val="0"/>
                  </a:spcAft>
                  <a:buClr>
                    <a:srgbClr val="000000"/>
                  </a:buClr>
                  <a:buSzPts val="1700"/>
                  <a:buFont typeface="Arial"/>
                  <a:buNone/>
                </a:pPr>
                <a:r>
                  <a:rPr lang="en-US" sz="1700" b="1" i="0" u="none" strike="noStrike" cap="none">
                    <a:solidFill>
                      <a:srgbClr val="000000"/>
                    </a:solidFill>
                    <a:latin typeface="Arial"/>
                    <a:ea typeface="Arial"/>
                    <a:cs typeface="Arial"/>
                    <a:sym typeface="Arial"/>
                  </a:rPr>
                  <a:t>Activity Process/Reporting</a:t>
                </a:r>
                <a:endParaRPr sz="2100" b="1" i="0" u="none" strike="noStrike" cap="none">
                  <a:solidFill>
                    <a:srgbClr val="000000"/>
                  </a:solidFill>
                  <a:latin typeface="Arial"/>
                  <a:ea typeface="Arial"/>
                  <a:cs typeface="Arial"/>
                  <a:sym typeface="Arial"/>
                </a:endParaRPr>
              </a:p>
            </p:txBody>
          </p:sp>
          <p:cxnSp>
            <p:nvCxnSpPr>
              <p:cNvPr id="1549" name="Google Shape;1549;g351df2b98da_0_1952"/>
              <p:cNvCxnSpPr/>
              <p:nvPr/>
            </p:nvCxnSpPr>
            <p:spPr>
              <a:xfrm>
                <a:off x="9718132" y="4287620"/>
                <a:ext cx="548700" cy="0"/>
              </a:xfrm>
              <a:prstGeom prst="straightConnector1">
                <a:avLst/>
              </a:prstGeom>
              <a:noFill/>
              <a:ln w="76200" cap="flat" cmpd="sng">
                <a:solidFill>
                  <a:schemeClr val="dk1"/>
                </a:solidFill>
                <a:prstDash val="dot"/>
                <a:round/>
                <a:headEnd type="none" w="sm" len="sm"/>
                <a:tailEnd type="triangle" w="med" len="med"/>
              </a:ln>
            </p:spPr>
          </p:cxnSp>
        </p:grpSp>
        <p:sp>
          <p:nvSpPr>
            <p:cNvPr id="1550" name="Google Shape;1550;g351df2b98da_0_1952"/>
            <p:cNvSpPr txBox="1"/>
            <p:nvPr/>
          </p:nvSpPr>
          <p:spPr>
            <a:xfrm>
              <a:off x="4747990" y="4787798"/>
              <a:ext cx="1025400" cy="366000"/>
            </a:xfrm>
            <a:prstGeom prst="rect">
              <a:avLst/>
            </a:prstGeom>
            <a:noFill/>
            <a:ln>
              <a:noFill/>
            </a:ln>
          </p:spPr>
          <p:txBody>
            <a:bodyPr spcFirstLastPara="1" wrap="square" lIns="137150" tIns="68550" rIns="137150" bIns="68550" anchor="t" anchorCtr="0">
              <a:spAutoFit/>
            </a:bodyPr>
            <a:lstStyle/>
            <a:p>
              <a:pPr marL="0" marR="0" lvl="0" indent="0" algn="ctr" rtl="0">
                <a:lnSpc>
                  <a:spcPct val="100000"/>
                </a:lnSpc>
                <a:spcBef>
                  <a:spcPts val="0"/>
                </a:spcBef>
                <a:spcAft>
                  <a:spcPts val="0"/>
                </a:spcAft>
                <a:buClr>
                  <a:srgbClr val="000000"/>
                </a:buClr>
                <a:buSzPts val="3000"/>
                <a:buFont typeface="Arial"/>
                <a:buNone/>
              </a:pPr>
              <a:r>
                <a:rPr lang="en-US" sz="3000" b="1" i="0" u="none" strike="noStrike" cap="none">
                  <a:solidFill>
                    <a:srgbClr val="000000"/>
                  </a:solidFill>
                  <a:latin typeface="Arial"/>
                  <a:ea typeface="Arial"/>
                  <a:cs typeface="Arial"/>
                  <a:sym typeface="Arial"/>
                </a:rPr>
                <a:t>PHC</a:t>
              </a:r>
              <a:endParaRPr sz="2100"/>
            </a:p>
          </p:txBody>
        </p:sp>
      </p:grpSp>
      <p:cxnSp>
        <p:nvCxnSpPr>
          <p:cNvPr id="1551" name="Google Shape;1551;g351df2b98da_0_1952"/>
          <p:cNvCxnSpPr/>
          <p:nvPr/>
        </p:nvCxnSpPr>
        <p:spPr>
          <a:xfrm rot="-5400000">
            <a:off x="12497541" y="3039467"/>
            <a:ext cx="2424600" cy="18900"/>
          </a:xfrm>
          <a:prstGeom prst="bentConnector3">
            <a:avLst>
              <a:gd name="adj1" fmla="val 50003"/>
            </a:avLst>
          </a:prstGeom>
          <a:noFill/>
          <a:ln w="76200" cap="flat" cmpd="sng">
            <a:solidFill>
              <a:srgbClr val="001F14"/>
            </a:solidFill>
            <a:prstDash val="dot"/>
            <a:round/>
            <a:headEnd type="triangle" w="med" len="med"/>
            <a:tailEnd type="none" w="sm" len="sm"/>
          </a:ln>
        </p:spPr>
      </p:cxnSp>
      <p:cxnSp>
        <p:nvCxnSpPr>
          <p:cNvPr id="1552" name="Google Shape;1552;g351df2b98da_0_1952"/>
          <p:cNvCxnSpPr/>
          <p:nvPr/>
        </p:nvCxnSpPr>
        <p:spPr>
          <a:xfrm flipH="1">
            <a:off x="11211104" y="1712406"/>
            <a:ext cx="2569500" cy="4500"/>
          </a:xfrm>
          <a:prstGeom prst="straightConnector1">
            <a:avLst/>
          </a:prstGeom>
          <a:noFill/>
          <a:ln w="76200" cap="flat" cmpd="sng">
            <a:solidFill>
              <a:srgbClr val="001F14"/>
            </a:solidFill>
            <a:prstDash val="dot"/>
            <a:round/>
            <a:headEnd type="none" w="sm" len="sm"/>
            <a:tailEnd type="none" w="sm" len="sm"/>
          </a:ln>
        </p:spPr>
      </p:cxnSp>
      <p:sp>
        <p:nvSpPr>
          <p:cNvPr id="1553" name="Google Shape;1553;g351df2b98da_0_1952"/>
          <p:cNvSpPr/>
          <p:nvPr/>
        </p:nvSpPr>
        <p:spPr>
          <a:xfrm>
            <a:off x="12401985" y="2296691"/>
            <a:ext cx="2224800" cy="1364100"/>
          </a:xfrm>
          <a:prstGeom prst="roundRect">
            <a:avLst>
              <a:gd name="adj" fmla="val 16667"/>
            </a:avLst>
          </a:prstGeom>
          <a:solidFill>
            <a:srgbClr val="F9EED0"/>
          </a:solidFill>
          <a:ln w="10775" cap="flat" cmpd="sng">
            <a:solidFill>
              <a:srgbClr val="72550E"/>
            </a:solidFill>
            <a:prstDash val="solid"/>
            <a:round/>
            <a:headEnd type="none" w="sm" len="sm"/>
            <a:tailEnd type="none" w="sm" len="sm"/>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rgbClr val="000000"/>
              </a:buClr>
              <a:buSzPts val="2100"/>
              <a:buFont typeface="Arial"/>
              <a:buNone/>
            </a:pPr>
            <a:r>
              <a:rPr lang="en-US" sz="2100" b="1" i="0" u="none" strike="noStrike" cap="none">
                <a:solidFill>
                  <a:srgbClr val="000000"/>
                </a:solidFill>
                <a:latin typeface="Arial"/>
                <a:ea typeface="Arial"/>
                <a:cs typeface="Arial"/>
                <a:sym typeface="Arial"/>
              </a:rPr>
              <a:t>Quarterly Verification</a:t>
            </a:r>
            <a:endParaRPr sz="2100"/>
          </a:p>
        </p:txBody>
      </p:sp>
      <p:sp>
        <p:nvSpPr>
          <p:cNvPr id="1554" name="Google Shape;1554;g351df2b98da_0_1952"/>
          <p:cNvSpPr/>
          <p:nvPr/>
        </p:nvSpPr>
        <p:spPr>
          <a:xfrm>
            <a:off x="3210051" y="4049744"/>
            <a:ext cx="2517900" cy="792000"/>
          </a:xfrm>
          <a:prstGeom prst="flowChartConnector">
            <a:avLst/>
          </a:prstGeom>
          <a:solidFill>
            <a:schemeClr val="accent3"/>
          </a:solidFill>
          <a:ln w="9525" cap="flat" cmpd="sng">
            <a:solidFill>
              <a:schemeClr val="dk1"/>
            </a:solidFill>
            <a:prstDash val="solid"/>
            <a:round/>
            <a:headEnd type="none" w="sm" len="sm"/>
            <a:tailEnd type="none" w="sm" len="sm"/>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rgbClr val="FFFFFF"/>
              </a:buClr>
              <a:buSzPts val="2100"/>
              <a:buFont typeface="Arial"/>
              <a:buNone/>
            </a:pPr>
            <a:r>
              <a:rPr lang="en-US" sz="2100" b="1" i="0" u="none" strike="noStrike" cap="none">
                <a:solidFill>
                  <a:srgbClr val="FFFFFF"/>
                </a:solidFill>
                <a:latin typeface="Arial"/>
                <a:ea typeface="Arial"/>
                <a:cs typeface="Arial"/>
                <a:sym typeface="Arial"/>
              </a:rPr>
              <a:t>START</a:t>
            </a:r>
            <a:endParaRPr sz="2100"/>
          </a:p>
        </p:txBody>
      </p:sp>
      <p:pic>
        <p:nvPicPr>
          <p:cNvPr id="1555" name="Google Shape;1555;g351df2b98da_0_1952"/>
          <p:cNvPicPr preferRelativeResize="0"/>
          <p:nvPr/>
        </p:nvPicPr>
        <p:blipFill rotWithShape="1">
          <a:blip r:embed="rId3">
            <a:alphaModFix/>
          </a:blip>
          <a:srcRect/>
          <a:stretch/>
        </p:blipFill>
        <p:spPr>
          <a:xfrm>
            <a:off x="216642" y="9593024"/>
            <a:ext cx="1601533" cy="641178"/>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649"/>
        <p:cNvGrpSpPr/>
        <p:nvPr/>
      </p:nvGrpSpPr>
      <p:grpSpPr>
        <a:xfrm>
          <a:off x="0" y="0"/>
          <a:ext cx="0" cy="0"/>
          <a:chOff x="0" y="0"/>
          <a:chExt cx="0" cy="0"/>
        </a:xfrm>
      </p:grpSpPr>
      <p:sp>
        <p:nvSpPr>
          <p:cNvPr id="650" name="Google Shape;650;p4"/>
          <p:cNvSpPr/>
          <p:nvPr/>
        </p:nvSpPr>
        <p:spPr>
          <a:xfrm>
            <a:off x="-130914" y="-50453"/>
            <a:ext cx="18549831" cy="10387905"/>
          </a:xfrm>
          <a:custGeom>
            <a:avLst/>
            <a:gdLst/>
            <a:ahLst/>
            <a:cxnLst/>
            <a:rect l="l" t="t" r="r" b="b"/>
            <a:pathLst>
              <a:path w="18369643" h="10287000" extrusionOk="0">
                <a:moveTo>
                  <a:pt x="0" y="0"/>
                </a:moveTo>
                <a:lnTo>
                  <a:pt x="18369642" y="0"/>
                </a:lnTo>
                <a:lnTo>
                  <a:pt x="18369642" y="10287000"/>
                </a:lnTo>
                <a:lnTo>
                  <a:pt x="0" y="10287000"/>
                </a:lnTo>
                <a:lnTo>
                  <a:pt x="0" y="0"/>
                </a:lnTo>
                <a:close/>
              </a:path>
            </a:pathLst>
          </a:custGeom>
          <a:blipFill rotWithShape="1">
            <a:blip r:embed="rId3">
              <a:alphaModFix amt="6000"/>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651" name="Google Shape;651;p4"/>
          <p:cNvSpPr txBox="1"/>
          <p:nvPr/>
        </p:nvSpPr>
        <p:spPr>
          <a:xfrm>
            <a:off x="591044" y="1026814"/>
            <a:ext cx="7178578" cy="688412"/>
          </a:xfrm>
          <a:prstGeom prst="rect">
            <a:avLst/>
          </a:prstGeom>
          <a:noFill/>
          <a:ln>
            <a:noFill/>
          </a:ln>
        </p:spPr>
        <p:txBody>
          <a:bodyPr spcFirstLastPara="1" wrap="square" lIns="0" tIns="0" rIns="0" bIns="0" anchor="t" anchorCtr="0">
            <a:spAutoFit/>
          </a:bodyPr>
          <a:lstStyle/>
          <a:p>
            <a:pPr marL="0" marR="0" lvl="0" indent="0" algn="l" rtl="0">
              <a:lnSpc>
                <a:spcPct val="140019"/>
              </a:lnSpc>
              <a:spcBef>
                <a:spcPts val="0"/>
              </a:spcBef>
              <a:spcAft>
                <a:spcPts val="0"/>
              </a:spcAft>
              <a:buNone/>
            </a:pPr>
            <a:r>
              <a:rPr lang="en-US" sz="4038">
                <a:solidFill>
                  <a:srgbClr val="1C5C2A"/>
                </a:solidFill>
                <a:latin typeface="Century Gothic"/>
                <a:ea typeface="Century Gothic"/>
                <a:cs typeface="Century Gothic"/>
                <a:sym typeface="Century Gothic"/>
              </a:rPr>
              <a:t>INTRODUCTION</a:t>
            </a:r>
            <a:endParaRPr/>
          </a:p>
        </p:txBody>
      </p:sp>
      <p:sp>
        <p:nvSpPr>
          <p:cNvPr id="652" name="Google Shape;652;p4"/>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653" name="Google Shape;653;p4"/>
          <p:cNvSpPr/>
          <p:nvPr/>
        </p:nvSpPr>
        <p:spPr>
          <a:xfrm>
            <a:off x="10115890" y="975760"/>
            <a:ext cx="7223014" cy="5297832"/>
          </a:xfrm>
          <a:custGeom>
            <a:avLst/>
            <a:gdLst/>
            <a:ahLst/>
            <a:cxnLst/>
            <a:rect l="l" t="t" r="r" b="b"/>
            <a:pathLst>
              <a:path w="2609379" h="1913890" extrusionOk="0">
                <a:moveTo>
                  <a:pt x="2484919" y="1913890"/>
                </a:moveTo>
                <a:lnTo>
                  <a:pt x="124460" y="1913890"/>
                </a:lnTo>
                <a:cubicBezTo>
                  <a:pt x="55880" y="1913890"/>
                  <a:pt x="0" y="1858010"/>
                  <a:pt x="0" y="1789430"/>
                </a:cubicBezTo>
                <a:lnTo>
                  <a:pt x="0" y="124460"/>
                </a:lnTo>
                <a:cubicBezTo>
                  <a:pt x="0" y="55880"/>
                  <a:pt x="55880" y="0"/>
                  <a:pt x="124460" y="0"/>
                </a:cubicBezTo>
                <a:lnTo>
                  <a:pt x="2484919" y="0"/>
                </a:lnTo>
                <a:cubicBezTo>
                  <a:pt x="2553499" y="0"/>
                  <a:pt x="2609379" y="55880"/>
                  <a:pt x="2609379" y="124460"/>
                </a:cubicBezTo>
                <a:lnTo>
                  <a:pt x="2609379" y="1789430"/>
                </a:lnTo>
                <a:cubicBezTo>
                  <a:pt x="2609379" y="1858010"/>
                  <a:pt x="2553499" y="1913890"/>
                  <a:pt x="2484919" y="1913890"/>
                </a:cubicBezTo>
                <a:close/>
              </a:path>
            </a:pathLst>
          </a:custGeom>
          <a:solidFill>
            <a:srgbClr val="1869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4"/>
          <p:cNvSpPr/>
          <p:nvPr/>
        </p:nvSpPr>
        <p:spPr>
          <a:xfrm>
            <a:off x="12532961" y="5013893"/>
            <a:ext cx="5747882" cy="4969383"/>
          </a:xfrm>
          <a:custGeom>
            <a:avLst/>
            <a:gdLst/>
            <a:ahLst/>
            <a:cxnLst/>
            <a:rect l="l" t="t" r="r" b="b"/>
            <a:pathLst>
              <a:path w="5690972" h="4920181" extrusionOk="0">
                <a:moveTo>
                  <a:pt x="0" y="0"/>
                </a:moveTo>
                <a:lnTo>
                  <a:pt x="5690973" y="0"/>
                </a:lnTo>
                <a:lnTo>
                  <a:pt x="5690973" y="4920181"/>
                </a:lnTo>
                <a:lnTo>
                  <a:pt x="0" y="4920181"/>
                </a:lnTo>
                <a:lnTo>
                  <a:pt x="0" y="0"/>
                </a:lnTo>
                <a:close/>
              </a:path>
            </a:pathLst>
          </a:custGeom>
          <a:blipFill rotWithShape="1">
            <a:blip r:embed="rId5">
              <a:alphaModFix/>
            </a:blip>
            <a:stretch>
              <a:fillRect r="-8352" b="-25327"/>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655" name="Google Shape;655;p4"/>
          <p:cNvSpPr/>
          <p:nvPr/>
        </p:nvSpPr>
        <p:spPr>
          <a:xfrm>
            <a:off x="9764174" y="6062032"/>
            <a:ext cx="3843073" cy="3843073"/>
          </a:xfrm>
          <a:custGeom>
            <a:avLst/>
            <a:gdLst/>
            <a:ahLst/>
            <a:cxnLst/>
            <a:rect l="l" t="t" r="r" b="b"/>
            <a:pathLst>
              <a:path w="3805023" h="3805023" extrusionOk="0">
                <a:moveTo>
                  <a:pt x="0" y="0"/>
                </a:moveTo>
                <a:lnTo>
                  <a:pt x="3805023" y="0"/>
                </a:lnTo>
                <a:lnTo>
                  <a:pt x="3805023" y="3805024"/>
                </a:lnTo>
                <a:lnTo>
                  <a:pt x="0" y="3805024"/>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656" name="Google Shape;656;p4"/>
          <p:cNvSpPr txBox="1"/>
          <p:nvPr/>
        </p:nvSpPr>
        <p:spPr>
          <a:xfrm>
            <a:off x="10517937" y="1532009"/>
            <a:ext cx="5796900" cy="4930500"/>
          </a:xfrm>
          <a:prstGeom prst="rect">
            <a:avLst/>
          </a:prstGeom>
          <a:noFill/>
          <a:ln>
            <a:noFill/>
          </a:ln>
        </p:spPr>
        <p:txBody>
          <a:bodyPr spcFirstLastPara="1" wrap="square" lIns="0" tIns="0" rIns="0" bIns="0" anchor="t" anchorCtr="0">
            <a:spAutoFit/>
          </a:bodyPr>
          <a:lstStyle/>
          <a:p>
            <a:pPr marL="0" marR="0" lvl="0" indent="0" algn="l" rtl="0">
              <a:lnSpc>
                <a:spcPct val="140038"/>
              </a:lnSpc>
              <a:spcBef>
                <a:spcPts val="0"/>
              </a:spcBef>
              <a:spcAft>
                <a:spcPts val="0"/>
              </a:spcAft>
              <a:buNone/>
            </a:pPr>
            <a:r>
              <a:rPr lang="en-US" sz="2625" b="1">
                <a:solidFill>
                  <a:srgbClr val="F8F8F8"/>
                </a:solidFill>
                <a:latin typeface="Century Gothic"/>
                <a:ea typeface="Century Gothic"/>
                <a:cs typeface="Century Gothic"/>
                <a:sym typeface="Century Gothic"/>
              </a:rPr>
              <a:t>KEY FOCUS AREAS:</a:t>
            </a:r>
            <a:endParaRPr/>
          </a:p>
          <a:p>
            <a:pPr marL="566842" marR="0" lvl="1" indent="-283421" algn="l" rtl="0">
              <a:lnSpc>
                <a:spcPct val="140038"/>
              </a:lnSpc>
              <a:spcBef>
                <a:spcPts val="0"/>
              </a:spcBef>
              <a:spcAft>
                <a:spcPts val="0"/>
              </a:spcAft>
              <a:buClr>
                <a:srgbClr val="F8F8F8"/>
              </a:buClr>
              <a:buSzPts val="2625"/>
              <a:buFont typeface="Arial"/>
              <a:buChar char="•"/>
            </a:pPr>
            <a:r>
              <a:rPr lang="en-US" sz="2625" b="0" i="0" u="none" strike="noStrike" cap="none">
                <a:solidFill>
                  <a:srgbClr val="F8F8F8"/>
                </a:solidFill>
                <a:latin typeface="Century Gothic"/>
                <a:ea typeface="Century Gothic"/>
                <a:cs typeface="Century Gothic"/>
                <a:sym typeface="Century Gothic"/>
              </a:rPr>
              <a:t>Ensuring accountability in PHC operations</a:t>
            </a:r>
            <a:endParaRPr/>
          </a:p>
          <a:p>
            <a:pPr marL="0" marR="0" lvl="0" indent="0" algn="l" rtl="0">
              <a:lnSpc>
                <a:spcPct val="140038"/>
              </a:lnSpc>
              <a:spcBef>
                <a:spcPts val="0"/>
              </a:spcBef>
              <a:spcAft>
                <a:spcPts val="0"/>
              </a:spcAft>
              <a:buNone/>
            </a:pPr>
            <a:endParaRPr sz="2625">
              <a:solidFill>
                <a:srgbClr val="F8F8F8"/>
              </a:solidFill>
              <a:latin typeface="Century Gothic"/>
              <a:ea typeface="Century Gothic"/>
              <a:cs typeface="Century Gothic"/>
              <a:sym typeface="Century Gothic"/>
            </a:endParaRPr>
          </a:p>
          <a:p>
            <a:pPr marL="566842" marR="0" lvl="1" indent="-283421" algn="l" rtl="0">
              <a:lnSpc>
                <a:spcPct val="140038"/>
              </a:lnSpc>
              <a:spcBef>
                <a:spcPts val="0"/>
              </a:spcBef>
              <a:spcAft>
                <a:spcPts val="0"/>
              </a:spcAft>
              <a:buClr>
                <a:srgbClr val="F8F8F8"/>
              </a:buClr>
              <a:buSzPts val="2625"/>
              <a:buFont typeface="Arial"/>
              <a:buChar char="•"/>
            </a:pPr>
            <a:r>
              <a:rPr lang="en-US" sz="2625" b="0" i="0" u="none" strike="noStrike" cap="none">
                <a:solidFill>
                  <a:srgbClr val="F8F8F8"/>
                </a:solidFill>
                <a:latin typeface="Century Gothic"/>
                <a:ea typeface="Century Gothic"/>
                <a:cs typeface="Century Gothic"/>
                <a:sym typeface="Century Gothic"/>
              </a:rPr>
              <a:t>Improving service delivery</a:t>
            </a:r>
            <a:endParaRPr/>
          </a:p>
          <a:p>
            <a:pPr marL="0" marR="0" lvl="0" indent="0" algn="l" rtl="0">
              <a:lnSpc>
                <a:spcPct val="140038"/>
              </a:lnSpc>
              <a:spcBef>
                <a:spcPts val="0"/>
              </a:spcBef>
              <a:spcAft>
                <a:spcPts val="0"/>
              </a:spcAft>
              <a:buNone/>
            </a:pPr>
            <a:endParaRPr sz="2625">
              <a:solidFill>
                <a:srgbClr val="F8F8F8"/>
              </a:solidFill>
              <a:highlight>
                <a:srgbClr val="FF9900"/>
              </a:highlight>
              <a:latin typeface="Century Gothic"/>
              <a:ea typeface="Century Gothic"/>
              <a:cs typeface="Century Gothic"/>
              <a:sym typeface="Century Gothic"/>
            </a:endParaRPr>
          </a:p>
          <a:p>
            <a:pPr marL="566842" marR="0" lvl="1" indent="-283421" algn="l" rtl="0">
              <a:lnSpc>
                <a:spcPct val="140038"/>
              </a:lnSpc>
              <a:spcBef>
                <a:spcPts val="0"/>
              </a:spcBef>
              <a:spcAft>
                <a:spcPts val="0"/>
              </a:spcAft>
              <a:buClr>
                <a:srgbClr val="F8F8F8"/>
              </a:buClr>
              <a:buSzPts val="2625"/>
              <a:buFont typeface="Arial"/>
              <a:buChar char="•"/>
            </a:pPr>
            <a:r>
              <a:rPr lang="en-US" sz="2625" b="0" i="0" u="none" strike="noStrike" cap="none">
                <a:solidFill>
                  <a:srgbClr val="F8F8F8"/>
                </a:solidFill>
                <a:latin typeface="Century Gothic"/>
                <a:ea typeface="Century Gothic"/>
                <a:cs typeface="Century Gothic"/>
                <a:sym typeface="Century Gothic"/>
              </a:rPr>
              <a:t>Supporting </a:t>
            </a:r>
            <a:r>
              <a:rPr lang="en-US" sz="2625">
                <a:solidFill>
                  <a:srgbClr val="F8F8F8"/>
                </a:solidFill>
                <a:latin typeface="Century Gothic"/>
                <a:ea typeface="Century Gothic"/>
                <a:cs typeface="Century Gothic"/>
                <a:sym typeface="Century Gothic"/>
              </a:rPr>
              <a:t>tracking of key PHC Interventions</a:t>
            </a:r>
            <a:r>
              <a:rPr lang="en-US" sz="2625" b="0" i="0" u="none" strike="noStrike" cap="none">
                <a:solidFill>
                  <a:srgbClr val="F8F8F8"/>
                </a:solidFill>
                <a:latin typeface="Century Gothic"/>
                <a:ea typeface="Century Gothic"/>
                <a:cs typeface="Century Gothic"/>
                <a:sym typeface="Century Gothic"/>
              </a:rPr>
              <a:t>.</a:t>
            </a:r>
            <a:endParaRPr/>
          </a:p>
          <a:p>
            <a:pPr marL="0" marR="0" lvl="0" indent="0" algn="l" rtl="0">
              <a:lnSpc>
                <a:spcPct val="140038"/>
              </a:lnSpc>
              <a:spcBef>
                <a:spcPts val="0"/>
              </a:spcBef>
              <a:spcAft>
                <a:spcPts val="0"/>
              </a:spcAft>
              <a:buNone/>
            </a:pPr>
            <a:endParaRPr sz="2625">
              <a:solidFill>
                <a:srgbClr val="F8F8F8"/>
              </a:solidFill>
              <a:latin typeface="Century Gothic"/>
              <a:ea typeface="Century Gothic"/>
              <a:cs typeface="Century Gothic"/>
              <a:sym typeface="Century Gothic"/>
            </a:endParaRPr>
          </a:p>
        </p:txBody>
      </p:sp>
      <p:sp>
        <p:nvSpPr>
          <p:cNvPr id="657" name="Google Shape;657;p4"/>
          <p:cNvSpPr txBox="1"/>
          <p:nvPr/>
        </p:nvSpPr>
        <p:spPr>
          <a:xfrm>
            <a:off x="834692" y="2262060"/>
            <a:ext cx="8400900" cy="6916200"/>
          </a:xfrm>
          <a:prstGeom prst="rect">
            <a:avLst/>
          </a:prstGeom>
          <a:noFill/>
          <a:ln>
            <a:noFill/>
          </a:ln>
        </p:spPr>
        <p:txBody>
          <a:bodyPr spcFirstLastPara="1" wrap="square" lIns="0" tIns="0" rIns="0" bIns="0" anchor="t" anchorCtr="0">
            <a:spAutoFit/>
          </a:bodyPr>
          <a:lstStyle/>
          <a:p>
            <a:pPr marL="545046" marR="0" lvl="1" indent="-272523" algn="l" rtl="0">
              <a:lnSpc>
                <a:spcPct val="139960"/>
              </a:lnSpc>
              <a:spcBef>
                <a:spcPts val="0"/>
              </a:spcBef>
              <a:spcAft>
                <a:spcPts val="0"/>
              </a:spcAft>
              <a:buClr>
                <a:srgbClr val="186931"/>
              </a:buClr>
              <a:buSzPts val="2525"/>
              <a:buFont typeface="Arial"/>
              <a:buChar char="•"/>
            </a:pPr>
            <a:r>
              <a:rPr lang="en-US" sz="2525" b="1" i="0" u="none" strike="noStrike" cap="none">
                <a:solidFill>
                  <a:srgbClr val="186931"/>
                </a:solidFill>
                <a:latin typeface="Century Gothic"/>
                <a:ea typeface="Century Gothic"/>
                <a:cs typeface="Century Gothic"/>
                <a:sym typeface="Century Gothic"/>
              </a:rPr>
              <a:t>Objective: </a:t>
            </a:r>
            <a:r>
              <a:rPr lang="en-US" sz="2525" b="0" i="0" u="none" strike="noStrike" cap="none">
                <a:solidFill>
                  <a:srgbClr val="343432"/>
                </a:solidFill>
                <a:latin typeface="Century Gothic"/>
                <a:ea typeface="Century Gothic"/>
                <a:cs typeface="Century Gothic"/>
                <a:sym typeface="Century Gothic"/>
              </a:rPr>
              <a:t>Equip Performance and Financial Management Officers</a:t>
            </a:r>
            <a:r>
              <a:rPr lang="en-US" sz="2525" b="1" i="0" u="none" strike="noStrike" cap="none">
                <a:solidFill>
                  <a:srgbClr val="343432"/>
                </a:solidFill>
                <a:latin typeface="Century Gothic"/>
                <a:ea typeface="Century Gothic"/>
                <a:cs typeface="Century Gothic"/>
                <a:sym typeface="Century Gothic"/>
              </a:rPr>
              <a:t> (PFMOs)</a:t>
            </a:r>
            <a:r>
              <a:rPr lang="en-US" sz="2525" b="0" i="0" u="none" strike="noStrike" cap="none">
                <a:solidFill>
                  <a:srgbClr val="343432"/>
                </a:solidFill>
                <a:latin typeface="Century Gothic"/>
                <a:ea typeface="Century Gothic"/>
                <a:cs typeface="Century Gothic"/>
                <a:sym typeface="Century Gothic"/>
              </a:rPr>
              <a:t> with essential skills to monitor, verify, and report on Primary Health Care </a:t>
            </a:r>
            <a:r>
              <a:rPr lang="en-US" sz="2525" b="1" i="0" u="none" strike="noStrike" cap="none">
                <a:solidFill>
                  <a:srgbClr val="343432"/>
                </a:solidFill>
                <a:latin typeface="Century Gothic"/>
                <a:ea typeface="Century Gothic"/>
                <a:cs typeface="Century Gothic"/>
                <a:sym typeface="Century Gothic"/>
              </a:rPr>
              <a:t>(PHC)</a:t>
            </a:r>
            <a:r>
              <a:rPr lang="en-US" sz="2525" b="0" i="0" u="none" strike="noStrike" cap="none">
                <a:solidFill>
                  <a:srgbClr val="343432"/>
                </a:solidFill>
                <a:latin typeface="Century Gothic"/>
                <a:ea typeface="Century Gothic"/>
                <a:cs typeface="Century Gothic"/>
                <a:sym typeface="Century Gothic"/>
              </a:rPr>
              <a:t> facility operations, financial management, and service delivery under the Basic Health Care Provision Fund </a:t>
            </a:r>
            <a:r>
              <a:rPr lang="en-US" sz="2525" b="1" i="0" u="none" strike="noStrike" cap="none">
                <a:solidFill>
                  <a:srgbClr val="343432"/>
                </a:solidFill>
                <a:latin typeface="Century Gothic"/>
                <a:ea typeface="Century Gothic"/>
                <a:cs typeface="Century Gothic"/>
                <a:sym typeface="Century Gothic"/>
              </a:rPr>
              <a:t>(BHCPF)</a:t>
            </a:r>
            <a:r>
              <a:rPr lang="en-US" sz="2525" b="0" i="0" u="none" strike="noStrike" cap="none">
                <a:solidFill>
                  <a:srgbClr val="343432"/>
                </a:solidFill>
                <a:latin typeface="Century Gothic"/>
                <a:ea typeface="Century Gothic"/>
                <a:cs typeface="Century Gothic"/>
                <a:sym typeface="Century Gothic"/>
              </a:rPr>
              <a:t>.</a:t>
            </a:r>
            <a:endParaRPr/>
          </a:p>
          <a:p>
            <a:pPr marL="0" marR="0" lvl="0" indent="0" algn="l" rtl="0">
              <a:lnSpc>
                <a:spcPct val="139960"/>
              </a:lnSpc>
              <a:spcBef>
                <a:spcPts val="0"/>
              </a:spcBef>
              <a:spcAft>
                <a:spcPts val="0"/>
              </a:spcAft>
              <a:buNone/>
            </a:pPr>
            <a:endParaRPr sz="2525">
              <a:solidFill>
                <a:srgbClr val="343432"/>
              </a:solidFill>
              <a:latin typeface="Century Gothic"/>
              <a:ea typeface="Century Gothic"/>
              <a:cs typeface="Century Gothic"/>
              <a:sym typeface="Century Gothic"/>
            </a:endParaRPr>
          </a:p>
          <a:p>
            <a:pPr marL="545046" marR="0" lvl="1" indent="-272523" algn="l" rtl="0">
              <a:lnSpc>
                <a:spcPct val="139960"/>
              </a:lnSpc>
              <a:spcBef>
                <a:spcPts val="0"/>
              </a:spcBef>
              <a:spcAft>
                <a:spcPts val="0"/>
              </a:spcAft>
              <a:buClr>
                <a:srgbClr val="186931"/>
              </a:buClr>
              <a:buSzPts val="2525"/>
              <a:buFont typeface="Arial"/>
              <a:buChar char="•"/>
            </a:pPr>
            <a:r>
              <a:rPr lang="en-US" sz="2525" b="1" i="0" u="none" strike="noStrike" cap="none">
                <a:solidFill>
                  <a:srgbClr val="186931"/>
                </a:solidFill>
                <a:latin typeface="Century Gothic"/>
                <a:ea typeface="Century Gothic"/>
                <a:cs typeface="Century Gothic"/>
                <a:sym typeface="Century Gothic"/>
              </a:rPr>
              <a:t>Target Audience:</a:t>
            </a:r>
            <a:r>
              <a:rPr lang="en-US" sz="2525" b="1" i="0" u="none" strike="noStrike" cap="none">
                <a:solidFill>
                  <a:srgbClr val="343432"/>
                </a:solidFill>
                <a:latin typeface="Century Gothic"/>
                <a:ea typeface="Century Gothic"/>
                <a:cs typeface="Century Gothic"/>
                <a:sym typeface="Century Gothic"/>
              </a:rPr>
              <a:t> </a:t>
            </a:r>
            <a:r>
              <a:rPr lang="en-US" sz="2525" b="0" i="0" u="none" strike="noStrike" cap="none">
                <a:solidFill>
                  <a:srgbClr val="343432"/>
                </a:solidFill>
                <a:latin typeface="Century Gothic"/>
                <a:ea typeface="Century Gothic"/>
                <a:cs typeface="Century Gothic"/>
                <a:sym typeface="Century Gothic"/>
              </a:rPr>
              <a:t>P</a:t>
            </a:r>
            <a:r>
              <a:rPr lang="en-US" sz="2525">
                <a:solidFill>
                  <a:srgbClr val="343432"/>
                </a:solidFill>
                <a:latin typeface="Century Gothic"/>
                <a:ea typeface="Century Gothic"/>
                <a:cs typeface="Century Gothic"/>
                <a:sym typeface="Century Gothic"/>
              </a:rPr>
              <a:t>erformance and Financial Management Officers</a:t>
            </a:r>
            <a:endParaRPr/>
          </a:p>
          <a:p>
            <a:pPr marL="0" marR="0" lvl="0" indent="0" algn="l" rtl="0">
              <a:lnSpc>
                <a:spcPct val="139960"/>
              </a:lnSpc>
              <a:spcBef>
                <a:spcPts val="0"/>
              </a:spcBef>
              <a:spcAft>
                <a:spcPts val="0"/>
              </a:spcAft>
              <a:buNone/>
            </a:pPr>
            <a:endParaRPr sz="2525">
              <a:solidFill>
                <a:srgbClr val="343432"/>
              </a:solidFill>
              <a:latin typeface="Century Gothic"/>
              <a:ea typeface="Century Gothic"/>
              <a:cs typeface="Century Gothic"/>
              <a:sym typeface="Century Gothic"/>
            </a:endParaRPr>
          </a:p>
          <a:p>
            <a:pPr marL="545046" marR="0" lvl="1" indent="-272523" algn="l" rtl="0">
              <a:lnSpc>
                <a:spcPct val="139960"/>
              </a:lnSpc>
              <a:spcBef>
                <a:spcPts val="0"/>
              </a:spcBef>
              <a:spcAft>
                <a:spcPts val="0"/>
              </a:spcAft>
              <a:buClr>
                <a:srgbClr val="186931"/>
              </a:buClr>
              <a:buSzPts val="2525"/>
              <a:buFont typeface="Arial"/>
              <a:buChar char="•"/>
            </a:pPr>
            <a:r>
              <a:rPr lang="en-US" sz="2525" b="1" i="0" u="none" strike="noStrike" cap="none">
                <a:solidFill>
                  <a:srgbClr val="186931"/>
                </a:solidFill>
                <a:latin typeface="Century Gothic"/>
                <a:ea typeface="Century Gothic"/>
                <a:cs typeface="Century Gothic"/>
                <a:sym typeface="Century Gothic"/>
              </a:rPr>
              <a:t>Training Approach:</a:t>
            </a:r>
            <a:r>
              <a:rPr lang="en-US" sz="2525" b="1" i="0" u="none" strike="noStrike" cap="none">
                <a:solidFill>
                  <a:srgbClr val="343432"/>
                </a:solidFill>
                <a:latin typeface="Century Gothic"/>
                <a:ea typeface="Century Gothic"/>
                <a:cs typeface="Century Gothic"/>
                <a:sym typeface="Century Gothic"/>
              </a:rPr>
              <a:t> </a:t>
            </a:r>
            <a:r>
              <a:rPr lang="en-US" sz="2525" b="0" i="0" u="none" strike="noStrike" cap="none">
                <a:solidFill>
                  <a:srgbClr val="343432"/>
                </a:solidFill>
                <a:latin typeface="Century Gothic"/>
                <a:ea typeface="Century Gothic"/>
                <a:cs typeface="Century Gothic"/>
                <a:sym typeface="Century Gothic"/>
              </a:rPr>
              <a:t>Practical, hands-on sessions for effective observation, documentation, and issue escalation.</a:t>
            </a:r>
            <a:endParaRPr/>
          </a:p>
        </p:txBody>
      </p:sp>
      <p:sp>
        <p:nvSpPr>
          <p:cNvPr id="658" name="Google Shape;658;p4"/>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20"/>
              <a:t>4</a:t>
            </a:fld>
            <a:endParaRPr sz="1620"/>
          </a:p>
        </p:txBody>
      </p:sp>
      <p:pic>
        <p:nvPicPr>
          <p:cNvPr id="659" name="Google Shape;659;p4"/>
          <p:cNvPicPr preferRelativeResize="0"/>
          <p:nvPr/>
        </p:nvPicPr>
        <p:blipFill rotWithShape="1">
          <a:blip r:embed="rId7">
            <a:alphaModFix/>
          </a:blip>
          <a:srcRect/>
          <a:stretch/>
        </p:blipFill>
        <p:spPr>
          <a:xfrm>
            <a:off x="151067" y="96598"/>
            <a:ext cx="1982534" cy="793713"/>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559"/>
        <p:cNvGrpSpPr/>
        <p:nvPr/>
      </p:nvGrpSpPr>
      <p:grpSpPr>
        <a:xfrm>
          <a:off x="0" y="0"/>
          <a:ext cx="0" cy="0"/>
          <a:chOff x="0" y="0"/>
          <a:chExt cx="0" cy="0"/>
        </a:xfrm>
      </p:grpSpPr>
      <p:sp>
        <p:nvSpPr>
          <p:cNvPr id="1560" name="Google Shape;1560;g351df2b98da_0_866"/>
          <p:cNvSpPr/>
          <p:nvPr/>
        </p:nvSpPr>
        <p:spPr>
          <a:xfrm>
            <a:off x="-130913" y="-50453"/>
            <a:ext cx="18415567" cy="10389870"/>
          </a:xfrm>
          <a:custGeom>
            <a:avLst/>
            <a:gdLst/>
            <a:ahLst/>
            <a:cxnLst/>
            <a:rect l="l" t="t" r="r" b="b"/>
            <a:pathLst>
              <a:path w="18369643" h="10287000" extrusionOk="0">
                <a:moveTo>
                  <a:pt x="0" y="0"/>
                </a:moveTo>
                <a:lnTo>
                  <a:pt x="18369642" y="0"/>
                </a:lnTo>
                <a:lnTo>
                  <a:pt x="18369642" y="10287000"/>
                </a:lnTo>
                <a:lnTo>
                  <a:pt x="0" y="10287000"/>
                </a:lnTo>
                <a:lnTo>
                  <a:pt x="0" y="0"/>
                </a:lnTo>
                <a:close/>
              </a:path>
            </a:pathLst>
          </a:custGeom>
          <a:blipFill rotWithShape="1">
            <a:blip r:embed="rId3">
              <a:alphaModFix amt="6000"/>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561" name="Google Shape;1561;g351df2b98da_0_866"/>
          <p:cNvSpPr txBox="1">
            <a:spLocks noGrp="1"/>
          </p:cNvSpPr>
          <p:nvPr>
            <p:ph type="title"/>
          </p:nvPr>
        </p:nvSpPr>
        <p:spPr>
          <a:xfrm>
            <a:off x="342450" y="721200"/>
            <a:ext cx="16088700" cy="937500"/>
          </a:xfrm>
          <a:prstGeom prst="rect">
            <a:avLst/>
          </a:prstGeom>
          <a:noFill/>
          <a:ln>
            <a:noFill/>
          </a:ln>
        </p:spPr>
        <p:txBody>
          <a:bodyPr spcFirstLastPara="1" wrap="square" lIns="137150" tIns="68550" rIns="137150" bIns="68550" anchor="t" anchorCtr="0">
            <a:normAutofit/>
          </a:bodyPr>
          <a:lstStyle/>
          <a:p>
            <a:pPr marL="0" lvl="0" indent="0" algn="l" rtl="0">
              <a:spcBef>
                <a:spcPts val="0"/>
              </a:spcBef>
              <a:spcAft>
                <a:spcPts val="0"/>
              </a:spcAft>
              <a:buNone/>
            </a:pPr>
            <a:r>
              <a:rPr lang="en-US" sz="4200" b="1">
                <a:solidFill>
                  <a:srgbClr val="204024"/>
                </a:solidFill>
                <a:latin typeface="Arial"/>
                <a:ea typeface="Arial"/>
                <a:cs typeface="Arial"/>
                <a:sym typeface="Arial"/>
              </a:rPr>
              <a:t>Overview Of NPHCDA Gateway</a:t>
            </a:r>
            <a:r>
              <a:rPr lang="en-US" sz="4200">
                <a:solidFill>
                  <a:srgbClr val="204024"/>
                </a:solidFill>
                <a:latin typeface="Arial"/>
                <a:ea typeface="Arial"/>
                <a:cs typeface="Arial"/>
                <a:sym typeface="Arial"/>
              </a:rPr>
              <a:t> </a:t>
            </a:r>
            <a:r>
              <a:rPr lang="en-US" sz="4200" b="1">
                <a:solidFill>
                  <a:srgbClr val="204024"/>
                </a:solidFill>
                <a:latin typeface="Arial"/>
                <a:ea typeface="Arial"/>
                <a:cs typeface="Arial"/>
                <a:sym typeface="Arial"/>
              </a:rPr>
              <a:t>(1/2)</a:t>
            </a:r>
            <a:endParaRPr sz="4200" b="1">
              <a:solidFill>
                <a:srgbClr val="102012"/>
              </a:solidFill>
              <a:latin typeface="Arial"/>
              <a:ea typeface="Arial"/>
              <a:cs typeface="Arial"/>
              <a:sym typeface="Arial"/>
            </a:endParaRPr>
          </a:p>
        </p:txBody>
      </p:sp>
      <p:grpSp>
        <p:nvGrpSpPr>
          <p:cNvPr id="1562" name="Google Shape;1562;g351df2b98da_0_866"/>
          <p:cNvGrpSpPr/>
          <p:nvPr/>
        </p:nvGrpSpPr>
        <p:grpSpPr>
          <a:xfrm>
            <a:off x="647473" y="1463275"/>
            <a:ext cx="10859228" cy="110613"/>
            <a:chOff x="-1" y="1474841"/>
            <a:chExt cx="7239485" cy="73742"/>
          </a:xfrm>
        </p:grpSpPr>
        <p:cxnSp>
          <p:nvCxnSpPr>
            <p:cNvPr id="1563" name="Google Shape;1563;g351df2b98da_0_866"/>
            <p:cNvCxnSpPr/>
            <p:nvPr/>
          </p:nvCxnSpPr>
          <p:spPr>
            <a:xfrm>
              <a:off x="-1" y="1474841"/>
              <a:ext cx="7092000" cy="0"/>
            </a:xfrm>
            <a:prstGeom prst="straightConnector1">
              <a:avLst/>
            </a:prstGeom>
            <a:noFill/>
            <a:ln w="9525" cap="flat" cmpd="sng">
              <a:solidFill>
                <a:srgbClr val="A5A5A5"/>
              </a:solidFill>
              <a:prstDash val="solid"/>
              <a:round/>
              <a:headEnd type="none" w="sm" len="sm"/>
              <a:tailEnd type="none" w="sm" len="sm"/>
            </a:ln>
          </p:spPr>
        </p:cxnSp>
        <p:cxnSp>
          <p:nvCxnSpPr>
            <p:cNvPr id="1564" name="Google Shape;1564;g351df2b98da_0_866"/>
            <p:cNvCxnSpPr/>
            <p:nvPr/>
          </p:nvCxnSpPr>
          <p:spPr>
            <a:xfrm>
              <a:off x="147484" y="1548583"/>
              <a:ext cx="7092000" cy="0"/>
            </a:xfrm>
            <a:prstGeom prst="straightConnector1">
              <a:avLst/>
            </a:prstGeom>
            <a:noFill/>
            <a:ln w="9525" cap="flat" cmpd="sng">
              <a:solidFill>
                <a:srgbClr val="A5A5A5"/>
              </a:solidFill>
              <a:prstDash val="solid"/>
              <a:round/>
              <a:headEnd type="none" w="sm" len="sm"/>
              <a:tailEnd type="none" w="sm" len="sm"/>
            </a:ln>
          </p:spPr>
        </p:cxnSp>
      </p:grpSp>
      <p:sp>
        <p:nvSpPr>
          <p:cNvPr id="1565" name="Google Shape;1565;g351df2b98da_0_866"/>
          <p:cNvSpPr txBox="1">
            <a:spLocks noGrp="1"/>
          </p:cNvSpPr>
          <p:nvPr>
            <p:ph type="body" idx="1"/>
          </p:nvPr>
        </p:nvSpPr>
        <p:spPr>
          <a:xfrm>
            <a:off x="647483" y="1202296"/>
            <a:ext cx="17199300" cy="8994300"/>
          </a:xfrm>
          <a:prstGeom prst="rect">
            <a:avLst/>
          </a:prstGeom>
          <a:noFill/>
          <a:ln>
            <a:noFill/>
          </a:ln>
        </p:spPr>
        <p:txBody>
          <a:bodyPr spcFirstLastPara="1" wrap="square" lIns="0" tIns="0" rIns="0" bIns="0" anchor="t" anchorCtr="0">
            <a:noAutofit/>
          </a:bodyPr>
          <a:lstStyle/>
          <a:p>
            <a:pPr marL="0" lvl="0" indent="0" algn="just" rtl="0">
              <a:spcBef>
                <a:spcPts val="0"/>
              </a:spcBef>
              <a:spcAft>
                <a:spcPts val="0"/>
              </a:spcAft>
              <a:buSzPts val="3000"/>
              <a:buFont typeface="Arial"/>
              <a:buNone/>
            </a:pPr>
            <a:endParaRPr sz="2800">
              <a:latin typeface="Century Gothic"/>
              <a:ea typeface="Century Gothic"/>
              <a:cs typeface="Century Gothic"/>
              <a:sym typeface="Century Gothic"/>
            </a:endParaRPr>
          </a:p>
          <a:p>
            <a:pPr marL="266700" lvl="1" indent="-254000" algn="just" rtl="0">
              <a:lnSpc>
                <a:spcPct val="115000"/>
              </a:lnSpc>
              <a:spcBef>
                <a:spcPts val="900"/>
              </a:spcBef>
              <a:spcAft>
                <a:spcPts val="0"/>
              </a:spcAft>
              <a:buClr>
                <a:srgbClr val="204024"/>
              </a:buClr>
              <a:buSzPts val="2800"/>
              <a:buFont typeface="Century Gothic"/>
              <a:buChar char="▪"/>
            </a:pPr>
            <a:r>
              <a:rPr lang="en-US" sz="2800">
                <a:solidFill>
                  <a:srgbClr val="000000"/>
                </a:solidFill>
                <a:latin typeface="Century Gothic"/>
                <a:ea typeface="Century Gothic"/>
                <a:cs typeface="Century Gothic"/>
                <a:sym typeface="Century Gothic"/>
              </a:rPr>
              <a:t>In line with the National Health Act 2014, </a:t>
            </a:r>
            <a:r>
              <a:rPr lang="en-US" sz="2800">
                <a:latin typeface="Century Gothic"/>
                <a:ea typeface="Century Gothic"/>
                <a:cs typeface="Century Gothic"/>
                <a:sym typeface="Century Gothic"/>
              </a:rPr>
              <a:t>The NPHCDA Gateway manages 45% of the funding to provide support for human resources for PHC manage at the state level and decentralized facility financing (DFF) to meet operational cost at the PHCs.</a:t>
            </a:r>
            <a:r>
              <a:rPr lang="en-US" sz="2800">
                <a:solidFill>
                  <a:srgbClr val="000000"/>
                </a:solidFill>
                <a:latin typeface="Century Gothic"/>
                <a:ea typeface="Century Gothic"/>
                <a:cs typeface="Century Gothic"/>
                <a:sym typeface="Century Gothic"/>
              </a:rPr>
              <a:t> , these includes:</a:t>
            </a:r>
            <a:endParaRPr sz="2627">
              <a:latin typeface="Century Gothic"/>
              <a:ea typeface="Century Gothic"/>
              <a:cs typeface="Century Gothic"/>
              <a:sym typeface="Century Gothic"/>
            </a:endParaRPr>
          </a:p>
          <a:p>
            <a:pPr marL="1117600" lvl="2" indent="-419100" algn="just" rtl="0">
              <a:lnSpc>
                <a:spcPct val="143750"/>
              </a:lnSpc>
              <a:spcBef>
                <a:spcPts val="1800"/>
              </a:spcBef>
              <a:spcAft>
                <a:spcPts val="0"/>
              </a:spcAft>
              <a:buClr>
                <a:srgbClr val="204024"/>
              </a:buClr>
              <a:buSzPts val="2200"/>
              <a:buFont typeface="Century Gothic"/>
              <a:buChar char="–"/>
            </a:pPr>
            <a:r>
              <a:rPr lang="en-US" sz="2224">
                <a:solidFill>
                  <a:srgbClr val="000000"/>
                </a:solidFill>
                <a:latin typeface="Century Gothic"/>
                <a:ea typeface="Century Gothic"/>
                <a:cs typeface="Century Gothic"/>
                <a:sym typeface="Century Gothic"/>
              </a:rPr>
              <a:t>Provision of essential drugs, vaccines and consumables; </a:t>
            </a:r>
            <a:endParaRPr sz="2224">
              <a:latin typeface="Century Gothic"/>
              <a:ea typeface="Century Gothic"/>
              <a:cs typeface="Century Gothic"/>
              <a:sym typeface="Century Gothic"/>
            </a:endParaRPr>
          </a:p>
          <a:p>
            <a:pPr marL="1117600" lvl="2" indent="-419100" algn="just" rtl="0">
              <a:lnSpc>
                <a:spcPct val="143750"/>
              </a:lnSpc>
              <a:spcBef>
                <a:spcPts val="1800"/>
              </a:spcBef>
              <a:spcAft>
                <a:spcPts val="0"/>
              </a:spcAft>
              <a:buClr>
                <a:srgbClr val="204024"/>
              </a:buClr>
              <a:buSzPts val="2200"/>
              <a:buFont typeface="Century Gothic"/>
              <a:buChar char="–"/>
            </a:pPr>
            <a:r>
              <a:rPr lang="en-US" sz="2224">
                <a:solidFill>
                  <a:srgbClr val="000000"/>
                </a:solidFill>
                <a:latin typeface="Century Gothic"/>
                <a:ea typeface="Century Gothic"/>
                <a:cs typeface="Century Gothic"/>
                <a:sym typeface="Century Gothic"/>
              </a:rPr>
              <a:t>Provision and maintenance of facilities, equipment and transport; </a:t>
            </a:r>
            <a:endParaRPr sz="2224">
              <a:latin typeface="Century Gothic"/>
              <a:ea typeface="Century Gothic"/>
              <a:cs typeface="Century Gothic"/>
              <a:sym typeface="Century Gothic"/>
            </a:endParaRPr>
          </a:p>
          <a:p>
            <a:pPr marL="1117600" lvl="2" indent="-419100" algn="just" rtl="0">
              <a:lnSpc>
                <a:spcPct val="143750"/>
              </a:lnSpc>
              <a:spcBef>
                <a:spcPts val="1800"/>
              </a:spcBef>
              <a:spcAft>
                <a:spcPts val="0"/>
              </a:spcAft>
              <a:buClr>
                <a:srgbClr val="204024"/>
              </a:buClr>
              <a:buSzPts val="2200"/>
              <a:buFont typeface="Century Gothic"/>
              <a:buChar char="–"/>
            </a:pPr>
            <a:r>
              <a:rPr lang="en-US" sz="2224">
                <a:solidFill>
                  <a:srgbClr val="000000"/>
                </a:solidFill>
                <a:latin typeface="Century Gothic"/>
                <a:ea typeface="Century Gothic"/>
                <a:cs typeface="Century Gothic"/>
                <a:sym typeface="Century Gothic"/>
              </a:rPr>
              <a:t>Community outreaches</a:t>
            </a:r>
            <a:endParaRPr sz="2224">
              <a:latin typeface="Century Gothic"/>
              <a:ea typeface="Century Gothic"/>
              <a:cs typeface="Century Gothic"/>
              <a:sym typeface="Century Gothic"/>
            </a:endParaRPr>
          </a:p>
          <a:p>
            <a:pPr marL="1117600" lvl="2" indent="-419100" algn="just" rtl="0">
              <a:lnSpc>
                <a:spcPct val="143750"/>
              </a:lnSpc>
              <a:spcBef>
                <a:spcPts val="1800"/>
              </a:spcBef>
              <a:spcAft>
                <a:spcPts val="0"/>
              </a:spcAft>
              <a:buClr>
                <a:srgbClr val="204024"/>
              </a:buClr>
              <a:buSzPts val="2200"/>
              <a:buFont typeface="Century Gothic"/>
              <a:buChar char="–"/>
            </a:pPr>
            <a:r>
              <a:rPr lang="en-US" sz="2224">
                <a:solidFill>
                  <a:srgbClr val="000000"/>
                </a:solidFill>
                <a:latin typeface="Century Gothic"/>
                <a:ea typeface="Century Gothic"/>
                <a:cs typeface="Century Gothic"/>
                <a:sym typeface="Century Gothic"/>
              </a:rPr>
              <a:t>Human resource development </a:t>
            </a:r>
            <a:endParaRPr sz="2224">
              <a:latin typeface="Century Gothic"/>
              <a:ea typeface="Century Gothic"/>
              <a:cs typeface="Century Gothic"/>
              <a:sym typeface="Century Gothic"/>
            </a:endParaRPr>
          </a:p>
          <a:p>
            <a:pPr marL="0" lvl="0" indent="0" algn="just" rtl="0">
              <a:spcBef>
                <a:spcPts val="900"/>
              </a:spcBef>
              <a:spcAft>
                <a:spcPts val="0"/>
              </a:spcAft>
              <a:buSzPts val="3000"/>
              <a:buFont typeface="Arial"/>
              <a:buNone/>
            </a:pPr>
            <a:endParaRPr sz="2800">
              <a:latin typeface="Century Gothic"/>
              <a:ea typeface="Century Gothic"/>
              <a:cs typeface="Century Gothic"/>
              <a:sym typeface="Century Gothic"/>
            </a:endParaRPr>
          </a:p>
          <a:p>
            <a:pPr marL="520700" lvl="0" indent="-508000" algn="just" rtl="0">
              <a:spcBef>
                <a:spcPts val="0"/>
              </a:spcBef>
              <a:spcAft>
                <a:spcPts val="0"/>
              </a:spcAft>
              <a:buSzPts val="2800"/>
              <a:buFont typeface="Century Gothic"/>
              <a:buChar char="▪"/>
            </a:pPr>
            <a:r>
              <a:rPr lang="en-US" sz="2800">
                <a:latin typeface="Century Gothic"/>
                <a:ea typeface="Century Gothic"/>
                <a:cs typeface="Century Gothic"/>
                <a:sym typeface="Century Gothic"/>
              </a:rPr>
              <a:t>The NPHCDA Gateway works in close synergy with the NHIA Gateway to facilitate the delivery of quality PHC services:</a:t>
            </a:r>
            <a:endParaRPr sz="3031">
              <a:latin typeface="Century Gothic"/>
              <a:ea typeface="Century Gothic"/>
              <a:cs typeface="Century Gothic"/>
              <a:sym typeface="Century Gothic"/>
            </a:endParaRPr>
          </a:p>
          <a:p>
            <a:pPr marL="939800" lvl="3" indent="-228600" algn="just" rtl="0">
              <a:spcBef>
                <a:spcPts val="0"/>
              </a:spcBef>
              <a:spcAft>
                <a:spcPts val="0"/>
              </a:spcAft>
              <a:buSzPts val="3400"/>
              <a:buFont typeface="Century Gothic"/>
              <a:buChar char="✔"/>
            </a:pPr>
            <a:r>
              <a:rPr lang="en-US" sz="2800">
                <a:latin typeface="Century Gothic"/>
                <a:ea typeface="Century Gothic"/>
                <a:cs typeface="Century Gothic"/>
                <a:sym typeface="Century Gothic"/>
              </a:rPr>
              <a:t>  Pooling of DFF and Capitation earned under the NHIA Gateway by the BHCPF PHC in a single commercial bank account</a:t>
            </a:r>
            <a:endParaRPr sz="1820">
              <a:latin typeface="Century Gothic"/>
              <a:ea typeface="Century Gothic"/>
              <a:cs typeface="Century Gothic"/>
              <a:sym typeface="Century Gothic"/>
            </a:endParaRPr>
          </a:p>
          <a:p>
            <a:pPr marL="939800" lvl="3" indent="-228600" algn="just" rtl="0">
              <a:spcBef>
                <a:spcPts val="0"/>
              </a:spcBef>
              <a:spcAft>
                <a:spcPts val="0"/>
              </a:spcAft>
              <a:buSzPts val="3400"/>
              <a:buFont typeface="Century Gothic"/>
              <a:buChar char="✔"/>
            </a:pPr>
            <a:r>
              <a:rPr lang="en-US" sz="2800">
                <a:latin typeface="Century Gothic"/>
                <a:ea typeface="Century Gothic"/>
                <a:cs typeface="Century Gothic"/>
                <a:sym typeface="Century Gothic"/>
              </a:rPr>
              <a:t>  Address the Community’s health needs by keeping the PHC functional, Providing a Basic Minimum Package of Health Services (BMPHS), outreaches, community engagement and health education etc</a:t>
            </a:r>
            <a:endParaRPr sz="2800">
              <a:latin typeface="Century Gothic"/>
              <a:ea typeface="Century Gothic"/>
              <a:cs typeface="Century Gothic"/>
              <a:sym typeface="Century Gothic"/>
            </a:endParaRPr>
          </a:p>
          <a:p>
            <a:pPr marL="685800" lvl="1" indent="0" algn="just" rtl="0">
              <a:spcBef>
                <a:spcPts val="0"/>
              </a:spcBef>
              <a:spcAft>
                <a:spcPts val="0"/>
              </a:spcAft>
              <a:buSzPts val="3800"/>
              <a:buNone/>
            </a:pPr>
            <a:endParaRPr sz="2800">
              <a:latin typeface="Century Gothic"/>
              <a:ea typeface="Century Gothic"/>
              <a:cs typeface="Century Gothic"/>
              <a:sym typeface="Century Gothic"/>
            </a:endParaRPr>
          </a:p>
        </p:txBody>
      </p:sp>
      <p:sp>
        <p:nvSpPr>
          <p:cNvPr id="1566" name="Google Shape;1566;g351df2b98da_0_866"/>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pic>
        <p:nvPicPr>
          <p:cNvPr id="1567" name="Google Shape;1567;g351df2b98da_0_866"/>
          <p:cNvPicPr preferRelativeResize="0"/>
          <p:nvPr/>
        </p:nvPicPr>
        <p:blipFill rotWithShape="1">
          <a:blip r:embed="rId5">
            <a:alphaModFix/>
          </a:blip>
          <a:srcRect/>
          <a:stretch/>
        </p:blipFill>
        <p:spPr>
          <a:xfrm>
            <a:off x="151067" y="96599"/>
            <a:ext cx="1601533" cy="641178"/>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571"/>
        <p:cNvGrpSpPr/>
        <p:nvPr/>
      </p:nvGrpSpPr>
      <p:grpSpPr>
        <a:xfrm>
          <a:off x="0" y="0"/>
          <a:ext cx="0" cy="0"/>
          <a:chOff x="0" y="0"/>
          <a:chExt cx="0" cy="0"/>
        </a:xfrm>
      </p:grpSpPr>
      <p:sp>
        <p:nvSpPr>
          <p:cNvPr id="1572" name="Google Shape;1572;g351df2b98da_0_874"/>
          <p:cNvSpPr/>
          <p:nvPr/>
        </p:nvSpPr>
        <p:spPr>
          <a:xfrm>
            <a:off x="-130913" y="-50453"/>
            <a:ext cx="18415567" cy="10389870"/>
          </a:xfrm>
          <a:custGeom>
            <a:avLst/>
            <a:gdLst/>
            <a:ahLst/>
            <a:cxnLst/>
            <a:rect l="l" t="t" r="r" b="b"/>
            <a:pathLst>
              <a:path w="18369643" h="10287000" extrusionOk="0">
                <a:moveTo>
                  <a:pt x="0" y="0"/>
                </a:moveTo>
                <a:lnTo>
                  <a:pt x="18369642" y="0"/>
                </a:lnTo>
                <a:lnTo>
                  <a:pt x="18369642" y="10287000"/>
                </a:lnTo>
                <a:lnTo>
                  <a:pt x="0" y="10287000"/>
                </a:lnTo>
                <a:lnTo>
                  <a:pt x="0" y="0"/>
                </a:lnTo>
                <a:close/>
              </a:path>
            </a:pathLst>
          </a:custGeom>
          <a:blipFill rotWithShape="1">
            <a:blip r:embed="rId3">
              <a:alphaModFix amt="6000"/>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573" name="Google Shape;1573;g351df2b98da_0_874"/>
          <p:cNvSpPr txBox="1"/>
          <p:nvPr/>
        </p:nvSpPr>
        <p:spPr>
          <a:xfrm>
            <a:off x="332090" y="2660627"/>
            <a:ext cx="17623800" cy="8217900"/>
          </a:xfrm>
          <a:prstGeom prst="rect">
            <a:avLst/>
          </a:prstGeom>
          <a:noFill/>
          <a:ln>
            <a:noFill/>
          </a:ln>
        </p:spPr>
        <p:txBody>
          <a:bodyPr spcFirstLastPara="1" wrap="square" lIns="137150" tIns="68550" rIns="216000" bIns="54000" anchor="t" anchorCtr="0">
            <a:noAutofit/>
          </a:bodyPr>
          <a:lstStyle/>
          <a:p>
            <a:pPr marL="266700" marR="0" lvl="0" indent="-260350" algn="just" rtl="0">
              <a:lnSpc>
                <a:spcPct val="150000"/>
              </a:lnSpc>
              <a:spcBef>
                <a:spcPts val="300"/>
              </a:spcBef>
              <a:spcAft>
                <a:spcPts val="0"/>
              </a:spcAft>
              <a:buClr>
                <a:srgbClr val="000000"/>
              </a:buClr>
              <a:buSzPts val="2700"/>
              <a:buFont typeface="Century Gothic"/>
              <a:buChar char="▪"/>
            </a:pPr>
            <a:r>
              <a:rPr lang="en-US" sz="2700" i="0" u="none" strike="noStrike" cap="none">
                <a:solidFill>
                  <a:srgbClr val="000000"/>
                </a:solidFill>
                <a:latin typeface="Century Gothic"/>
                <a:ea typeface="Century Gothic"/>
                <a:cs typeface="Century Gothic"/>
                <a:sym typeface="Century Gothic"/>
              </a:rPr>
              <a:t>The NPHCDA have worked in collaboration with FMOH, NHIA and Partners in supporting states to meet readiness criteria for commencing BHCPF Implementation, these include</a:t>
            </a:r>
            <a:endParaRPr sz="2100">
              <a:latin typeface="Century Gothic"/>
              <a:ea typeface="Century Gothic"/>
              <a:cs typeface="Century Gothic"/>
              <a:sym typeface="Century Gothic"/>
            </a:endParaRPr>
          </a:p>
          <a:p>
            <a:pPr marL="1117600" marR="0" lvl="1" indent="-425450" algn="just" rtl="0">
              <a:lnSpc>
                <a:spcPct val="150000"/>
              </a:lnSpc>
              <a:spcBef>
                <a:spcPts val="600"/>
              </a:spcBef>
              <a:spcAft>
                <a:spcPts val="0"/>
              </a:spcAft>
              <a:buClr>
                <a:srgbClr val="000000"/>
              </a:buClr>
              <a:buSzPts val="2700"/>
              <a:buFont typeface="Century Gothic"/>
              <a:buChar char="–"/>
            </a:pPr>
            <a:r>
              <a:rPr lang="en-US" sz="2700" i="0" u="none" strike="noStrike" cap="none">
                <a:solidFill>
                  <a:srgbClr val="000000"/>
                </a:solidFill>
                <a:latin typeface="Century Gothic"/>
                <a:ea typeface="Century Gothic"/>
                <a:cs typeface="Century Gothic"/>
                <a:sym typeface="Century Gothic"/>
              </a:rPr>
              <a:t>Establishment of state Governance structures SPHCDA/Bs</a:t>
            </a:r>
            <a:endParaRPr sz="2100">
              <a:latin typeface="Century Gothic"/>
              <a:ea typeface="Century Gothic"/>
              <a:cs typeface="Century Gothic"/>
              <a:sym typeface="Century Gothic"/>
            </a:endParaRPr>
          </a:p>
          <a:p>
            <a:pPr marL="1117600" marR="0" lvl="1" indent="-425450" algn="just" rtl="0">
              <a:lnSpc>
                <a:spcPct val="150000"/>
              </a:lnSpc>
              <a:spcBef>
                <a:spcPts val="600"/>
              </a:spcBef>
              <a:spcAft>
                <a:spcPts val="0"/>
              </a:spcAft>
              <a:buClr>
                <a:srgbClr val="000000"/>
              </a:buClr>
              <a:buSzPts val="2700"/>
              <a:buFont typeface="Century Gothic"/>
              <a:buChar char="–"/>
            </a:pPr>
            <a:r>
              <a:rPr lang="en-US" sz="2700" i="0" u="none" strike="noStrike" cap="none">
                <a:solidFill>
                  <a:srgbClr val="000000"/>
                </a:solidFill>
                <a:latin typeface="Century Gothic"/>
                <a:ea typeface="Century Gothic"/>
                <a:cs typeface="Century Gothic"/>
                <a:sym typeface="Century Gothic"/>
              </a:rPr>
              <a:t>Opening of state TSA accounts; in order to receive state BHCPF allocations</a:t>
            </a:r>
            <a:endParaRPr sz="2100">
              <a:latin typeface="Century Gothic"/>
              <a:ea typeface="Century Gothic"/>
              <a:cs typeface="Century Gothic"/>
              <a:sym typeface="Century Gothic"/>
            </a:endParaRPr>
          </a:p>
          <a:p>
            <a:pPr marL="1117600" marR="0" lvl="1" indent="-425450" algn="just" rtl="0">
              <a:lnSpc>
                <a:spcPct val="150000"/>
              </a:lnSpc>
              <a:spcBef>
                <a:spcPts val="600"/>
              </a:spcBef>
              <a:spcAft>
                <a:spcPts val="0"/>
              </a:spcAft>
              <a:buClr>
                <a:srgbClr val="000000"/>
              </a:buClr>
              <a:buSzPts val="2700"/>
              <a:buFont typeface="Century Gothic"/>
              <a:buChar char="–"/>
            </a:pPr>
            <a:r>
              <a:rPr lang="en-US" sz="2700" i="0" u="none" strike="noStrike" cap="none">
                <a:solidFill>
                  <a:srgbClr val="000000"/>
                </a:solidFill>
                <a:latin typeface="Century Gothic"/>
                <a:ea typeface="Century Gothic"/>
                <a:cs typeface="Century Gothic"/>
                <a:sym typeface="Century Gothic"/>
              </a:rPr>
              <a:t>Baseline assessment of facilities and Capacity building of health workers and verification exercise with state; prior to authorization for DFF funds to be transferred to facilities</a:t>
            </a:r>
            <a:endParaRPr sz="2100">
              <a:latin typeface="Century Gothic"/>
              <a:ea typeface="Century Gothic"/>
              <a:cs typeface="Century Gothic"/>
              <a:sym typeface="Century Gothic"/>
            </a:endParaRPr>
          </a:p>
          <a:p>
            <a:pPr marL="266700" marR="0" lvl="0" indent="-260350" algn="just" rtl="0">
              <a:lnSpc>
                <a:spcPct val="150000"/>
              </a:lnSpc>
              <a:spcBef>
                <a:spcPts val="600"/>
              </a:spcBef>
              <a:spcAft>
                <a:spcPts val="0"/>
              </a:spcAft>
              <a:buClr>
                <a:srgbClr val="000000"/>
              </a:buClr>
              <a:buSzPts val="2700"/>
              <a:buFont typeface="Century Gothic"/>
              <a:buChar char="▪"/>
            </a:pPr>
            <a:r>
              <a:rPr lang="en-US" sz="2700" i="0" u="none" strike="noStrike" cap="none">
                <a:solidFill>
                  <a:srgbClr val="000000"/>
                </a:solidFill>
                <a:latin typeface="Century Gothic"/>
                <a:ea typeface="Century Gothic"/>
                <a:cs typeface="Century Gothic"/>
                <a:sym typeface="Century Gothic"/>
              </a:rPr>
              <a:t>NPHCDA undertakes the verification process to ensure the PHCs have the minimal requirements to receive DFF and provide quality services</a:t>
            </a:r>
            <a:endParaRPr sz="2100">
              <a:latin typeface="Century Gothic"/>
              <a:ea typeface="Century Gothic"/>
              <a:cs typeface="Century Gothic"/>
              <a:sym typeface="Century Gothic"/>
            </a:endParaRPr>
          </a:p>
          <a:p>
            <a:pPr marL="266700" marR="0" lvl="0" indent="-260350" algn="just" rtl="0">
              <a:lnSpc>
                <a:spcPct val="150000"/>
              </a:lnSpc>
              <a:spcBef>
                <a:spcPts val="600"/>
              </a:spcBef>
              <a:spcAft>
                <a:spcPts val="0"/>
              </a:spcAft>
              <a:buClr>
                <a:srgbClr val="000000"/>
              </a:buClr>
              <a:buSzPts val="2700"/>
              <a:buFont typeface="Century Gothic"/>
              <a:buChar char="▪"/>
            </a:pPr>
            <a:r>
              <a:rPr lang="en-US" sz="2700" i="0" u="none" strike="noStrike" cap="none">
                <a:solidFill>
                  <a:srgbClr val="000000"/>
                </a:solidFill>
                <a:latin typeface="Century Gothic"/>
                <a:ea typeface="Century Gothic"/>
                <a:cs typeface="Century Gothic"/>
                <a:sym typeface="Century Gothic"/>
              </a:rPr>
              <a:t>Requirements include; minimal clinical staff, fair infrastructure etc.</a:t>
            </a:r>
            <a:endParaRPr sz="2100">
              <a:latin typeface="Century Gothic"/>
              <a:ea typeface="Century Gothic"/>
              <a:cs typeface="Century Gothic"/>
              <a:sym typeface="Century Gothic"/>
            </a:endParaRPr>
          </a:p>
          <a:p>
            <a:pPr marL="266700" marR="0" lvl="0" indent="-260350" algn="just" rtl="0">
              <a:lnSpc>
                <a:spcPct val="150000"/>
              </a:lnSpc>
              <a:spcBef>
                <a:spcPts val="600"/>
              </a:spcBef>
              <a:spcAft>
                <a:spcPts val="0"/>
              </a:spcAft>
              <a:buClr>
                <a:srgbClr val="000000"/>
              </a:buClr>
              <a:buSzPts val="2700"/>
              <a:buFont typeface="Century Gothic"/>
              <a:buChar char="▪"/>
            </a:pPr>
            <a:r>
              <a:rPr lang="en-US" sz="2700" i="0" u="none" strike="noStrike" cap="none">
                <a:solidFill>
                  <a:srgbClr val="000000"/>
                </a:solidFill>
                <a:latin typeface="Century Gothic"/>
                <a:ea typeface="Century Gothic"/>
                <a:cs typeface="Century Gothic"/>
                <a:sym typeface="Century Gothic"/>
              </a:rPr>
              <a:t>PHCs not meeting the above are identified, and the state motivated to fix the issues before they are approved to receive DFF</a:t>
            </a:r>
            <a:endParaRPr sz="2100">
              <a:latin typeface="Century Gothic"/>
              <a:ea typeface="Century Gothic"/>
              <a:cs typeface="Century Gothic"/>
              <a:sym typeface="Century Gothic"/>
            </a:endParaRPr>
          </a:p>
          <a:p>
            <a:pPr marL="266700" marR="0" lvl="0" indent="-127000" algn="just" rtl="0">
              <a:lnSpc>
                <a:spcPct val="150000"/>
              </a:lnSpc>
              <a:spcBef>
                <a:spcPts val="600"/>
              </a:spcBef>
              <a:spcAft>
                <a:spcPts val="0"/>
              </a:spcAft>
              <a:buClr>
                <a:srgbClr val="000000"/>
              </a:buClr>
              <a:buSzPts val="2300"/>
              <a:buFont typeface="Noto Sans Symbols"/>
              <a:buNone/>
            </a:pPr>
            <a:endParaRPr sz="2700" i="0" u="none" strike="noStrike" cap="none">
              <a:solidFill>
                <a:srgbClr val="000000"/>
              </a:solidFill>
              <a:latin typeface="Century Gothic"/>
              <a:ea typeface="Century Gothic"/>
              <a:cs typeface="Century Gothic"/>
              <a:sym typeface="Century Gothic"/>
            </a:endParaRPr>
          </a:p>
          <a:p>
            <a:pPr marL="266700" marR="0" lvl="0" indent="-127000" algn="just" rtl="0">
              <a:lnSpc>
                <a:spcPct val="150000"/>
              </a:lnSpc>
              <a:spcBef>
                <a:spcPts val="600"/>
              </a:spcBef>
              <a:spcAft>
                <a:spcPts val="0"/>
              </a:spcAft>
              <a:buClr>
                <a:srgbClr val="000000"/>
              </a:buClr>
              <a:buSzPts val="2300"/>
              <a:buFont typeface="Noto Sans Symbols"/>
              <a:buNone/>
            </a:pPr>
            <a:endParaRPr sz="2700" i="0" u="none" strike="noStrike" cap="none">
              <a:solidFill>
                <a:srgbClr val="000000"/>
              </a:solidFill>
              <a:latin typeface="Century Gothic"/>
              <a:ea typeface="Century Gothic"/>
              <a:cs typeface="Century Gothic"/>
              <a:sym typeface="Century Gothic"/>
            </a:endParaRPr>
          </a:p>
          <a:p>
            <a:pPr marL="266700" marR="0" lvl="0" indent="-127000" algn="just" rtl="0">
              <a:lnSpc>
                <a:spcPct val="150000"/>
              </a:lnSpc>
              <a:spcBef>
                <a:spcPts val="600"/>
              </a:spcBef>
              <a:spcAft>
                <a:spcPts val="0"/>
              </a:spcAft>
              <a:buClr>
                <a:srgbClr val="000000"/>
              </a:buClr>
              <a:buSzPts val="2300"/>
              <a:buFont typeface="Noto Sans Symbols"/>
              <a:buNone/>
            </a:pPr>
            <a:endParaRPr sz="2700" i="0" u="none" strike="noStrike" cap="none">
              <a:solidFill>
                <a:srgbClr val="000000"/>
              </a:solidFill>
              <a:latin typeface="Century Gothic"/>
              <a:ea typeface="Century Gothic"/>
              <a:cs typeface="Century Gothic"/>
              <a:sym typeface="Century Gothic"/>
            </a:endParaRPr>
          </a:p>
          <a:p>
            <a:pPr marL="266700" marR="0" lvl="0" indent="-127000" algn="just" rtl="0">
              <a:lnSpc>
                <a:spcPct val="150000"/>
              </a:lnSpc>
              <a:spcBef>
                <a:spcPts val="600"/>
              </a:spcBef>
              <a:spcAft>
                <a:spcPts val="0"/>
              </a:spcAft>
              <a:buClr>
                <a:srgbClr val="000000"/>
              </a:buClr>
              <a:buSzPts val="2300"/>
              <a:buFont typeface="Noto Sans Symbols"/>
              <a:buNone/>
            </a:pPr>
            <a:endParaRPr sz="2700" i="0" u="none" strike="noStrike" cap="none">
              <a:solidFill>
                <a:srgbClr val="000000"/>
              </a:solidFill>
              <a:latin typeface="Century Gothic"/>
              <a:ea typeface="Century Gothic"/>
              <a:cs typeface="Century Gothic"/>
              <a:sym typeface="Century Gothic"/>
            </a:endParaRPr>
          </a:p>
          <a:p>
            <a:pPr marL="266700" marR="0" lvl="0" indent="-127000" algn="just" rtl="0">
              <a:lnSpc>
                <a:spcPct val="150000"/>
              </a:lnSpc>
              <a:spcBef>
                <a:spcPts val="600"/>
              </a:spcBef>
              <a:spcAft>
                <a:spcPts val="300"/>
              </a:spcAft>
              <a:buClr>
                <a:srgbClr val="000000"/>
              </a:buClr>
              <a:buSzPts val="2300"/>
              <a:buFont typeface="Noto Sans Symbols"/>
              <a:buNone/>
            </a:pPr>
            <a:endParaRPr sz="2700" i="0" u="none" strike="noStrike" cap="none">
              <a:solidFill>
                <a:srgbClr val="000000"/>
              </a:solidFill>
              <a:latin typeface="Century Gothic"/>
              <a:ea typeface="Century Gothic"/>
              <a:cs typeface="Century Gothic"/>
              <a:sym typeface="Century Gothic"/>
            </a:endParaRPr>
          </a:p>
        </p:txBody>
      </p:sp>
      <p:sp>
        <p:nvSpPr>
          <p:cNvPr id="1574" name="Google Shape;1574;g351df2b98da_0_874"/>
          <p:cNvSpPr txBox="1">
            <a:spLocks noGrp="1"/>
          </p:cNvSpPr>
          <p:nvPr>
            <p:ph type="title"/>
          </p:nvPr>
        </p:nvSpPr>
        <p:spPr>
          <a:xfrm>
            <a:off x="332090" y="1226974"/>
            <a:ext cx="15416700" cy="937500"/>
          </a:xfrm>
          <a:prstGeom prst="rect">
            <a:avLst/>
          </a:prstGeom>
          <a:noFill/>
          <a:ln>
            <a:noFill/>
          </a:ln>
        </p:spPr>
        <p:txBody>
          <a:bodyPr spcFirstLastPara="1" wrap="square" lIns="137150" tIns="68550" rIns="137150" bIns="68550" anchor="t" anchorCtr="0">
            <a:normAutofit/>
          </a:bodyPr>
          <a:lstStyle/>
          <a:p>
            <a:pPr marL="0" lvl="0" indent="0" algn="l" rtl="0">
              <a:spcBef>
                <a:spcPts val="0"/>
              </a:spcBef>
              <a:spcAft>
                <a:spcPts val="0"/>
              </a:spcAft>
              <a:buNone/>
            </a:pPr>
            <a:r>
              <a:rPr lang="en-US" sz="4200" b="1">
                <a:solidFill>
                  <a:srgbClr val="204024"/>
                </a:solidFill>
                <a:latin typeface="Century Gothic"/>
                <a:ea typeface="Century Gothic"/>
                <a:cs typeface="Century Gothic"/>
                <a:sym typeface="Century Gothic"/>
              </a:rPr>
              <a:t>Overview Of NPHCDA Gateway (2/2)</a:t>
            </a:r>
            <a:endParaRPr sz="4200" b="1">
              <a:solidFill>
                <a:srgbClr val="102012"/>
              </a:solidFill>
              <a:latin typeface="Century Gothic"/>
              <a:ea typeface="Century Gothic"/>
              <a:cs typeface="Century Gothic"/>
              <a:sym typeface="Century Gothic"/>
            </a:endParaRPr>
          </a:p>
        </p:txBody>
      </p:sp>
      <p:sp>
        <p:nvSpPr>
          <p:cNvPr id="1575" name="Google Shape;1575;g351df2b98da_0_874"/>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pic>
        <p:nvPicPr>
          <p:cNvPr id="1576" name="Google Shape;1576;g351df2b98da_0_874"/>
          <p:cNvPicPr preferRelativeResize="0"/>
          <p:nvPr/>
        </p:nvPicPr>
        <p:blipFill rotWithShape="1">
          <a:blip r:embed="rId5">
            <a:alphaModFix/>
          </a:blip>
          <a:srcRect/>
          <a:stretch/>
        </p:blipFill>
        <p:spPr>
          <a:xfrm>
            <a:off x="151067" y="96599"/>
            <a:ext cx="1601533" cy="641178"/>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581"/>
        <p:cNvGrpSpPr/>
        <p:nvPr/>
      </p:nvGrpSpPr>
      <p:grpSpPr>
        <a:xfrm>
          <a:off x="0" y="0"/>
          <a:ext cx="0" cy="0"/>
          <a:chOff x="0" y="0"/>
          <a:chExt cx="0" cy="0"/>
        </a:xfrm>
      </p:grpSpPr>
      <p:sp>
        <p:nvSpPr>
          <p:cNvPr id="1582" name="Google Shape;1582;g351df2b98da_0_879"/>
          <p:cNvSpPr/>
          <p:nvPr/>
        </p:nvSpPr>
        <p:spPr>
          <a:xfrm>
            <a:off x="-89694" y="-50453"/>
            <a:ext cx="18470880" cy="10389870"/>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mt="11000"/>
            </a:blip>
            <a:stretch>
              <a:fillRect l="-35818" r="-2579"/>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583" name="Google Shape;1583;g351df2b98da_0_879"/>
          <p:cNvSpPr txBox="1">
            <a:spLocks noGrp="1"/>
          </p:cNvSpPr>
          <p:nvPr>
            <p:ph type="title"/>
          </p:nvPr>
        </p:nvSpPr>
        <p:spPr>
          <a:xfrm>
            <a:off x="1048868" y="80681"/>
            <a:ext cx="15060600" cy="1355100"/>
          </a:xfrm>
          <a:prstGeom prst="rect">
            <a:avLst/>
          </a:prstGeom>
          <a:noFill/>
          <a:ln>
            <a:noFill/>
          </a:ln>
        </p:spPr>
        <p:txBody>
          <a:bodyPr spcFirstLastPara="1" wrap="square" lIns="137150" tIns="68550" rIns="137150" bIns="68550" anchor="ctr" anchorCtr="0">
            <a:normAutofit/>
          </a:bodyPr>
          <a:lstStyle/>
          <a:p>
            <a:pPr marL="177800" lvl="0" indent="0" algn="l" rtl="0">
              <a:spcBef>
                <a:spcPts val="0"/>
              </a:spcBef>
              <a:spcAft>
                <a:spcPts val="0"/>
              </a:spcAft>
              <a:buNone/>
            </a:pPr>
            <a:r>
              <a:rPr lang="en-US" sz="4800" b="1">
                <a:solidFill>
                  <a:srgbClr val="0C6E54"/>
                </a:solidFill>
                <a:latin typeface="Candara"/>
                <a:ea typeface="Candara"/>
                <a:cs typeface="Candara"/>
                <a:sym typeface="Candara"/>
              </a:rPr>
              <a:t>NPHCDA Gateway coordination structure</a:t>
            </a:r>
            <a:endParaRPr/>
          </a:p>
        </p:txBody>
      </p:sp>
      <p:sp>
        <p:nvSpPr>
          <p:cNvPr id="1584" name="Google Shape;1584;g351df2b98da_0_879"/>
          <p:cNvSpPr txBox="1">
            <a:spLocks noGrp="1"/>
          </p:cNvSpPr>
          <p:nvPr>
            <p:ph type="sldNum" idx="12"/>
          </p:nvPr>
        </p:nvSpPr>
        <p:spPr>
          <a:xfrm>
            <a:off x="14630400" y="9927194"/>
            <a:ext cx="1714500" cy="335700"/>
          </a:xfrm>
          <a:prstGeom prst="rect">
            <a:avLst/>
          </a:prstGeom>
          <a:noFill/>
          <a:ln>
            <a:noFill/>
          </a:ln>
        </p:spPr>
        <p:txBody>
          <a:bodyPr spcFirstLastPara="1" wrap="square" lIns="137150" tIns="68550" rIns="137150" bIns="68550" anchor="t" anchorCtr="0">
            <a:noAutofit/>
          </a:bodyPr>
          <a:lstStyle/>
          <a:p>
            <a:pPr marL="0" marR="0" lvl="0" indent="0" algn="r" rtl="0">
              <a:lnSpc>
                <a:spcPct val="100000"/>
              </a:lnSpc>
              <a:spcBef>
                <a:spcPts val="0"/>
              </a:spcBef>
              <a:spcAft>
                <a:spcPts val="0"/>
              </a:spcAft>
              <a:buClr>
                <a:srgbClr val="000000"/>
              </a:buClr>
              <a:buSzPts val="1500"/>
              <a:buFont typeface="Calibri"/>
              <a:buNone/>
            </a:pPr>
            <a:fld id="{00000000-1234-1234-1234-123412341234}" type="slidenum">
              <a:rPr lang="en-US" sz="1500" b="0" i="1" u="none" strike="noStrike" cap="none">
                <a:solidFill>
                  <a:srgbClr val="000000"/>
                </a:solidFill>
                <a:latin typeface="Calibri"/>
                <a:ea typeface="Calibri"/>
                <a:cs typeface="Calibri"/>
                <a:sym typeface="Calibri"/>
              </a:rPr>
              <a:t>42</a:t>
            </a:fld>
            <a:endParaRPr sz="1500" b="0" i="1" u="none" strike="noStrike" cap="none">
              <a:solidFill>
                <a:srgbClr val="000000"/>
              </a:solidFill>
              <a:latin typeface="Calibri"/>
              <a:ea typeface="Calibri"/>
              <a:cs typeface="Calibri"/>
              <a:sym typeface="Calibri"/>
            </a:endParaRPr>
          </a:p>
        </p:txBody>
      </p:sp>
      <p:sp>
        <p:nvSpPr>
          <p:cNvPr id="1585" name="Google Shape;1585;g351df2b98da_0_879"/>
          <p:cNvSpPr txBox="1"/>
          <p:nvPr/>
        </p:nvSpPr>
        <p:spPr>
          <a:xfrm>
            <a:off x="158471" y="1790568"/>
            <a:ext cx="5747100" cy="7711500"/>
          </a:xfrm>
          <a:prstGeom prst="rect">
            <a:avLst/>
          </a:prstGeom>
          <a:noFill/>
          <a:ln>
            <a:noFill/>
          </a:ln>
        </p:spPr>
        <p:txBody>
          <a:bodyPr spcFirstLastPara="1" wrap="square" lIns="137150" tIns="68550" rIns="137150" bIns="68550" anchor="ctr" anchorCtr="0">
            <a:spAutoFit/>
          </a:bodyPr>
          <a:lstStyle/>
          <a:p>
            <a:pPr marL="431800" marR="0" lvl="0" indent="-431800" algn="l" rtl="0">
              <a:lnSpc>
                <a:spcPct val="150000"/>
              </a:lnSpc>
              <a:spcBef>
                <a:spcPts val="0"/>
              </a:spcBef>
              <a:spcAft>
                <a:spcPts val="0"/>
              </a:spcAft>
              <a:buClr>
                <a:srgbClr val="000000"/>
              </a:buClr>
              <a:buSzPts val="2400"/>
              <a:buFont typeface="Noto Sans Symbols"/>
              <a:buChar char="▪"/>
            </a:pPr>
            <a:r>
              <a:rPr lang="en-US" sz="2400" b="0" i="0" u="none" strike="noStrike" cap="none">
                <a:solidFill>
                  <a:srgbClr val="000000"/>
                </a:solidFill>
                <a:latin typeface="Arial"/>
                <a:ea typeface="Arial"/>
                <a:cs typeface="Arial"/>
                <a:sym typeface="Arial"/>
              </a:rPr>
              <a:t>The ES SPHCB is responsible for implementing the NPHCDA gateway at the  state level. </a:t>
            </a:r>
            <a:endParaRPr sz="2100"/>
          </a:p>
          <a:p>
            <a:pPr marL="431800" marR="0" lvl="0" indent="-431800" algn="l" rtl="0">
              <a:lnSpc>
                <a:spcPct val="150000"/>
              </a:lnSpc>
              <a:spcBef>
                <a:spcPts val="0"/>
              </a:spcBef>
              <a:spcAft>
                <a:spcPts val="0"/>
              </a:spcAft>
              <a:buClr>
                <a:srgbClr val="000000"/>
              </a:buClr>
              <a:buSzPts val="2400"/>
              <a:buFont typeface="Noto Sans Symbols"/>
              <a:buChar char="▪"/>
            </a:pPr>
            <a:r>
              <a:rPr lang="en-US" sz="2400" b="0" i="0" u="none" strike="noStrike" cap="none">
                <a:solidFill>
                  <a:srgbClr val="000000"/>
                </a:solidFill>
                <a:latin typeface="Arial"/>
                <a:ea typeface="Arial"/>
                <a:cs typeface="Arial"/>
                <a:sym typeface="Arial"/>
              </a:rPr>
              <a:t>Various activities under the NPHCDA Gateway are driven by existing departments and Units in SPHCB</a:t>
            </a:r>
            <a:endParaRPr sz="2100"/>
          </a:p>
          <a:p>
            <a:pPr marL="431800" marR="0" lvl="0" indent="-431800" algn="l" rtl="0">
              <a:lnSpc>
                <a:spcPct val="150000"/>
              </a:lnSpc>
              <a:spcBef>
                <a:spcPts val="0"/>
              </a:spcBef>
              <a:spcAft>
                <a:spcPts val="0"/>
              </a:spcAft>
              <a:buClr>
                <a:srgbClr val="000000"/>
              </a:buClr>
              <a:buSzPts val="2400"/>
              <a:buFont typeface="Noto Sans Symbols"/>
              <a:buChar char="▪"/>
            </a:pPr>
            <a:r>
              <a:rPr lang="en-US" sz="2400" b="0" i="0" u="none" strike="noStrike" cap="none">
                <a:solidFill>
                  <a:srgbClr val="000000"/>
                </a:solidFill>
                <a:latin typeface="Arial"/>
                <a:ea typeface="Arial"/>
                <a:cs typeface="Arial"/>
                <a:sym typeface="Arial"/>
              </a:rPr>
              <a:t>Implementation under the NPHCDA Gateway is coordinated through the PRS Department of the SPHCB. </a:t>
            </a:r>
            <a:endParaRPr sz="2100"/>
          </a:p>
          <a:p>
            <a:pPr marL="431800" marR="0" lvl="0" indent="-431800" algn="just" rtl="0">
              <a:lnSpc>
                <a:spcPct val="150000"/>
              </a:lnSpc>
              <a:spcBef>
                <a:spcPts val="0"/>
              </a:spcBef>
              <a:spcAft>
                <a:spcPts val="0"/>
              </a:spcAft>
              <a:buClr>
                <a:srgbClr val="000000"/>
              </a:buClr>
              <a:buSzPts val="2400"/>
              <a:buFont typeface="Noto Sans Symbols"/>
              <a:buChar char="▪"/>
            </a:pPr>
            <a:r>
              <a:rPr lang="en-US" sz="2400" b="0" i="0" u="none" strike="noStrike" cap="none">
                <a:solidFill>
                  <a:srgbClr val="000000"/>
                </a:solidFill>
                <a:latin typeface="Arial"/>
                <a:ea typeface="Arial"/>
                <a:cs typeface="Arial"/>
                <a:sym typeface="Arial"/>
              </a:rPr>
              <a:t>The PRS department also ensure seamless communication and collaboration with the NPHCDA BHCPF Program Implementation Unit (PIU). </a:t>
            </a:r>
            <a:endParaRPr sz="2400" b="0" i="0" u="none" strike="noStrike" cap="none">
              <a:solidFill>
                <a:srgbClr val="000000"/>
              </a:solidFill>
              <a:latin typeface="Arial"/>
              <a:ea typeface="Arial"/>
              <a:cs typeface="Arial"/>
              <a:sym typeface="Arial"/>
            </a:endParaRPr>
          </a:p>
        </p:txBody>
      </p:sp>
      <p:pic>
        <p:nvPicPr>
          <p:cNvPr id="1586" name="Google Shape;1586;g351df2b98da_0_879"/>
          <p:cNvPicPr preferRelativeResize="0"/>
          <p:nvPr/>
        </p:nvPicPr>
        <p:blipFill rotWithShape="1">
          <a:blip r:embed="rId4">
            <a:alphaModFix/>
          </a:blip>
          <a:srcRect/>
          <a:stretch/>
        </p:blipFill>
        <p:spPr>
          <a:xfrm>
            <a:off x="6438900" y="1747319"/>
            <a:ext cx="11334752" cy="7816249"/>
          </a:xfrm>
          <a:prstGeom prst="rect">
            <a:avLst/>
          </a:prstGeom>
          <a:noFill/>
          <a:ln w="28575" cap="flat" cmpd="sng">
            <a:solidFill>
              <a:srgbClr val="A5A5A5"/>
            </a:solidFill>
            <a:prstDash val="solid"/>
            <a:round/>
            <a:headEnd type="none" w="sm" len="sm"/>
            <a:tailEnd type="none" w="sm" len="sm"/>
          </a:ln>
        </p:spPr>
      </p:pic>
      <p:sp>
        <p:nvSpPr>
          <p:cNvPr id="1587" name="Google Shape;1587;g351df2b98da_0_879"/>
          <p:cNvSpPr/>
          <p:nvPr/>
        </p:nvSpPr>
        <p:spPr>
          <a:xfrm>
            <a:off x="9734550" y="2038350"/>
            <a:ext cx="1371600" cy="1371600"/>
          </a:xfrm>
          <a:prstGeom prst="downArrowCallout">
            <a:avLst>
              <a:gd name="adj1" fmla="val 25000"/>
              <a:gd name="adj2" fmla="val 25000"/>
              <a:gd name="adj3" fmla="val 25000"/>
              <a:gd name="adj4" fmla="val 64977"/>
            </a:avLst>
          </a:prstGeom>
          <a:noFill/>
          <a:ln>
            <a:noFill/>
          </a:ln>
        </p:spPr>
        <p:txBody>
          <a:bodyPr spcFirstLastPara="1" wrap="square" lIns="137150" tIns="68550" rIns="137150" bIns="68550" anchor="t" anchorCtr="0">
            <a:noAutofit/>
          </a:bodyPr>
          <a:lstStyle/>
          <a:p>
            <a:pPr marL="0" marR="0" lvl="0" indent="0" algn="ctr" rtl="0">
              <a:lnSpc>
                <a:spcPct val="100000"/>
              </a:lnSpc>
              <a:spcBef>
                <a:spcPts val="0"/>
              </a:spcBef>
              <a:spcAft>
                <a:spcPts val="0"/>
              </a:spcAft>
              <a:buClr>
                <a:schemeClr val="dk1"/>
              </a:buClr>
              <a:buSzPts val="1400"/>
              <a:buFont typeface="Calibri"/>
              <a:buNone/>
            </a:pPr>
            <a:endParaRPr sz="1400" b="0" i="0" u="none" strike="noStrike" cap="none">
              <a:solidFill>
                <a:srgbClr val="000000"/>
              </a:solidFill>
              <a:latin typeface="Calibri"/>
              <a:ea typeface="Calibri"/>
              <a:cs typeface="Calibri"/>
              <a:sym typeface="Calibri"/>
            </a:endParaRPr>
          </a:p>
        </p:txBody>
      </p:sp>
      <p:sp>
        <p:nvSpPr>
          <p:cNvPr id="1588" name="Google Shape;1588;g351df2b98da_0_879"/>
          <p:cNvSpPr/>
          <p:nvPr/>
        </p:nvSpPr>
        <p:spPr>
          <a:xfrm>
            <a:off x="7867650" y="1790568"/>
            <a:ext cx="1695600" cy="1619400"/>
          </a:xfrm>
          <a:prstGeom prst="downArrowCallout">
            <a:avLst>
              <a:gd name="adj1" fmla="val 25000"/>
              <a:gd name="adj2" fmla="val 25000"/>
              <a:gd name="adj3" fmla="val 25000"/>
              <a:gd name="adj4" fmla="val 64977"/>
            </a:avLst>
          </a:prstGeom>
          <a:noFill/>
          <a:ln>
            <a:noFill/>
          </a:ln>
        </p:spPr>
        <p:txBody>
          <a:bodyPr spcFirstLastPara="1" wrap="square" lIns="137150" tIns="68550" rIns="137150" bIns="68550" anchor="t" anchorCtr="0">
            <a:noAutofit/>
          </a:bodyPr>
          <a:lstStyle/>
          <a:p>
            <a:pPr marL="0" marR="0" lvl="0" indent="0" algn="ctr" rtl="0">
              <a:lnSpc>
                <a:spcPct val="100000"/>
              </a:lnSpc>
              <a:spcBef>
                <a:spcPts val="0"/>
              </a:spcBef>
              <a:spcAft>
                <a:spcPts val="0"/>
              </a:spcAft>
              <a:buClr>
                <a:schemeClr val="dk1"/>
              </a:buClr>
              <a:buSzPts val="1400"/>
              <a:buFont typeface="Calibri"/>
              <a:buNone/>
            </a:pPr>
            <a:endParaRPr sz="1400" b="0" i="0" u="none" strike="noStrike" cap="none">
              <a:solidFill>
                <a:srgbClr val="000000"/>
              </a:solidFill>
              <a:latin typeface="Calibri"/>
              <a:ea typeface="Calibri"/>
              <a:cs typeface="Calibri"/>
              <a:sym typeface="Calibri"/>
            </a:endParaRPr>
          </a:p>
        </p:txBody>
      </p:sp>
      <p:sp>
        <p:nvSpPr>
          <p:cNvPr id="1589" name="Google Shape;1589;g351df2b98da_0_879"/>
          <p:cNvSpPr/>
          <p:nvPr/>
        </p:nvSpPr>
        <p:spPr>
          <a:xfrm>
            <a:off x="7581900" y="1726644"/>
            <a:ext cx="2647800" cy="997800"/>
          </a:xfrm>
          <a:prstGeom prst="downArrowCallout">
            <a:avLst>
              <a:gd name="adj1" fmla="val 25000"/>
              <a:gd name="adj2" fmla="val 25000"/>
              <a:gd name="adj3" fmla="val 25000"/>
              <a:gd name="adj4" fmla="val 64977"/>
            </a:avLst>
          </a:prstGeom>
          <a:gradFill>
            <a:gsLst>
              <a:gs pos="0">
                <a:srgbClr val="92C4A4"/>
              </a:gs>
              <a:gs pos="50000">
                <a:srgbClr val="BDD9C7"/>
              </a:gs>
              <a:gs pos="100000">
                <a:srgbClr val="DFEBE3"/>
              </a:gs>
            </a:gsLst>
            <a:path path="circle">
              <a:fillToRect r="100000" b="100000"/>
            </a:path>
            <a:tileRect l="-100000" t="-100000"/>
          </a:gradFill>
          <a:ln>
            <a:noFill/>
          </a:ln>
        </p:spPr>
        <p:txBody>
          <a:bodyPr spcFirstLastPara="1" wrap="square" lIns="137150" tIns="68550" rIns="137150" bIns="68550" anchor="t" anchorCtr="0">
            <a:noAutofit/>
          </a:bodyPr>
          <a:lstStyle/>
          <a:p>
            <a:pPr marL="0" marR="0" lvl="0" indent="0" algn="ctr" rtl="0">
              <a:lnSpc>
                <a:spcPct val="100000"/>
              </a:lnSpc>
              <a:spcBef>
                <a:spcPts val="0"/>
              </a:spcBef>
              <a:spcAft>
                <a:spcPts val="0"/>
              </a:spcAft>
              <a:buClr>
                <a:srgbClr val="000000"/>
              </a:buClr>
              <a:buSzPts val="2100"/>
              <a:buFont typeface="Candara"/>
              <a:buNone/>
            </a:pPr>
            <a:r>
              <a:rPr lang="en-US" sz="2100" b="1" i="0" u="none" strike="noStrike" cap="none">
                <a:solidFill>
                  <a:srgbClr val="000000"/>
                </a:solidFill>
                <a:latin typeface="Candara"/>
                <a:ea typeface="Candara"/>
                <a:cs typeface="Candara"/>
                <a:sym typeface="Candara"/>
              </a:rPr>
              <a:t>Monitoring &amp; Supervision</a:t>
            </a:r>
            <a:endParaRPr sz="2100"/>
          </a:p>
        </p:txBody>
      </p:sp>
      <p:sp>
        <p:nvSpPr>
          <p:cNvPr id="1590" name="Google Shape;1590;g351df2b98da_0_879"/>
          <p:cNvSpPr/>
          <p:nvPr/>
        </p:nvSpPr>
        <p:spPr>
          <a:xfrm>
            <a:off x="12934950" y="9053981"/>
            <a:ext cx="2304900" cy="821400"/>
          </a:xfrm>
          <a:prstGeom prst="upArrowCallout">
            <a:avLst>
              <a:gd name="adj1" fmla="val 25000"/>
              <a:gd name="adj2" fmla="val 25000"/>
              <a:gd name="adj3" fmla="val 25000"/>
              <a:gd name="adj4" fmla="val 64977"/>
            </a:avLst>
          </a:prstGeom>
          <a:gradFill>
            <a:gsLst>
              <a:gs pos="0">
                <a:srgbClr val="92C4A4"/>
              </a:gs>
              <a:gs pos="50000">
                <a:srgbClr val="BDD9C7"/>
              </a:gs>
              <a:gs pos="100000">
                <a:srgbClr val="DFEBE3"/>
              </a:gs>
            </a:gsLst>
            <a:lin ang="13500032" scaled="0"/>
          </a:gradFill>
          <a:ln>
            <a:noFill/>
          </a:ln>
        </p:spPr>
        <p:txBody>
          <a:bodyPr spcFirstLastPara="1" wrap="square" lIns="137150" tIns="68550" rIns="137150" bIns="68550" anchor="t" anchorCtr="0">
            <a:noAutofit/>
          </a:bodyPr>
          <a:lstStyle/>
          <a:p>
            <a:pPr marL="0" marR="0" lvl="0" indent="0" algn="ctr" rtl="0">
              <a:lnSpc>
                <a:spcPct val="100000"/>
              </a:lnSpc>
              <a:spcBef>
                <a:spcPts val="0"/>
              </a:spcBef>
              <a:spcAft>
                <a:spcPts val="0"/>
              </a:spcAft>
              <a:buClr>
                <a:srgbClr val="000000"/>
              </a:buClr>
              <a:buSzPts val="2100"/>
              <a:buFont typeface="Candara"/>
              <a:buNone/>
            </a:pPr>
            <a:r>
              <a:rPr lang="en-US" sz="2100" b="1" i="0" u="none" strike="noStrike" cap="none">
                <a:solidFill>
                  <a:srgbClr val="000000"/>
                </a:solidFill>
                <a:latin typeface="Candara"/>
                <a:ea typeface="Candara"/>
                <a:cs typeface="Candara"/>
                <a:sym typeface="Candara"/>
              </a:rPr>
              <a:t>Reporting</a:t>
            </a:r>
            <a:endParaRPr sz="2100"/>
          </a:p>
        </p:txBody>
      </p:sp>
      <p:sp>
        <p:nvSpPr>
          <p:cNvPr id="1591" name="Google Shape;1591;g351df2b98da_0_879"/>
          <p:cNvSpPr txBox="1"/>
          <p:nvPr/>
        </p:nvSpPr>
        <p:spPr>
          <a:xfrm>
            <a:off x="231351" y="9667302"/>
            <a:ext cx="17232900" cy="711000"/>
          </a:xfrm>
          <a:prstGeom prst="rect">
            <a:avLst/>
          </a:prstGeom>
          <a:solidFill>
            <a:srgbClr val="DAE2F3"/>
          </a:solidFill>
          <a:ln w="9525" cap="flat" cmpd="sng">
            <a:solidFill>
              <a:srgbClr val="BEBEBE"/>
            </a:solidFill>
            <a:prstDash val="solid"/>
            <a:round/>
            <a:headEnd type="none" w="sm" len="sm"/>
            <a:tailEnd type="none" w="sm" len="sm"/>
          </a:ln>
        </p:spPr>
        <p:txBody>
          <a:bodyPr spcFirstLastPara="1" wrap="square" lIns="0" tIns="63800" rIns="0" bIns="0" anchor="t" anchorCtr="0">
            <a:spAutoFit/>
          </a:bodyPr>
          <a:lstStyle/>
          <a:p>
            <a:pPr marL="139700" marR="635000" lvl="0" indent="0" algn="l" rtl="0">
              <a:lnSpc>
                <a:spcPct val="100000"/>
              </a:lnSpc>
              <a:spcBef>
                <a:spcPts val="0"/>
              </a:spcBef>
              <a:spcAft>
                <a:spcPts val="0"/>
              </a:spcAft>
              <a:buClr>
                <a:srgbClr val="000000"/>
              </a:buClr>
              <a:buSzPts val="2100"/>
              <a:buFont typeface="Arial"/>
              <a:buNone/>
            </a:pPr>
            <a:r>
              <a:rPr lang="en-US" sz="2100" b="0" i="0" u="none" strike="noStrike" cap="none">
                <a:solidFill>
                  <a:srgbClr val="000000"/>
                </a:solidFill>
                <a:latin typeface="Arial"/>
                <a:ea typeface="Arial"/>
                <a:cs typeface="Arial"/>
                <a:sym typeface="Arial"/>
              </a:rPr>
              <a:t>Oversight, supervisory and monitoring activities under the NPHCDA Pathway flows from the NPHCDA downwards and activity planning and  implementation are reported upwards from PHCs</a:t>
            </a:r>
            <a:endParaRPr sz="2100" b="0" i="0" u="none" strike="noStrike" cap="none">
              <a:solidFill>
                <a:srgbClr val="000000"/>
              </a:solidFill>
              <a:latin typeface="Arial"/>
              <a:ea typeface="Arial"/>
              <a:cs typeface="Arial"/>
              <a:sym typeface="Aria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595"/>
        <p:cNvGrpSpPr/>
        <p:nvPr/>
      </p:nvGrpSpPr>
      <p:grpSpPr>
        <a:xfrm>
          <a:off x="0" y="0"/>
          <a:ext cx="0" cy="0"/>
          <a:chOff x="0" y="0"/>
          <a:chExt cx="0" cy="0"/>
        </a:xfrm>
      </p:grpSpPr>
      <p:sp>
        <p:nvSpPr>
          <p:cNvPr id="1596" name="Google Shape;1596;g351df2b98da_0_892"/>
          <p:cNvSpPr/>
          <p:nvPr/>
        </p:nvSpPr>
        <p:spPr>
          <a:xfrm>
            <a:off x="-89694" y="-50453"/>
            <a:ext cx="18470880" cy="10389870"/>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mt="9000"/>
            </a:blip>
            <a:stretch>
              <a:fillRect t="-9209" b="-9209"/>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597" name="Google Shape;1597;g351df2b98da_0_892"/>
          <p:cNvSpPr txBox="1">
            <a:spLocks noGrp="1"/>
          </p:cNvSpPr>
          <p:nvPr>
            <p:ph type="title"/>
          </p:nvPr>
        </p:nvSpPr>
        <p:spPr>
          <a:xfrm>
            <a:off x="2297426" y="0"/>
            <a:ext cx="14490600" cy="1355100"/>
          </a:xfrm>
          <a:prstGeom prst="rect">
            <a:avLst/>
          </a:prstGeom>
          <a:noFill/>
          <a:ln>
            <a:noFill/>
          </a:ln>
        </p:spPr>
        <p:txBody>
          <a:bodyPr spcFirstLastPara="1" wrap="square" lIns="137150" tIns="68550" rIns="137150" bIns="68550" anchor="ctr" anchorCtr="0">
            <a:normAutofit/>
          </a:bodyPr>
          <a:lstStyle/>
          <a:p>
            <a:pPr marL="177800" lvl="0" indent="0" algn="l" rtl="0">
              <a:spcBef>
                <a:spcPts val="0"/>
              </a:spcBef>
              <a:spcAft>
                <a:spcPts val="0"/>
              </a:spcAft>
              <a:buNone/>
            </a:pPr>
            <a:r>
              <a:rPr lang="en-US" sz="4200">
                <a:solidFill>
                  <a:srgbClr val="004329"/>
                </a:solidFill>
                <a:latin typeface="Arial"/>
                <a:ea typeface="Arial"/>
                <a:cs typeface="Arial"/>
                <a:sym typeface="Arial"/>
              </a:rPr>
              <a:t>NPHCDA Gateway Process Map</a:t>
            </a:r>
            <a:endParaRPr sz="4200">
              <a:solidFill>
                <a:srgbClr val="004329"/>
              </a:solidFill>
              <a:latin typeface="Arial"/>
              <a:ea typeface="Arial"/>
              <a:cs typeface="Arial"/>
              <a:sym typeface="Arial"/>
            </a:endParaRPr>
          </a:p>
        </p:txBody>
      </p:sp>
      <p:sp>
        <p:nvSpPr>
          <p:cNvPr id="1598" name="Google Shape;1598;g351df2b98da_0_892"/>
          <p:cNvSpPr txBox="1">
            <a:spLocks noGrp="1"/>
          </p:cNvSpPr>
          <p:nvPr>
            <p:ph type="sldNum" idx="12"/>
          </p:nvPr>
        </p:nvSpPr>
        <p:spPr>
          <a:xfrm>
            <a:off x="24219243" y="14856558"/>
            <a:ext cx="3200400" cy="547800"/>
          </a:xfrm>
          <a:prstGeom prst="rect">
            <a:avLst/>
          </a:prstGeom>
          <a:noFill/>
          <a:ln>
            <a:noFill/>
          </a:ln>
        </p:spPr>
        <p:txBody>
          <a:bodyPr spcFirstLastPara="1" wrap="square" lIns="137150" tIns="68550" rIns="137150" bIns="68550" anchor="t" anchorCtr="0">
            <a:noAutofit/>
          </a:bodyPr>
          <a:lstStyle/>
          <a:p>
            <a:pPr marL="0" lvl="0" indent="0" algn="r" rtl="0">
              <a:spcBef>
                <a:spcPts val="0"/>
              </a:spcBef>
              <a:spcAft>
                <a:spcPts val="0"/>
              </a:spcAft>
              <a:buClr>
                <a:srgbClr val="000000"/>
              </a:buClr>
              <a:buFont typeface="Arial"/>
              <a:buNone/>
            </a:pPr>
            <a:fld id="{00000000-1234-1234-1234-123412341234}" type="slidenum">
              <a:rPr lang="en-US"/>
              <a:t>43</a:t>
            </a:fld>
            <a:endParaRPr/>
          </a:p>
        </p:txBody>
      </p:sp>
      <p:sp>
        <p:nvSpPr>
          <p:cNvPr id="1599" name="Google Shape;1599;g351df2b98da_0_892"/>
          <p:cNvSpPr txBox="1"/>
          <p:nvPr/>
        </p:nvSpPr>
        <p:spPr>
          <a:xfrm>
            <a:off x="4358727" y="1759467"/>
            <a:ext cx="2769900" cy="600300"/>
          </a:xfrm>
          <a:prstGeom prst="rect">
            <a:avLst/>
          </a:prstGeom>
          <a:solidFill>
            <a:srgbClr val="004329"/>
          </a:solidFill>
          <a:ln>
            <a:noFill/>
          </a:ln>
        </p:spPr>
        <p:txBody>
          <a:bodyPr spcFirstLastPara="1" wrap="square" lIns="137150" tIns="68550" rIns="137150" bIns="68550" anchor="t" anchorCtr="0">
            <a:spAutoFit/>
          </a:bodyPr>
          <a:lstStyle/>
          <a:p>
            <a:pPr marL="0" marR="0" lvl="0" indent="0" algn="ctr" rtl="0">
              <a:lnSpc>
                <a:spcPct val="100000"/>
              </a:lnSpc>
              <a:spcBef>
                <a:spcPts val="0"/>
              </a:spcBef>
              <a:spcAft>
                <a:spcPts val="0"/>
              </a:spcAft>
              <a:buClr>
                <a:srgbClr val="FFFFFF"/>
              </a:buClr>
              <a:buSzPts val="3000"/>
              <a:buFont typeface="Arial"/>
              <a:buNone/>
            </a:pPr>
            <a:r>
              <a:rPr lang="en-US" sz="3000" b="1" i="0" u="none" strike="noStrike" cap="none">
                <a:solidFill>
                  <a:srgbClr val="FFFFFF"/>
                </a:solidFill>
                <a:latin typeface="Arial"/>
                <a:ea typeface="Arial"/>
                <a:cs typeface="Arial"/>
                <a:sym typeface="Arial"/>
              </a:rPr>
              <a:t>MOC</a:t>
            </a:r>
            <a:endParaRPr sz="3000" b="1" i="0" u="none" strike="noStrike" cap="none">
              <a:solidFill>
                <a:srgbClr val="FFFFFF"/>
              </a:solidFill>
              <a:latin typeface="Arial"/>
              <a:ea typeface="Arial"/>
              <a:cs typeface="Arial"/>
              <a:sym typeface="Arial"/>
            </a:endParaRPr>
          </a:p>
        </p:txBody>
      </p:sp>
      <p:sp>
        <p:nvSpPr>
          <p:cNvPr id="1600" name="Google Shape;1600;g351df2b98da_0_892"/>
          <p:cNvSpPr txBox="1"/>
          <p:nvPr/>
        </p:nvSpPr>
        <p:spPr>
          <a:xfrm>
            <a:off x="4358727" y="3138749"/>
            <a:ext cx="2769900" cy="1523700"/>
          </a:xfrm>
          <a:prstGeom prst="rect">
            <a:avLst/>
          </a:prstGeom>
          <a:solidFill>
            <a:srgbClr val="00653E"/>
          </a:solidFill>
          <a:ln>
            <a:noFill/>
          </a:ln>
        </p:spPr>
        <p:txBody>
          <a:bodyPr spcFirstLastPara="1" wrap="square" lIns="137150" tIns="68550" rIns="137150" bIns="68550" anchor="t" anchorCtr="0">
            <a:spAutoFit/>
          </a:bodyPr>
          <a:lstStyle/>
          <a:p>
            <a:pPr marL="0" marR="0" lvl="0" indent="0" algn="ctr" rtl="0">
              <a:lnSpc>
                <a:spcPct val="100000"/>
              </a:lnSpc>
              <a:spcBef>
                <a:spcPts val="0"/>
              </a:spcBef>
              <a:spcAft>
                <a:spcPts val="0"/>
              </a:spcAft>
              <a:buClr>
                <a:srgbClr val="FFFFFF"/>
              </a:buClr>
              <a:buSzPts val="3000"/>
              <a:buFont typeface="Arial"/>
              <a:buNone/>
            </a:pPr>
            <a:r>
              <a:rPr lang="en-US" sz="3000" b="1" i="0" u="none" strike="noStrike" cap="none">
                <a:solidFill>
                  <a:srgbClr val="FFFFFF"/>
                </a:solidFill>
                <a:latin typeface="Arial"/>
                <a:ea typeface="Arial"/>
                <a:cs typeface="Arial"/>
                <a:sym typeface="Arial"/>
              </a:rPr>
              <a:t>NPHCDA</a:t>
            </a:r>
            <a:endParaRPr sz="2100"/>
          </a:p>
          <a:p>
            <a:pPr marL="0" marR="0" lvl="0" indent="0" algn="ctr" rtl="0">
              <a:lnSpc>
                <a:spcPct val="100000"/>
              </a:lnSpc>
              <a:spcBef>
                <a:spcPts val="0"/>
              </a:spcBef>
              <a:spcAft>
                <a:spcPts val="0"/>
              </a:spcAft>
              <a:buClr>
                <a:schemeClr val="dk1"/>
              </a:buClr>
              <a:buSzPts val="3600"/>
              <a:buFont typeface="Calibri"/>
              <a:buNone/>
            </a:pPr>
            <a:endParaRPr sz="36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FF0000"/>
              </a:buClr>
              <a:buSzPts val="2400"/>
              <a:buFont typeface="Arial"/>
              <a:buNone/>
            </a:pPr>
            <a:r>
              <a:rPr lang="en-US" sz="2400" b="1" i="0" u="none" strike="noStrike" cap="none">
                <a:solidFill>
                  <a:srgbClr val="FF0000"/>
                </a:solidFill>
                <a:latin typeface="Arial"/>
                <a:ea typeface="Arial"/>
                <a:cs typeface="Arial"/>
                <a:sym typeface="Arial"/>
              </a:rPr>
              <a:t>BHCPF PIU</a:t>
            </a:r>
            <a:endParaRPr sz="2400" b="1" i="0" u="none" strike="noStrike" cap="none">
              <a:solidFill>
                <a:srgbClr val="FF0000"/>
              </a:solidFill>
              <a:latin typeface="Arial"/>
              <a:ea typeface="Arial"/>
              <a:cs typeface="Arial"/>
              <a:sym typeface="Arial"/>
            </a:endParaRPr>
          </a:p>
        </p:txBody>
      </p:sp>
      <p:sp>
        <p:nvSpPr>
          <p:cNvPr id="1601" name="Google Shape;1601;g351df2b98da_0_892"/>
          <p:cNvSpPr txBox="1"/>
          <p:nvPr/>
        </p:nvSpPr>
        <p:spPr>
          <a:xfrm>
            <a:off x="4358727" y="5447160"/>
            <a:ext cx="2769900" cy="600300"/>
          </a:xfrm>
          <a:prstGeom prst="rect">
            <a:avLst/>
          </a:prstGeom>
          <a:solidFill>
            <a:srgbClr val="00B050"/>
          </a:solidFill>
          <a:ln>
            <a:noFill/>
          </a:ln>
        </p:spPr>
        <p:txBody>
          <a:bodyPr spcFirstLastPara="1" wrap="square" lIns="137150" tIns="68550" rIns="137150" bIns="68550" anchor="t" anchorCtr="0">
            <a:spAutoFit/>
          </a:bodyPr>
          <a:lstStyle/>
          <a:p>
            <a:pPr marL="0" marR="0" lvl="0" indent="0" algn="ctr" rtl="0">
              <a:lnSpc>
                <a:spcPct val="100000"/>
              </a:lnSpc>
              <a:spcBef>
                <a:spcPts val="0"/>
              </a:spcBef>
              <a:spcAft>
                <a:spcPts val="0"/>
              </a:spcAft>
              <a:buClr>
                <a:srgbClr val="FFFFFF"/>
              </a:buClr>
              <a:buSzPts val="3000"/>
              <a:buFont typeface="Arial"/>
              <a:buNone/>
            </a:pPr>
            <a:r>
              <a:rPr lang="en-US" sz="3000" b="1" i="0" u="none" strike="noStrike" cap="none">
                <a:solidFill>
                  <a:srgbClr val="FFFFFF"/>
                </a:solidFill>
                <a:latin typeface="Arial"/>
                <a:ea typeface="Arial"/>
                <a:cs typeface="Arial"/>
                <a:sym typeface="Arial"/>
              </a:rPr>
              <a:t>SPHCB</a:t>
            </a:r>
            <a:endParaRPr sz="3000" b="1" i="0" u="none" strike="noStrike" cap="none">
              <a:solidFill>
                <a:srgbClr val="FFFFFF"/>
              </a:solidFill>
              <a:latin typeface="Arial"/>
              <a:ea typeface="Arial"/>
              <a:cs typeface="Arial"/>
              <a:sym typeface="Arial"/>
            </a:endParaRPr>
          </a:p>
        </p:txBody>
      </p:sp>
      <p:sp>
        <p:nvSpPr>
          <p:cNvPr id="1602" name="Google Shape;1602;g351df2b98da_0_892"/>
          <p:cNvSpPr txBox="1"/>
          <p:nvPr/>
        </p:nvSpPr>
        <p:spPr>
          <a:xfrm>
            <a:off x="4358727" y="6734393"/>
            <a:ext cx="2769900" cy="600300"/>
          </a:xfrm>
          <a:prstGeom prst="rect">
            <a:avLst/>
          </a:prstGeom>
          <a:solidFill>
            <a:srgbClr val="92D050"/>
          </a:solidFill>
          <a:ln>
            <a:noFill/>
          </a:ln>
        </p:spPr>
        <p:txBody>
          <a:bodyPr spcFirstLastPara="1" wrap="square" lIns="137150" tIns="68550" rIns="137150" bIns="68550" anchor="t" anchorCtr="0">
            <a:spAutoFit/>
          </a:bodyPr>
          <a:lstStyle/>
          <a:p>
            <a:pPr marL="0" marR="0" lvl="0" indent="0" algn="ctr" rtl="0">
              <a:lnSpc>
                <a:spcPct val="100000"/>
              </a:lnSpc>
              <a:spcBef>
                <a:spcPts val="0"/>
              </a:spcBef>
              <a:spcAft>
                <a:spcPts val="0"/>
              </a:spcAft>
              <a:buClr>
                <a:srgbClr val="FFFFFF"/>
              </a:buClr>
              <a:buSzPts val="3000"/>
              <a:buFont typeface="Arial"/>
              <a:buNone/>
            </a:pPr>
            <a:r>
              <a:rPr lang="en-US" sz="3000" b="1" i="0" u="none" strike="noStrike" cap="none">
                <a:solidFill>
                  <a:srgbClr val="FFFFFF"/>
                </a:solidFill>
                <a:latin typeface="Arial"/>
                <a:ea typeface="Arial"/>
                <a:cs typeface="Arial"/>
                <a:sym typeface="Arial"/>
              </a:rPr>
              <a:t>LGA</a:t>
            </a:r>
            <a:endParaRPr sz="3000" b="1" i="0" u="none" strike="noStrike" cap="none">
              <a:solidFill>
                <a:srgbClr val="FFFFFF"/>
              </a:solidFill>
              <a:latin typeface="Arial"/>
              <a:ea typeface="Arial"/>
              <a:cs typeface="Arial"/>
              <a:sym typeface="Arial"/>
            </a:endParaRPr>
          </a:p>
        </p:txBody>
      </p:sp>
      <p:sp>
        <p:nvSpPr>
          <p:cNvPr id="1603" name="Google Shape;1603;g351df2b98da_0_892"/>
          <p:cNvSpPr txBox="1"/>
          <p:nvPr/>
        </p:nvSpPr>
        <p:spPr>
          <a:xfrm>
            <a:off x="4358727" y="8094536"/>
            <a:ext cx="2769900" cy="600300"/>
          </a:xfrm>
          <a:prstGeom prst="rect">
            <a:avLst/>
          </a:prstGeom>
          <a:solidFill>
            <a:srgbClr val="00B0F0"/>
          </a:solidFill>
          <a:ln>
            <a:noFill/>
          </a:ln>
        </p:spPr>
        <p:txBody>
          <a:bodyPr spcFirstLastPara="1" wrap="square" lIns="137150" tIns="68550" rIns="137150" bIns="68550" anchor="t" anchorCtr="0">
            <a:spAutoFit/>
          </a:bodyPr>
          <a:lstStyle/>
          <a:p>
            <a:pPr marL="0" marR="0" lvl="0" indent="0" algn="ctr" rtl="0">
              <a:lnSpc>
                <a:spcPct val="100000"/>
              </a:lnSpc>
              <a:spcBef>
                <a:spcPts val="0"/>
              </a:spcBef>
              <a:spcAft>
                <a:spcPts val="0"/>
              </a:spcAft>
              <a:buClr>
                <a:srgbClr val="FFFFFF"/>
              </a:buClr>
              <a:buSzPts val="3000"/>
              <a:buFont typeface="Arial"/>
              <a:buNone/>
            </a:pPr>
            <a:r>
              <a:rPr lang="en-US" sz="3000" b="1" i="0" u="none" strike="noStrike" cap="none">
                <a:solidFill>
                  <a:srgbClr val="FFFFFF"/>
                </a:solidFill>
                <a:latin typeface="Arial"/>
                <a:ea typeface="Arial"/>
                <a:cs typeface="Arial"/>
                <a:sym typeface="Arial"/>
              </a:rPr>
              <a:t>PHC</a:t>
            </a:r>
            <a:endParaRPr sz="3000" b="1" i="0" u="none" strike="noStrike" cap="none">
              <a:solidFill>
                <a:srgbClr val="FFFFFF"/>
              </a:solidFill>
              <a:latin typeface="Arial"/>
              <a:ea typeface="Arial"/>
              <a:cs typeface="Arial"/>
              <a:sym typeface="Arial"/>
            </a:endParaRPr>
          </a:p>
        </p:txBody>
      </p:sp>
      <p:cxnSp>
        <p:nvCxnSpPr>
          <p:cNvPr id="1604" name="Google Shape;1604;g351df2b98da_0_892"/>
          <p:cNvCxnSpPr>
            <a:stCxn id="1599" idx="2"/>
            <a:endCxn id="1600" idx="0"/>
          </p:cNvCxnSpPr>
          <p:nvPr/>
        </p:nvCxnSpPr>
        <p:spPr>
          <a:xfrm>
            <a:off x="5743677" y="2359767"/>
            <a:ext cx="0" cy="779100"/>
          </a:xfrm>
          <a:prstGeom prst="straightConnector1">
            <a:avLst/>
          </a:prstGeom>
          <a:noFill/>
          <a:ln w="19050" cap="flat" cmpd="sng">
            <a:solidFill>
              <a:srgbClr val="0C0C0C"/>
            </a:solidFill>
            <a:prstDash val="solid"/>
            <a:round/>
            <a:headEnd type="triangle" w="med" len="med"/>
            <a:tailEnd type="triangle" w="med" len="med"/>
          </a:ln>
        </p:spPr>
      </p:cxnSp>
      <p:cxnSp>
        <p:nvCxnSpPr>
          <p:cNvPr id="1605" name="Google Shape;1605;g351df2b98da_0_892"/>
          <p:cNvCxnSpPr/>
          <p:nvPr/>
        </p:nvCxnSpPr>
        <p:spPr>
          <a:xfrm rot="5400000" flipH="1">
            <a:off x="3688227" y="7805081"/>
            <a:ext cx="1360200" cy="18900"/>
          </a:xfrm>
          <a:prstGeom prst="bentConnector3">
            <a:avLst>
              <a:gd name="adj1" fmla="val 0"/>
            </a:avLst>
          </a:prstGeom>
          <a:noFill/>
          <a:ln w="19050" cap="flat" cmpd="sng">
            <a:solidFill>
              <a:srgbClr val="161616"/>
            </a:solidFill>
            <a:prstDash val="solid"/>
            <a:round/>
            <a:headEnd type="none" w="sm" len="sm"/>
            <a:tailEnd type="triangle" w="med" len="med"/>
          </a:ln>
        </p:spPr>
      </p:cxnSp>
      <p:cxnSp>
        <p:nvCxnSpPr>
          <p:cNvPr id="1606" name="Google Shape;1606;g351df2b98da_0_892"/>
          <p:cNvCxnSpPr/>
          <p:nvPr/>
        </p:nvCxnSpPr>
        <p:spPr>
          <a:xfrm rot="-5400000" flipH="1">
            <a:off x="5814123" y="7147268"/>
            <a:ext cx="2647500" cy="18900"/>
          </a:xfrm>
          <a:prstGeom prst="bentConnector3">
            <a:avLst>
              <a:gd name="adj1" fmla="val 0"/>
            </a:avLst>
          </a:prstGeom>
          <a:noFill/>
          <a:ln w="19050" cap="flat" cmpd="sng">
            <a:solidFill>
              <a:srgbClr val="161616"/>
            </a:solidFill>
            <a:prstDash val="solid"/>
            <a:round/>
            <a:headEnd type="none" w="sm" len="sm"/>
            <a:tailEnd type="triangle" w="med" len="med"/>
          </a:ln>
        </p:spPr>
      </p:cxnSp>
      <p:sp>
        <p:nvSpPr>
          <p:cNvPr id="1607" name="Google Shape;1607;g351df2b98da_0_892"/>
          <p:cNvSpPr txBox="1"/>
          <p:nvPr/>
        </p:nvSpPr>
        <p:spPr>
          <a:xfrm>
            <a:off x="4441050" y="9295677"/>
            <a:ext cx="2621400" cy="507900"/>
          </a:xfrm>
          <a:prstGeom prst="rect">
            <a:avLst/>
          </a:prstGeom>
          <a:noFill/>
          <a:ln>
            <a:noFill/>
          </a:ln>
        </p:spPr>
        <p:txBody>
          <a:bodyPr spcFirstLastPara="1" wrap="square" lIns="137150" tIns="68550" rIns="137150" bIns="6855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2400" b="1" i="0" u="none" strike="noStrike" cap="none">
                <a:solidFill>
                  <a:srgbClr val="000000"/>
                </a:solidFill>
                <a:latin typeface="Arial"/>
                <a:ea typeface="Arial"/>
                <a:cs typeface="Arial"/>
                <a:sym typeface="Arial"/>
              </a:rPr>
              <a:t>Service delivery</a:t>
            </a:r>
            <a:endParaRPr sz="2100"/>
          </a:p>
        </p:txBody>
      </p:sp>
      <p:cxnSp>
        <p:nvCxnSpPr>
          <p:cNvPr id="1608" name="Google Shape;1608;g351df2b98da_0_892"/>
          <p:cNvCxnSpPr>
            <a:stCxn id="1603" idx="2"/>
          </p:cNvCxnSpPr>
          <p:nvPr/>
        </p:nvCxnSpPr>
        <p:spPr>
          <a:xfrm>
            <a:off x="5743677" y="8694836"/>
            <a:ext cx="0" cy="628200"/>
          </a:xfrm>
          <a:prstGeom prst="straightConnector1">
            <a:avLst/>
          </a:prstGeom>
          <a:noFill/>
          <a:ln w="9525" cap="flat" cmpd="sng">
            <a:solidFill>
              <a:schemeClr val="accent4"/>
            </a:solidFill>
            <a:prstDash val="solid"/>
            <a:round/>
            <a:headEnd type="none" w="sm" len="sm"/>
            <a:tailEnd type="triangle" w="med" len="med"/>
          </a:ln>
        </p:spPr>
      </p:cxnSp>
      <p:cxnSp>
        <p:nvCxnSpPr>
          <p:cNvPr id="1609" name="Google Shape;1609;g351df2b98da_0_892"/>
          <p:cNvCxnSpPr/>
          <p:nvPr/>
        </p:nvCxnSpPr>
        <p:spPr>
          <a:xfrm rot="-5400000" flipH="1">
            <a:off x="6225873" y="4683254"/>
            <a:ext cx="1824000" cy="18900"/>
          </a:xfrm>
          <a:prstGeom prst="bentConnector3">
            <a:avLst>
              <a:gd name="adj1" fmla="val 0"/>
            </a:avLst>
          </a:prstGeom>
          <a:noFill/>
          <a:ln w="19050" cap="flat" cmpd="sng">
            <a:solidFill>
              <a:srgbClr val="0C0C0C"/>
            </a:solidFill>
            <a:prstDash val="solid"/>
            <a:round/>
            <a:headEnd type="triangle" w="med" len="med"/>
            <a:tailEnd type="triangle" w="med" len="med"/>
          </a:ln>
        </p:spPr>
      </p:cxnSp>
      <p:sp>
        <p:nvSpPr>
          <p:cNvPr id="1610" name="Google Shape;1610;g351df2b98da_0_892"/>
          <p:cNvSpPr txBox="1"/>
          <p:nvPr/>
        </p:nvSpPr>
        <p:spPr>
          <a:xfrm>
            <a:off x="7815263" y="6894291"/>
            <a:ext cx="1104600" cy="369300"/>
          </a:xfrm>
          <a:prstGeom prst="rect">
            <a:avLst/>
          </a:prstGeom>
          <a:noFill/>
          <a:ln>
            <a:noFill/>
          </a:ln>
        </p:spPr>
        <p:txBody>
          <a:bodyPr spcFirstLastPara="1" wrap="square" lIns="137150" tIns="68550" rIns="137150" bIns="6855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1" i="0" u="none" strike="noStrike" cap="none">
                <a:solidFill>
                  <a:srgbClr val="000000"/>
                </a:solidFill>
                <a:latin typeface="Arial"/>
                <a:ea typeface="Arial"/>
                <a:cs typeface="Arial"/>
                <a:sym typeface="Arial"/>
              </a:rPr>
              <a:t>DFF</a:t>
            </a:r>
            <a:endParaRPr sz="2100"/>
          </a:p>
        </p:txBody>
      </p:sp>
      <p:cxnSp>
        <p:nvCxnSpPr>
          <p:cNvPr id="1611" name="Google Shape;1611;g351df2b98da_0_892"/>
          <p:cNvCxnSpPr/>
          <p:nvPr/>
        </p:nvCxnSpPr>
        <p:spPr>
          <a:xfrm rot="5400000" flipH="1">
            <a:off x="3659652" y="6274961"/>
            <a:ext cx="1360200" cy="18900"/>
          </a:xfrm>
          <a:prstGeom prst="bentConnector3">
            <a:avLst>
              <a:gd name="adj1" fmla="val 0"/>
            </a:avLst>
          </a:prstGeom>
          <a:noFill/>
          <a:ln w="19050" cap="flat" cmpd="sng">
            <a:solidFill>
              <a:srgbClr val="161616"/>
            </a:solidFill>
            <a:prstDash val="solid"/>
            <a:round/>
            <a:headEnd type="none" w="sm" len="sm"/>
            <a:tailEnd type="triangle" w="med" len="med"/>
          </a:ln>
        </p:spPr>
      </p:cxnSp>
      <p:sp>
        <p:nvSpPr>
          <p:cNvPr id="1612" name="Google Shape;1612;g351df2b98da_0_892"/>
          <p:cNvSpPr txBox="1"/>
          <p:nvPr/>
        </p:nvSpPr>
        <p:spPr>
          <a:xfrm>
            <a:off x="1414608" y="5653141"/>
            <a:ext cx="2956500" cy="1062000"/>
          </a:xfrm>
          <a:prstGeom prst="rect">
            <a:avLst/>
          </a:prstGeom>
          <a:noFill/>
          <a:ln>
            <a:noFill/>
          </a:ln>
        </p:spPr>
        <p:txBody>
          <a:bodyPr spcFirstLastPara="1" wrap="square" lIns="137150" tIns="68550" rIns="137150" bIns="68550" anchor="t" anchorCtr="0">
            <a:spAutoFit/>
          </a:bodyPr>
          <a:lstStyle/>
          <a:p>
            <a:pPr marL="254000" marR="0" lvl="0" indent="-247650" algn="l" rtl="0">
              <a:lnSpc>
                <a:spcPct val="100000"/>
              </a:lnSpc>
              <a:spcBef>
                <a:spcPts val="0"/>
              </a:spcBef>
              <a:spcAft>
                <a:spcPts val="0"/>
              </a:spcAft>
              <a:buClr>
                <a:srgbClr val="000000"/>
              </a:buClr>
              <a:buSzPts val="1500"/>
              <a:buFont typeface="Noto Sans Symbols"/>
              <a:buChar char="▪"/>
            </a:pPr>
            <a:r>
              <a:rPr lang="en-US" sz="1500" b="1" i="0" u="none" strike="noStrike" cap="none">
                <a:solidFill>
                  <a:srgbClr val="000000"/>
                </a:solidFill>
                <a:latin typeface="Arial"/>
                <a:ea typeface="Arial"/>
                <a:cs typeface="Arial"/>
                <a:sym typeface="Arial"/>
              </a:rPr>
              <a:t>Annual QIP summary</a:t>
            </a:r>
            <a:endParaRPr sz="2100"/>
          </a:p>
          <a:p>
            <a:pPr marL="254000" marR="0" lvl="0" indent="-247650" algn="l" rtl="0">
              <a:lnSpc>
                <a:spcPct val="100000"/>
              </a:lnSpc>
              <a:spcBef>
                <a:spcPts val="0"/>
              </a:spcBef>
              <a:spcAft>
                <a:spcPts val="0"/>
              </a:spcAft>
              <a:buClr>
                <a:srgbClr val="000000"/>
              </a:buClr>
              <a:buSzPts val="1500"/>
              <a:buFont typeface="Noto Sans Symbols"/>
              <a:buChar char="▪"/>
            </a:pPr>
            <a:r>
              <a:rPr lang="en-US" sz="1500" b="1" i="0" u="none" strike="noStrike" cap="none">
                <a:solidFill>
                  <a:srgbClr val="000000"/>
                </a:solidFill>
                <a:latin typeface="Arial"/>
                <a:ea typeface="Arial"/>
                <a:cs typeface="Arial"/>
                <a:sym typeface="Arial"/>
              </a:rPr>
              <a:t>Quarterly BP summary</a:t>
            </a:r>
            <a:endParaRPr sz="2100"/>
          </a:p>
          <a:p>
            <a:pPr marL="254000" marR="0" lvl="0" indent="-247650" algn="l" rtl="0">
              <a:lnSpc>
                <a:spcPct val="100000"/>
              </a:lnSpc>
              <a:spcBef>
                <a:spcPts val="0"/>
              </a:spcBef>
              <a:spcAft>
                <a:spcPts val="0"/>
              </a:spcAft>
              <a:buClr>
                <a:srgbClr val="000000"/>
              </a:buClr>
              <a:buSzPts val="1500"/>
              <a:buFont typeface="Noto Sans Symbols"/>
              <a:buChar char="▪"/>
            </a:pPr>
            <a:r>
              <a:rPr lang="en-US" sz="1500" b="1" i="0" u="none" strike="noStrike" cap="none">
                <a:solidFill>
                  <a:srgbClr val="000000"/>
                </a:solidFill>
                <a:latin typeface="Arial"/>
                <a:ea typeface="Arial"/>
                <a:cs typeface="Arial"/>
                <a:sym typeface="Arial"/>
              </a:rPr>
              <a:t>Quarterly retirement summary</a:t>
            </a:r>
            <a:endParaRPr sz="2100"/>
          </a:p>
        </p:txBody>
      </p:sp>
      <p:sp>
        <p:nvSpPr>
          <p:cNvPr id="1613" name="Google Shape;1613;g351df2b98da_0_892"/>
          <p:cNvSpPr txBox="1"/>
          <p:nvPr/>
        </p:nvSpPr>
        <p:spPr>
          <a:xfrm>
            <a:off x="7531019" y="3917169"/>
            <a:ext cx="2296800" cy="1293000"/>
          </a:xfrm>
          <a:prstGeom prst="rect">
            <a:avLst/>
          </a:prstGeom>
          <a:noFill/>
          <a:ln>
            <a:noFill/>
          </a:ln>
        </p:spPr>
        <p:txBody>
          <a:bodyPr spcFirstLastPara="1" wrap="square" lIns="137150" tIns="68550" rIns="137150" bIns="68550" anchor="t" anchorCtr="0">
            <a:spAutoFit/>
          </a:bodyPr>
          <a:lstStyle/>
          <a:p>
            <a:pPr marL="254000" marR="0" lvl="0" indent="-247650" algn="l" rtl="0">
              <a:lnSpc>
                <a:spcPct val="100000"/>
              </a:lnSpc>
              <a:spcBef>
                <a:spcPts val="0"/>
              </a:spcBef>
              <a:spcAft>
                <a:spcPts val="0"/>
              </a:spcAft>
              <a:buClr>
                <a:srgbClr val="000000"/>
              </a:buClr>
              <a:buSzPts val="1500"/>
              <a:buFont typeface="Noto Sans Symbols"/>
              <a:buChar char="▪"/>
            </a:pPr>
            <a:r>
              <a:rPr lang="en-US" sz="1500" b="1" i="0" u="none" strike="noStrike" cap="none">
                <a:solidFill>
                  <a:srgbClr val="000000"/>
                </a:solidFill>
                <a:latin typeface="Arial"/>
                <a:ea typeface="Arial"/>
                <a:cs typeface="Arial"/>
                <a:sym typeface="Arial"/>
              </a:rPr>
              <a:t>Supervision, Monitoring, quality assessment. </a:t>
            </a:r>
            <a:endParaRPr sz="2100"/>
          </a:p>
          <a:p>
            <a:pPr marL="254000" marR="0" lvl="0" indent="-247650" algn="l" rtl="0">
              <a:lnSpc>
                <a:spcPct val="100000"/>
              </a:lnSpc>
              <a:spcBef>
                <a:spcPts val="0"/>
              </a:spcBef>
              <a:spcAft>
                <a:spcPts val="0"/>
              </a:spcAft>
              <a:buClr>
                <a:srgbClr val="000000"/>
              </a:buClr>
              <a:buSzPts val="1500"/>
              <a:buFont typeface="Noto Sans Symbols"/>
              <a:buChar char="▪"/>
            </a:pPr>
            <a:r>
              <a:rPr lang="en-US" sz="1500" b="1" i="0" u="none" strike="noStrike" cap="none">
                <a:solidFill>
                  <a:srgbClr val="000000"/>
                </a:solidFill>
                <a:latin typeface="Arial"/>
                <a:ea typeface="Arial"/>
                <a:cs typeface="Arial"/>
                <a:sym typeface="Arial"/>
              </a:rPr>
              <a:t>Reporting and Feedback Pathway</a:t>
            </a:r>
            <a:endParaRPr sz="2100"/>
          </a:p>
        </p:txBody>
      </p:sp>
      <p:cxnSp>
        <p:nvCxnSpPr>
          <p:cNvPr id="1614" name="Google Shape;1614;g351df2b98da_0_892"/>
          <p:cNvCxnSpPr/>
          <p:nvPr/>
        </p:nvCxnSpPr>
        <p:spPr>
          <a:xfrm>
            <a:off x="5072061" y="4720649"/>
            <a:ext cx="0" cy="759900"/>
          </a:xfrm>
          <a:prstGeom prst="straightConnector1">
            <a:avLst/>
          </a:prstGeom>
          <a:noFill/>
          <a:ln w="9525" cap="flat" cmpd="sng">
            <a:solidFill>
              <a:schemeClr val="accent4"/>
            </a:solidFill>
            <a:prstDash val="solid"/>
            <a:round/>
            <a:headEnd type="none" w="sm" len="sm"/>
            <a:tailEnd type="triangle" w="med" len="med"/>
          </a:ln>
        </p:spPr>
      </p:cxnSp>
      <p:sp>
        <p:nvSpPr>
          <p:cNvPr id="1615" name="Google Shape;1615;g351df2b98da_0_892"/>
          <p:cNvSpPr txBox="1"/>
          <p:nvPr/>
        </p:nvSpPr>
        <p:spPr>
          <a:xfrm>
            <a:off x="2932963" y="4756377"/>
            <a:ext cx="2020200" cy="600300"/>
          </a:xfrm>
          <a:prstGeom prst="rect">
            <a:avLst/>
          </a:prstGeom>
          <a:noFill/>
          <a:ln>
            <a:noFill/>
          </a:ln>
        </p:spPr>
        <p:txBody>
          <a:bodyPr spcFirstLastPara="1" wrap="square" lIns="137150" tIns="68550" rIns="137150" bIns="6855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1" i="0" u="none" strike="noStrike" cap="none">
                <a:solidFill>
                  <a:srgbClr val="000000"/>
                </a:solidFill>
                <a:latin typeface="Arial"/>
                <a:ea typeface="Arial"/>
                <a:cs typeface="Arial"/>
                <a:sym typeface="Arial"/>
              </a:rPr>
              <a:t>Programmatic &amp; Operational fund</a:t>
            </a:r>
            <a:endParaRPr sz="2100"/>
          </a:p>
        </p:txBody>
      </p:sp>
      <p:cxnSp>
        <p:nvCxnSpPr>
          <p:cNvPr id="1616" name="Google Shape;1616;g351df2b98da_0_892"/>
          <p:cNvCxnSpPr/>
          <p:nvPr/>
        </p:nvCxnSpPr>
        <p:spPr>
          <a:xfrm rot="10800000">
            <a:off x="6100763" y="4720023"/>
            <a:ext cx="0" cy="759900"/>
          </a:xfrm>
          <a:prstGeom prst="straightConnector1">
            <a:avLst/>
          </a:prstGeom>
          <a:noFill/>
          <a:ln w="9525" cap="flat" cmpd="sng">
            <a:solidFill>
              <a:schemeClr val="accent4"/>
            </a:solidFill>
            <a:prstDash val="solid"/>
            <a:round/>
            <a:headEnd type="none" w="sm" len="sm"/>
            <a:tailEnd type="triangle" w="med" len="med"/>
          </a:ln>
        </p:spPr>
      </p:cxnSp>
      <p:sp>
        <p:nvSpPr>
          <p:cNvPr id="1617" name="Google Shape;1617;g351df2b98da_0_892"/>
          <p:cNvSpPr txBox="1"/>
          <p:nvPr/>
        </p:nvSpPr>
        <p:spPr>
          <a:xfrm>
            <a:off x="6018746" y="4754663"/>
            <a:ext cx="1873800" cy="600300"/>
          </a:xfrm>
          <a:prstGeom prst="rect">
            <a:avLst/>
          </a:prstGeom>
          <a:noFill/>
          <a:ln>
            <a:noFill/>
          </a:ln>
        </p:spPr>
        <p:txBody>
          <a:bodyPr spcFirstLastPara="1" wrap="square" lIns="137150" tIns="68550" rIns="137150" bIns="68550" anchor="t" anchorCtr="0">
            <a:spAutoFit/>
          </a:bodyPr>
          <a:lstStyle/>
          <a:p>
            <a:pPr marL="254000" marR="0" lvl="0" indent="-247650" algn="l" rtl="0">
              <a:lnSpc>
                <a:spcPct val="100000"/>
              </a:lnSpc>
              <a:spcBef>
                <a:spcPts val="0"/>
              </a:spcBef>
              <a:spcAft>
                <a:spcPts val="0"/>
              </a:spcAft>
              <a:buClr>
                <a:srgbClr val="000000"/>
              </a:buClr>
              <a:buSzPts val="1500"/>
              <a:buFont typeface="Noto Sans Symbols"/>
              <a:buChar char="▪"/>
            </a:pPr>
            <a:r>
              <a:rPr lang="en-US" sz="1500" b="1" i="0" u="none" strike="noStrike" cap="none">
                <a:solidFill>
                  <a:srgbClr val="000000"/>
                </a:solidFill>
                <a:latin typeface="Arial"/>
                <a:ea typeface="Arial"/>
                <a:cs typeface="Arial"/>
                <a:sym typeface="Arial"/>
              </a:rPr>
              <a:t>Workplan</a:t>
            </a:r>
            <a:endParaRPr sz="2100"/>
          </a:p>
          <a:p>
            <a:pPr marL="254000" marR="0" lvl="0" indent="-247650" algn="l" rtl="0">
              <a:lnSpc>
                <a:spcPct val="100000"/>
              </a:lnSpc>
              <a:spcBef>
                <a:spcPts val="0"/>
              </a:spcBef>
              <a:spcAft>
                <a:spcPts val="0"/>
              </a:spcAft>
              <a:buClr>
                <a:srgbClr val="000000"/>
              </a:buClr>
              <a:buSzPts val="1500"/>
              <a:buFont typeface="Noto Sans Symbols"/>
              <a:buChar char="▪"/>
            </a:pPr>
            <a:r>
              <a:rPr lang="en-US" sz="1500" b="1" i="0" u="none" strike="noStrike" cap="none">
                <a:solidFill>
                  <a:srgbClr val="000000"/>
                </a:solidFill>
                <a:latin typeface="Arial"/>
                <a:ea typeface="Arial"/>
                <a:cs typeface="Arial"/>
                <a:sym typeface="Arial"/>
              </a:rPr>
              <a:t>Retirement</a:t>
            </a:r>
            <a:endParaRPr sz="2100"/>
          </a:p>
        </p:txBody>
      </p:sp>
      <p:sp>
        <p:nvSpPr>
          <p:cNvPr id="1618" name="Google Shape;1618;g351df2b98da_0_892"/>
          <p:cNvSpPr txBox="1"/>
          <p:nvPr/>
        </p:nvSpPr>
        <p:spPr>
          <a:xfrm>
            <a:off x="1986939" y="7311874"/>
            <a:ext cx="1873800" cy="1062000"/>
          </a:xfrm>
          <a:prstGeom prst="rect">
            <a:avLst/>
          </a:prstGeom>
          <a:noFill/>
          <a:ln>
            <a:noFill/>
          </a:ln>
        </p:spPr>
        <p:txBody>
          <a:bodyPr spcFirstLastPara="1" wrap="square" lIns="137150" tIns="68550" rIns="137150" bIns="68550" anchor="t" anchorCtr="0">
            <a:spAutoFit/>
          </a:bodyPr>
          <a:lstStyle/>
          <a:p>
            <a:pPr marL="254000" marR="0" lvl="0" indent="-247650" algn="l" rtl="0">
              <a:lnSpc>
                <a:spcPct val="100000"/>
              </a:lnSpc>
              <a:spcBef>
                <a:spcPts val="0"/>
              </a:spcBef>
              <a:spcAft>
                <a:spcPts val="0"/>
              </a:spcAft>
              <a:buClr>
                <a:srgbClr val="000000"/>
              </a:buClr>
              <a:buSzPts val="1500"/>
              <a:buFont typeface="Noto Sans Symbols"/>
              <a:buChar char="▪"/>
            </a:pPr>
            <a:r>
              <a:rPr lang="en-US" sz="1500" b="1" i="0" u="none" strike="noStrike" cap="none">
                <a:solidFill>
                  <a:srgbClr val="000000"/>
                </a:solidFill>
                <a:latin typeface="Arial"/>
                <a:ea typeface="Arial"/>
                <a:cs typeface="Arial"/>
                <a:sym typeface="Arial"/>
              </a:rPr>
              <a:t>Annual QIP</a:t>
            </a:r>
            <a:endParaRPr sz="2100"/>
          </a:p>
          <a:p>
            <a:pPr marL="254000" marR="0" lvl="0" indent="-247650" algn="l" rtl="0">
              <a:lnSpc>
                <a:spcPct val="100000"/>
              </a:lnSpc>
              <a:spcBef>
                <a:spcPts val="0"/>
              </a:spcBef>
              <a:spcAft>
                <a:spcPts val="0"/>
              </a:spcAft>
              <a:buClr>
                <a:srgbClr val="000000"/>
              </a:buClr>
              <a:buSzPts val="1500"/>
              <a:buFont typeface="Noto Sans Symbols"/>
              <a:buChar char="▪"/>
            </a:pPr>
            <a:r>
              <a:rPr lang="en-US" sz="1500" b="1" i="0" u="none" strike="noStrike" cap="none">
                <a:solidFill>
                  <a:srgbClr val="000000"/>
                </a:solidFill>
                <a:latin typeface="Arial"/>
                <a:ea typeface="Arial"/>
                <a:cs typeface="Arial"/>
                <a:sym typeface="Arial"/>
              </a:rPr>
              <a:t>Quarterly BP</a:t>
            </a:r>
            <a:endParaRPr sz="2100"/>
          </a:p>
          <a:p>
            <a:pPr marL="254000" marR="0" lvl="0" indent="-247650" algn="l" rtl="0">
              <a:lnSpc>
                <a:spcPct val="100000"/>
              </a:lnSpc>
              <a:spcBef>
                <a:spcPts val="0"/>
              </a:spcBef>
              <a:spcAft>
                <a:spcPts val="0"/>
              </a:spcAft>
              <a:buClr>
                <a:srgbClr val="000000"/>
              </a:buClr>
              <a:buSzPts val="1500"/>
              <a:buFont typeface="Noto Sans Symbols"/>
              <a:buChar char="▪"/>
            </a:pPr>
            <a:r>
              <a:rPr lang="en-US" sz="1500" b="1" i="0" u="none" strike="noStrike" cap="none">
                <a:solidFill>
                  <a:srgbClr val="000000"/>
                </a:solidFill>
                <a:latin typeface="Arial"/>
                <a:ea typeface="Arial"/>
                <a:cs typeface="Arial"/>
                <a:sym typeface="Arial"/>
              </a:rPr>
              <a:t>Quarterly retirement</a:t>
            </a:r>
            <a:endParaRPr sz="2100"/>
          </a:p>
        </p:txBody>
      </p:sp>
      <p:sp>
        <p:nvSpPr>
          <p:cNvPr id="1619" name="Google Shape;1619;g351df2b98da_0_892"/>
          <p:cNvSpPr txBox="1"/>
          <p:nvPr/>
        </p:nvSpPr>
        <p:spPr>
          <a:xfrm>
            <a:off x="5236002" y="7343280"/>
            <a:ext cx="2319300" cy="831000"/>
          </a:xfrm>
          <a:prstGeom prst="rect">
            <a:avLst/>
          </a:prstGeom>
          <a:noFill/>
          <a:ln>
            <a:noFill/>
          </a:ln>
        </p:spPr>
        <p:txBody>
          <a:bodyPr spcFirstLastPara="1" wrap="square" lIns="137150" tIns="68550" rIns="137150" bIns="68550" anchor="t" anchorCtr="0">
            <a:spAutoFit/>
          </a:bodyPr>
          <a:lstStyle/>
          <a:p>
            <a:pPr marL="254000" marR="0" lvl="0" indent="-247650" algn="l" rtl="0">
              <a:lnSpc>
                <a:spcPct val="100000"/>
              </a:lnSpc>
              <a:spcBef>
                <a:spcPts val="0"/>
              </a:spcBef>
              <a:spcAft>
                <a:spcPts val="0"/>
              </a:spcAft>
              <a:buClr>
                <a:srgbClr val="000000"/>
              </a:buClr>
              <a:buSzPts val="1500"/>
              <a:buFont typeface="Noto Sans Symbols"/>
              <a:buChar char="▪"/>
            </a:pPr>
            <a:r>
              <a:rPr lang="en-US" sz="1500" b="1" i="0" u="none" strike="noStrike" cap="none">
                <a:solidFill>
                  <a:srgbClr val="000000"/>
                </a:solidFill>
                <a:latin typeface="Arial"/>
                <a:ea typeface="Arial"/>
                <a:cs typeface="Arial"/>
                <a:sym typeface="Arial"/>
              </a:rPr>
              <a:t>Supervisory visits</a:t>
            </a:r>
            <a:endParaRPr sz="2100"/>
          </a:p>
          <a:p>
            <a:pPr marL="254000" marR="0" lvl="0" indent="-247650" algn="l" rtl="0">
              <a:lnSpc>
                <a:spcPct val="100000"/>
              </a:lnSpc>
              <a:spcBef>
                <a:spcPts val="0"/>
              </a:spcBef>
              <a:spcAft>
                <a:spcPts val="0"/>
              </a:spcAft>
              <a:buClr>
                <a:srgbClr val="000000"/>
              </a:buClr>
              <a:buSzPts val="1500"/>
              <a:buFont typeface="Noto Sans Symbols"/>
              <a:buChar char="▪"/>
            </a:pPr>
            <a:r>
              <a:rPr lang="en-US" sz="1500" b="1" i="0" u="none" strike="noStrike" cap="none">
                <a:solidFill>
                  <a:srgbClr val="000000"/>
                </a:solidFill>
                <a:latin typeface="Arial"/>
                <a:ea typeface="Arial"/>
                <a:cs typeface="Arial"/>
                <a:sym typeface="Arial"/>
              </a:rPr>
              <a:t>Quality assessments</a:t>
            </a:r>
            <a:endParaRPr sz="2100"/>
          </a:p>
        </p:txBody>
      </p:sp>
      <p:cxnSp>
        <p:nvCxnSpPr>
          <p:cNvPr id="1620" name="Google Shape;1620;g351df2b98da_0_892"/>
          <p:cNvCxnSpPr/>
          <p:nvPr/>
        </p:nvCxnSpPr>
        <p:spPr>
          <a:xfrm flipH="1">
            <a:off x="5243399" y="7320456"/>
            <a:ext cx="14400" cy="774000"/>
          </a:xfrm>
          <a:prstGeom prst="straightConnector1">
            <a:avLst/>
          </a:prstGeom>
          <a:noFill/>
          <a:ln w="9525" cap="flat" cmpd="sng">
            <a:solidFill>
              <a:schemeClr val="accent4"/>
            </a:solidFill>
            <a:prstDash val="solid"/>
            <a:round/>
            <a:headEnd type="triangle" w="med" len="med"/>
            <a:tailEnd type="triangle" w="med" len="med"/>
          </a:ln>
        </p:spPr>
      </p:cxnSp>
      <p:cxnSp>
        <p:nvCxnSpPr>
          <p:cNvPr id="1621" name="Google Shape;1621;g351df2b98da_0_892"/>
          <p:cNvCxnSpPr/>
          <p:nvPr/>
        </p:nvCxnSpPr>
        <p:spPr>
          <a:xfrm rot="-5400000" flipH="1">
            <a:off x="5957636" y="7083036"/>
            <a:ext cx="2331900" cy="18900"/>
          </a:xfrm>
          <a:prstGeom prst="bentConnector3">
            <a:avLst>
              <a:gd name="adj1" fmla="val 0"/>
            </a:avLst>
          </a:prstGeom>
          <a:noFill/>
          <a:ln w="19050" cap="flat" cmpd="sng">
            <a:solidFill>
              <a:srgbClr val="0C0C0C"/>
            </a:solidFill>
            <a:prstDash val="solid"/>
            <a:round/>
            <a:headEnd type="triangle" w="med" len="med"/>
            <a:tailEnd type="triangle" w="med" len="med"/>
          </a:ln>
        </p:spPr>
      </p:cxnSp>
      <p:sp>
        <p:nvSpPr>
          <p:cNvPr id="1622" name="Google Shape;1622;g351df2b98da_0_892"/>
          <p:cNvSpPr txBox="1"/>
          <p:nvPr/>
        </p:nvSpPr>
        <p:spPr>
          <a:xfrm>
            <a:off x="5147288" y="5987804"/>
            <a:ext cx="2319300" cy="831000"/>
          </a:xfrm>
          <a:prstGeom prst="rect">
            <a:avLst/>
          </a:prstGeom>
          <a:noFill/>
          <a:ln>
            <a:noFill/>
          </a:ln>
        </p:spPr>
        <p:txBody>
          <a:bodyPr spcFirstLastPara="1" wrap="square" lIns="137150" tIns="68550" rIns="137150" bIns="68550" anchor="t" anchorCtr="0">
            <a:spAutoFit/>
          </a:bodyPr>
          <a:lstStyle/>
          <a:p>
            <a:pPr marL="254000" marR="0" lvl="0" indent="-247650" algn="l" rtl="0">
              <a:lnSpc>
                <a:spcPct val="100000"/>
              </a:lnSpc>
              <a:spcBef>
                <a:spcPts val="0"/>
              </a:spcBef>
              <a:spcAft>
                <a:spcPts val="0"/>
              </a:spcAft>
              <a:buClr>
                <a:srgbClr val="000000"/>
              </a:buClr>
              <a:buSzPts val="1500"/>
              <a:buFont typeface="Noto Sans Symbols"/>
              <a:buChar char="▪"/>
            </a:pPr>
            <a:r>
              <a:rPr lang="en-US" sz="1500" b="1" i="0" u="none" strike="noStrike" cap="none">
                <a:solidFill>
                  <a:srgbClr val="000000"/>
                </a:solidFill>
                <a:latin typeface="Arial"/>
                <a:ea typeface="Arial"/>
                <a:cs typeface="Arial"/>
                <a:sym typeface="Arial"/>
              </a:rPr>
              <a:t>Supervisory visits</a:t>
            </a:r>
            <a:endParaRPr sz="2100"/>
          </a:p>
          <a:p>
            <a:pPr marL="254000" marR="0" lvl="0" indent="-247650" algn="l" rtl="0">
              <a:lnSpc>
                <a:spcPct val="100000"/>
              </a:lnSpc>
              <a:spcBef>
                <a:spcPts val="0"/>
              </a:spcBef>
              <a:spcAft>
                <a:spcPts val="0"/>
              </a:spcAft>
              <a:buClr>
                <a:srgbClr val="000000"/>
              </a:buClr>
              <a:buSzPts val="1500"/>
              <a:buFont typeface="Noto Sans Symbols"/>
              <a:buChar char="▪"/>
            </a:pPr>
            <a:r>
              <a:rPr lang="en-US" sz="1500" b="1" i="0" u="none" strike="noStrike" cap="none">
                <a:solidFill>
                  <a:srgbClr val="000000"/>
                </a:solidFill>
                <a:latin typeface="Arial"/>
                <a:ea typeface="Arial"/>
                <a:cs typeface="Arial"/>
                <a:sym typeface="Arial"/>
              </a:rPr>
              <a:t>Quality assessments</a:t>
            </a:r>
            <a:endParaRPr sz="2100"/>
          </a:p>
        </p:txBody>
      </p:sp>
      <p:sp>
        <p:nvSpPr>
          <p:cNvPr id="1623" name="Google Shape;1623;g351df2b98da_0_892"/>
          <p:cNvSpPr txBox="1"/>
          <p:nvPr/>
        </p:nvSpPr>
        <p:spPr>
          <a:xfrm>
            <a:off x="316368" y="8254686"/>
            <a:ext cx="1759500" cy="600300"/>
          </a:xfrm>
          <a:prstGeom prst="rect">
            <a:avLst/>
          </a:prstGeom>
          <a:solidFill>
            <a:srgbClr val="C00000"/>
          </a:solidFill>
          <a:ln>
            <a:noFill/>
          </a:ln>
        </p:spPr>
        <p:txBody>
          <a:bodyPr spcFirstLastPara="1" wrap="square" lIns="137150" tIns="68550" rIns="137150" bIns="68550" anchor="t" anchorCtr="0">
            <a:spAutoFit/>
          </a:bodyPr>
          <a:lstStyle/>
          <a:p>
            <a:pPr marL="0" marR="0" lvl="0" indent="0" algn="ctr" rtl="0">
              <a:lnSpc>
                <a:spcPct val="100000"/>
              </a:lnSpc>
              <a:spcBef>
                <a:spcPts val="0"/>
              </a:spcBef>
              <a:spcAft>
                <a:spcPts val="0"/>
              </a:spcAft>
              <a:buClr>
                <a:srgbClr val="FFFFFF"/>
              </a:buClr>
              <a:buSzPts val="3000"/>
              <a:buFont typeface="Arial"/>
              <a:buNone/>
            </a:pPr>
            <a:r>
              <a:rPr lang="en-US" sz="3000" b="1" i="0" u="none" strike="noStrike" cap="none">
                <a:solidFill>
                  <a:srgbClr val="FFFFFF"/>
                </a:solidFill>
                <a:latin typeface="Arial"/>
                <a:ea typeface="Arial"/>
                <a:cs typeface="Arial"/>
                <a:sym typeface="Arial"/>
              </a:rPr>
              <a:t>WDC</a:t>
            </a:r>
            <a:endParaRPr sz="3000" b="1" i="0" u="none" strike="noStrike" cap="none">
              <a:solidFill>
                <a:srgbClr val="FFFFFF"/>
              </a:solidFill>
              <a:latin typeface="Arial"/>
              <a:ea typeface="Arial"/>
              <a:cs typeface="Arial"/>
              <a:sym typeface="Arial"/>
            </a:endParaRPr>
          </a:p>
        </p:txBody>
      </p:sp>
      <p:cxnSp>
        <p:nvCxnSpPr>
          <p:cNvPr id="1624" name="Google Shape;1624;g351df2b98da_0_892"/>
          <p:cNvCxnSpPr>
            <a:stCxn id="1623" idx="3"/>
          </p:cNvCxnSpPr>
          <p:nvPr/>
        </p:nvCxnSpPr>
        <p:spPr>
          <a:xfrm>
            <a:off x="2075868" y="8554836"/>
            <a:ext cx="2316300" cy="600"/>
          </a:xfrm>
          <a:prstGeom prst="straightConnector1">
            <a:avLst/>
          </a:prstGeom>
          <a:noFill/>
          <a:ln w="19050" cap="flat" cmpd="sng">
            <a:solidFill>
              <a:srgbClr val="0C0C0C"/>
            </a:solidFill>
            <a:prstDash val="solid"/>
            <a:round/>
            <a:headEnd type="none" w="sm" len="sm"/>
            <a:tailEnd type="triangle" w="med" len="med"/>
          </a:ln>
        </p:spPr>
      </p:cxnSp>
      <p:grpSp>
        <p:nvGrpSpPr>
          <p:cNvPr id="1625" name="Google Shape;1625;g351df2b98da_0_892"/>
          <p:cNvGrpSpPr/>
          <p:nvPr/>
        </p:nvGrpSpPr>
        <p:grpSpPr>
          <a:xfrm>
            <a:off x="10572750" y="1651095"/>
            <a:ext cx="7398901" cy="8916798"/>
            <a:chOff x="7048500" y="1100730"/>
            <a:chExt cx="4932601" cy="5944532"/>
          </a:xfrm>
        </p:grpSpPr>
        <p:sp>
          <p:nvSpPr>
            <p:cNvPr id="1626" name="Google Shape;1626;g351df2b98da_0_892"/>
            <p:cNvSpPr txBox="1"/>
            <p:nvPr/>
          </p:nvSpPr>
          <p:spPr>
            <a:xfrm>
              <a:off x="7048501" y="1100730"/>
              <a:ext cx="1562100" cy="369300"/>
            </a:xfrm>
            <a:prstGeom prst="rect">
              <a:avLst/>
            </a:prstGeom>
            <a:solidFill>
              <a:srgbClr val="3F3F3F"/>
            </a:solidFill>
            <a:ln>
              <a:noFill/>
            </a:ln>
          </p:spPr>
          <p:txBody>
            <a:bodyPr spcFirstLastPara="1" wrap="square" lIns="137150" tIns="68550" rIns="137150" bIns="68550" anchor="t" anchorCtr="0">
              <a:spAutoFit/>
            </a:bodyPr>
            <a:lstStyle/>
            <a:p>
              <a:pPr marL="0" marR="0" lvl="0" indent="0" algn="l" rtl="0">
                <a:lnSpc>
                  <a:spcPct val="100000"/>
                </a:lnSpc>
                <a:spcBef>
                  <a:spcPts val="0"/>
                </a:spcBef>
                <a:spcAft>
                  <a:spcPts val="0"/>
                </a:spcAft>
                <a:buClr>
                  <a:srgbClr val="FFFFFF"/>
                </a:buClr>
                <a:buSzPts val="2700"/>
                <a:buFont typeface="Arial"/>
                <a:buNone/>
              </a:pPr>
              <a:r>
                <a:rPr lang="en-US" sz="2700" b="1" i="0" u="none" strike="noStrike" cap="none">
                  <a:solidFill>
                    <a:srgbClr val="FFFFFF"/>
                  </a:solidFill>
                  <a:latin typeface="Arial"/>
                  <a:ea typeface="Arial"/>
                  <a:cs typeface="Arial"/>
                  <a:sym typeface="Arial"/>
                </a:rPr>
                <a:t>National</a:t>
              </a:r>
              <a:endParaRPr sz="2100"/>
            </a:p>
          </p:txBody>
        </p:sp>
        <p:sp>
          <p:nvSpPr>
            <p:cNvPr id="1627" name="Google Shape;1627;g351df2b98da_0_892"/>
            <p:cNvSpPr txBox="1"/>
            <p:nvPr/>
          </p:nvSpPr>
          <p:spPr>
            <a:xfrm>
              <a:off x="7048500" y="1480368"/>
              <a:ext cx="4932600" cy="1816200"/>
            </a:xfrm>
            <a:prstGeom prst="rect">
              <a:avLst/>
            </a:prstGeom>
            <a:noFill/>
            <a:ln>
              <a:noFill/>
            </a:ln>
          </p:spPr>
          <p:txBody>
            <a:bodyPr spcFirstLastPara="1" wrap="square" lIns="137150" tIns="68550" rIns="137150" bIns="68550" anchor="t" anchorCtr="0">
              <a:spAutoFit/>
            </a:bodyPr>
            <a:lstStyle/>
            <a:p>
              <a:pPr marL="0" marR="0" lvl="0" indent="0" algn="l" rtl="0">
                <a:lnSpc>
                  <a:spcPct val="100000"/>
                </a:lnSpc>
                <a:spcBef>
                  <a:spcPts val="0"/>
                </a:spcBef>
                <a:spcAft>
                  <a:spcPts val="0"/>
                </a:spcAft>
                <a:buClr>
                  <a:srgbClr val="000000"/>
                </a:buClr>
                <a:buSzPts val="2100"/>
                <a:buFont typeface="Arial"/>
                <a:buNone/>
              </a:pPr>
              <a:r>
                <a:rPr lang="en-US" sz="2100" b="1" i="0" u="none" strike="noStrike" cap="none">
                  <a:solidFill>
                    <a:srgbClr val="000000"/>
                  </a:solidFill>
                  <a:latin typeface="Arial"/>
                  <a:ea typeface="Arial"/>
                  <a:cs typeface="Arial"/>
                  <a:sym typeface="Arial"/>
                </a:rPr>
                <a:t>MOC</a:t>
              </a:r>
              <a:endParaRPr sz="2100"/>
            </a:p>
            <a:p>
              <a:pPr marL="0" marR="0" lvl="0" indent="0" algn="l" rtl="0">
                <a:lnSpc>
                  <a:spcPct val="100000"/>
                </a:lnSpc>
                <a:spcBef>
                  <a:spcPts val="0"/>
                </a:spcBef>
                <a:spcAft>
                  <a:spcPts val="0"/>
                </a:spcAft>
                <a:buClr>
                  <a:srgbClr val="000000"/>
                </a:buClr>
                <a:buSzPts val="2100"/>
                <a:buFont typeface="Arial"/>
                <a:buNone/>
              </a:pPr>
              <a:r>
                <a:rPr lang="en-US" sz="2100" b="0" i="0" u="none" strike="noStrike" cap="none">
                  <a:solidFill>
                    <a:srgbClr val="000000"/>
                  </a:solidFill>
                  <a:latin typeface="Arial"/>
                  <a:ea typeface="Arial"/>
                  <a:cs typeface="Arial"/>
                  <a:sym typeface="Arial"/>
                </a:rPr>
                <a:t>Provides oversight to the Gateway under the leadership of HMH</a:t>
              </a:r>
              <a:endParaRPr sz="2100"/>
            </a:p>
            <a:p>
              <a:pPr marL="0" marR="0" lvl="0" indent="0" algn="l" rtl="0">
                <a:lnSpc>
                  <a:spcPct val="100000"/>
                </a:lnSpc>
                <a:spcBef>
                  <a:spcPts val="0"/>
                </a:spcBef>
                <a:spcAft>
                  <a:spcPts val="0"/>
                </a:spcAft>
                <a:buClr>
                  <a:schemeClr val="dk1"/>
                </a:buClr>
                <a:buSzPts val="2100"/>
                <a:buFont typeface="Calibri"/>
                <a:buNone/>
              </a:pPr>
              <a:endParaRPr sz="2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100"/>
                <a:buFont typeface="Arial"/>
                <a:buNone/>
              </a:pPr>
              <a:r>
                <a:rPr lang="en-US" sz="2100" b="1" i="0" u="none" strike="noStrike" cap="none">
                  <a:solidFill>
                    <a:srgbClr val="000000"/>
                  </a:solidFill>
                  <a:latin typeface="Arial"/>
                  <a:ea typeface="Arial"/>
                  <a:cs typeface="Arial"/>
                  <a:sym typeface="Arial"/>
                </a:rPr>
                <a:t>NPHCDA</a:t>
              </a:r>
              <a:endParaRPr sz="2100"/>
            </a:p>
            <a:p>
              <a:pPr marL="431800" marR="0" lvl="0" indent="-425450" algn="l" rtl="0">
                <a:lnSpc>
                  <a:spcPct val="100000"/>
                </a:lnSpc>
                <a:spcBef>
                  <a:spcPts val="0"/>
                </a:spcBef>
                <a:spcAft>
                  <a:spcPts val="0"/>
                </a:spcAft>
                <a:buClr>
                  <a:srgbClr val="000000"/>
                </a:buClr>
                <a:buSzPts val="2100"/>
                <a:buFont typeface="Noto Sans Symbols"/>
                <a:buChar char="▪"/>
              </a:pPr>
              <a:r>
                <a:rPr lang="en-US" sz="2100" b="0" i="0" u="none" strike="noStrike" cap="none">
                  <a:solidFill>
                    <a:srgbClr val="000000"/>
                  </a:solidFill>
                  <a:latin typeface="Arial"/>
                  <a:ea typeface="Arial"/>
                  <a:cs typeface="Arial"/>
                  <a:sym typeface="Arial"/>
                </a:rPr>
                <a:t>Disbursements of funds to SPHCBs</a:t>
              </a:r>
              <a:endParaRPr sz="2100"/>
            </a:p>
            <a:p>
              <a:pPr marL="431800" marR="0" lvl="0" indent="-425450" algn="l" rtl="0">
                <a:lnSpc>
                  <a:spcPct val="100000"/>
                </a:lnSpc>
                <a:spcBef>
                  <a:spcPts val="0"/>
                </a:spcBef>
                <a:spcAft>
                  <a:spcPts val="0"/>
                </a:spcAft>
                <a:buClr>
                  <a:srgbClr val="000000"/>
                </a:buClr>
                <a:buSzPts val="2100"/>
                <a:buFont typeface="Noto Sans Symbols"/>
                <a:buChar char="▪"/>
              </a:pPr>
              <a:r>
                <a:rPr lang="en-US" sz="2100" b="0" i="0" u="none" strike="noStrike" cap="none">
                  <a:solidFill>
                    <a:srgbClr val="000000"/>
                  </a:solidFill>
                  <a:latin typeface="Arial"/>
                  <a:ea typeface="Arial"/>
                  <a:cs typeface="Arial"/>
                  <a:sym typeface="Arial"/>
                </a:rPr>
                <a:t>Supervision, monitoring, quality assessment. </a:t>
              </a:r>
              <a:endParaRPr sz="2100"/>
            </a:p>
            <a:p>
              <a:pPr marL="431800" marR="0" lvl="0" indent="-425450" algn="l" rtl="0">
                <a:lnSpc>
                  <a:spcPct val="100000"/>
                </a:lnSpc>
                <a:spcBef>
                  <a:spcPts val="0"/>
                </a:spcBef>
                <a:spcAft>
                  <a:spcPts val="0"/>
                </a:spcAft>
                <a:buClr>
                  <a:srgbClr val="000000"/>
                </a:buClr>
                <a:buSzPts val="2100"/>
                <a:buFont typeface="Noto Sans Symbols"/>
                <a:buChar char="▪"/>
              </a:pPr>
              <a:r>
                <a:rPr lang="en-US" sz="2100" b="0" i="0" u="none" strike="noStrike" cap="none">
                  <a:solidFill>
                    <a:srgbClr val="000000"/>
                  </a:solidFill>
                  <a:latin typeface="Arial"/>
                  <a:ea typeface="Arial"/>
                  <a:cs typeface="Arial"/>
                  <a:sym typeface="Arial"/>
                </a:rPr>
                <a:t>Reporting and Feedback Pathway</a:t>
              </a:r>
              <a:endParaRPr sz="2100"/>
            </a:p>
          </p:txBody>
        </p:sp>
        <p:sp>
          <p:nvSpPr>
            <p:cNvPr id="1628" name="Google Shape;1628;g351df2b98da_0_892"/>
            <p:cNvSpPr txBox="1"/>
            <p:nvPr/>
          </p:nvSpPr>
          <p:spPr>
            <a:xfrm>
              <a:off x="7048501" y="3345999"/>
              <a:ext cx="1562100" cy="369300"/>
            </a:xfrm>
            <a:prstGeom prst="rect">
              <a:avLst/>
            </a:prstGeom>
            <a:solidFill>
              <a:srgbClr val="3F3F3F"/>
            </a:solidFill>
            <a:ln>
              <a:noFill/>
            </a:ln>
          </p:spPr>
          <p:txBody>
            <a:bodyPr spcFirstLastPara="1" wrap="square" lIns="137150" tIns="68550" rIns="137150" bIns="68550" anchor="t" anchorCtr="0">
              <a:spAutoFit/>
            </a:bodyPr>
            <a:lstStyle/>
            <a:p>
              <a:pPr marL="0" marR="0" lvl="0" indent="0" algn="l" rtl="0">
                <a:lnSpc>
                  <a:spcPct val="100000"/>
                </a:lnSpc>
                <a:spcBef>
                  <a:spcPts val="0"/>
                </a:spcBef>
                <a:spcAft>
                  <a:spcPts val="0"/>
                </a:spcAft>
                <a:buClr>
                  <a:srgbClr val="FFFFFF"/>
                </a:buClr>
                <a:buSzPts val="2700"/>
                <a:buFont typeface="Arial"/>
                <a:buNone/>
              </a:pPr>
              <a:r>
                <a:rPr lang="en-US" sz="2700" b="1" i="0" u="none" strike="noStrike" cap="none">
                  <a:solidFill>
                    <a:srgbClr val="FFFFFF"/>
                  </a:solidFill>
                  <a:latin typeface="Arial"/>
                  <a:ea typeface="Arial"/>
                  <a:cs typeface="Arial"/>
                  <a:sym typeface="Arial"/>
                </a:rPr>
                <a:t>State</a:t>
              </a:r>
              <a:endParaRPr sz="2100"/>
            </a:p>
          </p:txBody>
        </p:sp>
        <p:sp>
          <p:nvSpPr>
            <p:cNvPr id="1629" name="Google Shape;1629;g351df2b98da_0_892"/>
            <p:cNvSpPr txBox="1"/>
            <p:nvPr/>
          </p:nvSpPr>
          <p:spPr>
            <a:xfrm>
              <a:off x="7048501" y="3720662"/>
              <a:ext cx="4932600" cy="3324600"/>
            </a:xfrm>
            <a:prstGeom prst="rect">
              <a:avLst/>
            </a:prstGeom>
            <a:noFill/>
            <a:ln>
              <a:noFill/>
            </a:ln>
          </p:spPr>
          <p:txBody>
            <a:bodyPr spcFirstLastPara="1" wrap="square" lIns="137150" tIns="68550" rIns="137150" bIns="68550" anchor="t" anchorCtr="0">
              <a:spAutoFit/>
            </a:bodyPr>
            <a:lstStyle/>
            <a:p>
              <a:pPr marL="0" marR="0" lvl="0" indent="0" algn="l" rtl="0">
                <a:lnSpc>
                  <a:spcPct val="100000"/>
                </a:lnSpc>
                <a:spcBef>
                  <a:spcPts val="0"/>
                </a:spcBef>
                <a:spcAft>
                  <a:spcPts val="0"/>
                </a:spcAft>
                <a:buClr>
                  <a:srgbClr val="000000"/>
                </a:buClr>
                <a:buSzPts val="2100"/>
                <a:buFont typeface="Arial"/>
                <a:buNone/>
              </a:pPr>
              <a:r>
                <a:rPr lang="en-US" sz="2100" b="1" i="0" u="none" strike="noStrike" cap="none">
                  <a:solidFill>
                    <a:srgbClr val="000000"/>
                  </a:solidFill>
                  <a:latin typeface="Arial"/>
                  <a:ea typeface="Arial"/>
                  <a:cs typeface="Arial"/>
                  <a:sym typeface="Arial"/>
                </a:rPr>
                <a:t>SPHCB</a:t>
              </a:r>
              <a:endParaRPr sz="2100"/>
            </a:p>
            <a:p>
              <a:pPr marL="431800" marR="0" lvl="0" indent="-425450" algn="l" rtl="0">
                <a:lnSpc>
                  <a:spcPct val="100000"/>
                </a:lnSpc>
                <a:spcBef>
                  <a:spcPts val="0"/>
                </a:spcBef>
                <a:spcAft>
                  <a:spcPts val="0"/>
                </a:spcAft>
                <a:buClr>
                  <a:srgbClr val="000000"/>
                </a:buClr>
                <a:buSzPts val="2100"/>
                <a:buFont typeface="Noto Sans Symbols"/>
                <a:buChar char="▪"/>
              </a:pPr>
              <a:r>
                <a:rPr lang="en-US" sz="2100" b="0" i="0" u="none" strike="noStrike" cap="none">
                  <a:solidFill>
                    <a:srgbClr val="000000"/>
                  </a:solidFill>
                  <a:latin typeface="Arial"/>
                  <a:ea typeface="Arial"/>
                  <a:cs typeface="Arial"/>
                  <a:sym typeface="Arial"/>
                </a:rPr>
                <a:t>Approval of annual QIPs, quarterly BPs and retirement from facilities</a:t>
              </a:r>
              <a:endParaRPr sz="2100"/>
            </a:p>
            <a:p>
              <a:pPr marL="431800" marR="0" lvl="0" indent="-425450" algn="l" rtl="0">
                <a:lnSpc>
                  <a:spcPct val="100000"/>
                </a:lnSpc>
                <a:spcBef>
                  <a:spcPts val="0"/>
                </a:spcBef>
                <a:spcAft>
                  <a:spcPts val="0"/>
                </a:spcAft>
                <a:buClr>
                  <a:srgbClr val="000000"/>
                </a:buClr>
                <a:buSzPts val="2100"/>
                <a:buFont typeface="Noto Sans Symbols"/>
                <a:buChar char="▪"/>
              </a:pPr>
              <a:r>
                <a:rPr lang="en-US" sz="2100" b="0" i="0" u="none" strike="noStrike" cap="none">
                  <a:solidFill>
                    <a:srgbClr val="000000"/>
                  </a:solidFill>
                  <a:latin typeface="Arial"/>
                  <a:ea typeface="Arial"/>
                  <a:cs typeface="Arial"/>
                  <a:sym typeface="Arial"/>
                </a:rPr>
                <a:t>Disbursements of DFF to facilities</a:t>
              </a:r>
              <a:endParaRPr sz="2100"/>
            </a:p>
            <a:p>
              <a:pPr marL="431800" marR="0" lvl="0" indent="-425450" algn="l" rtl="0">
                <a:lnSpc>
                  <a:spcPct val="100000"/>
                </a:lnSpc>
                <a:spcBef>
                  <a:spcPts val="0"/>
                </a:spcBef>
                <a:spcAft>
                  <a:spcPts val="0"/>
                </a:spcAft>
                <a:buClr>
                  <a:srgbClr val="000000"/>
                </a:buClr>
                <a:buSzPts val="2100"/>
                <a:buFont typeface="Noto Sans Symbols"/>
                <a:buChar char="▪"/>
              </a:pPr>
              <a:r>
                <a:rPr lang="en-US" sz="2100" b="0" i="0" u="none" strike="noStrike" cap="none">
                  <a:solidFill>
                    <a:srgbClr val="000000"/>
                  </a:solidFill>
                  <a:latin typeface="Arial"/>
                  <a:ea typeface="Arial"/>
                  <a:cs typeface="Arial"/>
                  <a:sym typeface="Arial"/>
                </a:rPr>
                <a:t>Supervisory visits and quality assessments to facilities</a:t>
              </a:r>
              <a:endParaRPr sz="2100"/>
            </a:p>
            <a:p>
              <a:pPr marL="0" marR="0" lvl="0" indent="0" algn="l" rtl="0">
                <a:lnSpc>
                  <a:spcPct val="100000"/>
                </a:lnSpc>
                <a:spcBef>
                  <a:spcPts val="0"/>
                </a:spcBef>
                <a:spcAft>
                  <a:spcPts val="0"/>
                </a:spcAft>
                <a:buClr>
                  <a:srgbClr val="000000"/>
                </a:buClr>
                <a:buSzPts val="2100"/>
                <a:buFont typeface="Arial"/>
                <a:buNone/>
              </a:pPr>
              <a:r>
                <a:rPr lang="en-US" sz="2100" b="1" i="0" u="none" strike="noStrike" cap="none">
                  <a:solidFill>
                    <a:srgbClr val="000000"/>
                  </a:solidFill>
                  <a:latin typeface="Arial"/>
                  <a:ea typeface="Arial"/>
                  <a:cs typeface="Arial"/>
                  <a:sym typeface="Arial"/>
                </a:rPr>
                <a:t>LGHA</a:t>
              </a:r>
              <a:endParaRPr sz="2100"/>
            </a:p>
            <a:p>
              <a:pPr marL="431800" marR="0" lvl="0" indent="-425450" algn="l" rtl="0">
                <a:lnSpc>
                  <a:spcPct val="100000"/>
                </a:lnSpc>
                <a:spcBef>
                  <a:spcPts val="0"/>
                </a:spcBef>
                <a:spcAft>
                  <a:spcPts val="0"/>
                </a:spcAft>
                <a:buClr>
                  <a:srgbClr val="000000"/>
                </a:buClr>
                <a:buSzPts val="2100"/>
                <a:buFont typeface="Noto Sans Symbols"/>
                <a:buChar char="▪"/>
              </a:pPr>
              <a:r>
                <a:rPr lang="en-US" sz="2100" b="0" i="0" u="none" strike="noStrike" cap="none">
                  <a:solidFill>
                    <a:srgbClr val="000000"/>
                  </a:solidFill>
                  <a:latin typeface="Arial"/>
                  <a:ea typeface="Arial"/>
                  <a:cs typeface="Arial"/>
                  <a:sym typeface="Arial"/>
                </a:rPr>
                <a:t>Collation and review of annual QIPs, quarterly BPs and retirement from facilities</a:t>
              </a:r>
              <a:endParaRPr sz="2100"/>
            </a:p>
            <a:p>
              <a:pPr marL="431800" marR="0" lvl="0" indent="-425450" algn="l" rtl="0">
                <a:lnSpc>
                  <a:spcPct val="100000"/>
                </a:lnSpc>
                <a:spcBef>
                  <a:spcPts val="0"/>
                </a:spcBef>
                <a:spcAft>
                  <a:spcPts val="0"/>
                </a:spcAft>
                <a:buClr>
                  <a:srgbClr val="000000"/>
                </a:buClr>
                <a:buSzPts val="2100"/>
                <a:buFont typeface="Noto Sans Symbols"/>
                <a:buChar char="▪"/>
              </a:pPr>
              <a:r>
                <a:rPr lang="en-US" sz="2100" b="0" i="0" u="none" strike="noStrike" cap="none">
                  <a:solidFill>
                    <a:srgbClr val="000000"/>
                  </a:solidFill>
                  <a:latin typeface="Arial"/>
                  <a:ea typeface="Arial"/>
                  <a:cs typeface="Arial"/>
                  <a:sym typeface="Arial"/>
                </a:rPr>
                <a:t>Supervisory visits and quality assessments to facilities</a:t>
              </a:r>
              <a:endParaRPr sz="2100"/>
            </a:p>
            <a:p>
              <a:pPr marL="0" marR="0" lvl="0" indent="0" algn="l" rtl="0">
                <a:lnSpc>
                  <a:spcPct val="100000"/>
                </a:lnSpc>
                <a:spcBef>
                  <a:spcPts val="0"/>
                </a:spcBef>
                <a:spcAft>
                  <a:spcPts val="0"/>
                </a:spcAft>
                <a:buClr>
                  <a:srgbClr val="000000"/>
                </a:buClr>
                <a:buSzPts val="2100"/>
                <a:buFont typeface="Arial"/>
                <a:buNone/>
              </a:pPr>
              <a:r>
                <a:rPr lang="en-US" sz="2100" b="1" i="0" u="none" strike="noStrike" cap="none">
                  <a:solidFill>
                    <a:srgbClr val="000000"/>
                  </a:solidFill>
                  <a:latin typeface="Arial"/>
                  <a:ea typeface="Arial"/>
                  <a:cs typeface="Arial"/>
                  <a:sym typeface="Arial"/>
                </a:rPr>
                <a:t>PHC</a:t>
              </a:r>
              <a:endParaRPr sz="2100"/>
            </a:p>
            <a:p>
              <a:pPr marL="431800" marR="0" lvl="0" indent="-425450" algn="l" rtl="0">
                <a:lnSpc>
                  <a:spcPct val="100000"/>
                </a:lnSpc>
                <a:spcBef>
                  <a:spcPts val="0"/>
                </a:spcBef>
                <a:spcAft>
                  <a:spcPts val="0"/>
                </a:spcAft>
                <a:buClr>
                  <a:srgbClr val="000000"/>
                </a:buClr>
                <a:buSzPts val="2100"/>
                <a:buFont typeface="Noto Sans Symbols"/>
                <a:buChar char="▪"/>
              </a:pPr>
              <a:r>
                <a:rPr lang="en-US" sz="2100" b="0" i="0" u="none" strike="noStrike" cap="none">
                  <a:solidFill>
                    <a:srgbClr val="000000"/>
                  </a:solidFill>
                  <a:latin typeface="Arial"/>
                  <a:ea typeface="Arial"/>
                  <a:cs typeface="Arial"/>
                  <a:sym typeface="Arial"/>
                </a:rPr>
                <a:t>Development of annual QIPs, quarterly BPs and retirement from facilities</a:t>
              </a:r>
              <a:endParaRPr sz="2100"/>
            </a:p>
            <a:p>
              <a:pPr marL="431800" marR="0" lvl="0" indent="-425450" algn="l" rtl="0">
                <a:lnSpc>
                  <a:spcPct val="100000"/>
                </a:lnSpc>
                <a:spcBef>
                  <a:spcPts val="0"/>
                </a:spcBef>
                <a:spcAft>
                  <a:spcPts val="0"/>
                </a:spcAft>
                <a:buClr>
                  <a:srgbClr val="000000"/>
                </a:buClr>
                <a:buSzPts val="2100"/>
                <a:buFont typeface="Noto Sans Symbols"/>
                <a:buChar char="▪"/>
              </a:pPr>
              <a:r>
                <a:rPr lang="en-US" sz="2100" b="0" i="0" u="none" strike="noStrike" cap="none">
                  <a:solidFill>
                    <a:srgbClr val="000000"/>
                  </a:solidFill>
                  <a:latin typeface="Arial"/>
                  <a:ea typeface="Arial"/>
                  <a:cs typeface="Arial"/>
                  <a:sym typeface="Arial"/>
                </a:rPr>
                <a:t>Service delivery</a:t>
              </a:r>
              <a:endParaRPr sz="2100"/>
            </a:p>
            <a:p>
              <a:pPr marL="0" marR="0" lvl="0" indent="0" algn="l" rtl="0">
                <a:lnSpc>
                  <a:spcPct val="100000"/>
                </a:lnSpc>
                <a:spcBef>
                  <a:spcPts val="0"/>
                </a:spcBef>
                <a:spcAft>
                  <a:spcPts val="0"/>
                </a:spcAft>
                <a:buClr>
                  <a:schemeClr val="dk1"/>
                </a:buClr>
                <a:buSzPts val="2100"/>
                <a:buFont typeface="Calibri"/>
                <a:buNone/>
              </a:pPr>
              <a:endParaRPr sz="2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100"/>
                <a:buFont typeface="Calibri"/>
                <a:buNone/>
              </a:pPr>
              <a:endParaRPr sz="2100" b="1" i="0" u="none" strike="noStrike" cap="none">
                <a:solidFill>
                  <a:srgbClr val="000000"/>
                </a:solidFill>
                <a:latin typeface="Arial"/>
                <a:ea typeface="Arial"/>
                <a:cs typeface="Arial"/>
                <a:sym typeface="Arial"/>
              </a:endParaRPr>
            </a:p>
          </p:txBody>
        </p:sp>
      </p:grpSp>
      <p:sp>
        <p:nvSpPr>
          <p:cNvPr id="1630" name="Google Shape;1630;g351df2b98da_0_892"/>
          <p:cNvSpPr txBox="1"/>
          <p:nvPr/>
        </p:nvSpPr>
        <p:spPr>
          <a:xfrm>
            <a:off x="5861444" y="2503343"/>
            <a:ext cx="1234500" cy="369300"/>
          </a:xfrm>
          <a:prstGeom prst="rect">
            <a:avLst/>
          </a:prstGeom>
          <a:noFill/>
          <a:ln>
            <a:noFill/>
          </a:ln>
        </p:spPr>
        <p:txBody>
          <a:bodyPr spcFirstLastPara="1" wrap="square" lIns="137150" tIns="68550" rIns="137150" bIns="6855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1" i="0" u="none" strike="noStrike" cap="none">
                <a:solidFill>
                  <a:srgbClr val="000000"/>
                </a:solidFill>
                <a:latin typeface="Arial"/>
                <a:ea typeface="Arial"/>
                <a:cs typeface="Arial"/>
                <a:sym typeface="Arial"/>
              </a:rPr>
              <a:t>Oversight</a:t>
            </a:r>
            <a:endParaRPr sz="2100"/>
          </a:p>
        </p:txBody>
      </p:sp>
      <p:sp>
        <p:nvSpPr>
          <p:cNvPr id="1631" name="Google Shape;1631;g351df2b98da_0_892"/>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pic>
        <p:nvPicPr>
          <p:cNvPr id="1632" name="Google Shape;1632;g351df2b98da_0_892"/>
          <p:cNvPicPr preferRelativeResize="0"/>
          <p:nvPr/>
        </p:nvPicPr>
        <p:blipFill rotWithShape="1">
          <a:blip r:embed="rId5">
            <a:alphaModFix/>
          </a:blip>
          <a:srcRect/>
          <a:stretch/>
        </p:blipFill>
        <p:spPr>
          <a:xfrm>
            <a:off x="151067" y="96599"/>
            <a:ext cx="1601533" cy="641178"/>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638"/>
        <p:cNvGrpSpPr/>
        <p:nvPr/>
      </p:nvGrpSpPr>
      <p:grpSpPr>
        <a:xfrm>
          <a:off x="0" y="0"/>
          <a:ext cx="0" cy="0"/>
          <a:chOff x="0" y="0"/>
          <a:chExt cx="0" cy="0"/>
        </a:xfrm>
      </p:grpSpPr>
      <p:sp>
        <p:nvSpPr>
          <p:cNvPr id="1639" name="Google Shape;1639;g351df2b98da_0_956"/>
          <p:cNvSpPr txBox="1"/>
          <p:nvPr/>
        </p:nvSpPr>
        <p:spPr>
          <a:xfrm>
            <a:off x="2783074" y="4887516"/>
            <a:ext cx="14616900" cy="1881900"/>
          </a:xfrm>
          <a:prstGeom prst="rect">
            <a:avLst/>
          </a:prstGeom>
          <a:solidFill>
            <a:srgbClr val="B5FFD4"/>
          </a:solidFill>
          <a:ln>
            <a:noFill/>
          </a:ln>
        </p:spPr>
        <p:txBody>
          <a:bodyPr spcFirstLastPara="1" wrap="square" lIns="137150" tIns="68550" rIns="137150" bIns="68550" anchor="t" anchorCtr="0">
            <a:noAutofit/>
          </a:bodyPr>
          <a:lstStyle/>
          <a:p>
            <a:pPr marL="254000" marR="0" lvl="0" indent="-247650" algn="l" rtl="0">
              <a:lnSpc>
                <a:spcPct val="100000"/>
              </a:lnSpc>
              <a:spcBef>
                <a:spcPts val="0"/>
              </a:spcBef>
              <a:spcAft>
                <a:spcPts val="0"/>
              </a:spcAft>
              <a:buClr>
                <a:srgbClr val="2C4C3B"/>
              </a:buClr>
              <a:buSzPts val="2500"/>
              <a:buFont typeface="Arial"/>
              <a:buChar char="•"/>
            </a:pPr>
            <a:r>
              <a:rPr lang="en-US" sz="2000" b="0" i="0" u="none" strike="noStrike" cap="none">
                <a:solidFill>
                  <a:srgbClr val="000000"/>
                </a:solidFill>
                <a:latin typeface="Candara"/>
                <a:ea typeface="Candara"/>
                <a:cs typeface="Candara"/>
                <a:sym typeface="Candara"/>
              </a:rPr>
              <a:t>Allow for needs-based flexibility of cadre of </a:t>
            </a:r>
            <a:r>
              <a:rPr lang="en-US" sz="2000" b="1" i="0" u="none" strike="noStrike" cap="none">
                <a:solidFill>
                  <a:srgbClr val="000000"/>
                </a:solidFill>
                <a:latin typeface="Candara"/>
                <a:ea typeface="Candara"/>
                <a:cs typeface="Candara"/>
                <a:sym typeface="Candara"/>
              </a:rPr>
              <a:t>clinical staff </a:t>
            </a:r>
            <a:r>
              <a:rPr lang="en-US" sz="2000" b="0" i="0" u="none" strike="noStrike" cap="none">
                <a:solidFill>
                  <a:srgbClr val="000000"/>
                </a:solidFill>
                <a:latin typeface="Candara"/>
                <a:ea typeface="Candara"/>
                <a:cs typeface="Candara"/>
                <a:sym typeface="Candara"/>
              </a:rPr>
              <a:t>hired at state level that meet minimum certification requirement</a:t>
            </a:r>
            <a:endParaRPr sz="2100"/>
          </a:p>
          <a:p>
            <a:pPr marL="254000" marR="0" lvl="0" indent="-247650" algn="l" rtl="0">
              <a:lnSpc>
                <a:spcPct val="100000"/>
              </a:lnSpc>
              <a:spcBef>
                <a:spcPts val="500"/>
              </a:spcBef>
              <a:spcAft>
                <a:spcPts val="0"/>
              </a:spcAft>
              <a:buClr>
                <a:srgbClr val="2C4C3B"/>
              </a:buClr>
              <a:buSzPts val="2500"/>
              <a:buFont typeface="Arial"/>
              <a:buChar char="•"/>
            </a:pPr>
            <a:r>
              <a:rPr lang="en-US" sz="2000" b="0" i="0" u="none" strike="noStrike" cap="none">
                <a:solidFill>
                  <a:srgbClr val="000000"/>
                </a:solidFill>
                <a:latin typeface="Candara"/>
                <a:ea typeface="Candara"/>
                <a:cs typeface="Candara"/>
                <a:sym typeface="Candara"/>
              </a:rPr>
              <a:t>Track </a:t>
            </a:r>
            <a:r>
              <a:rPr lang="en-US" sz="2000" b="1" i="0" u="none" strike="noStrike" cap="none">
                <a:solidFill>
                  <a:srgbClr val="000000"/>
                </a:solidFill>
                <a:latin typeface="Candara"/>
                <a:ea typeface="Candara"/>
                <a:cs typeface="Candara"/>
                <a:sym typeface="Candara"/>
              </a:rPr>
              <a:t>key metrics </a:t>
            </a:r>
            <a:r>
              <a:rPr lang="en-US" sz="2000" b="0" i="0" u="none" strike="noStrike" cap="none">
                <a:solidFill>
                  <a:srgbClr val="000000"/>
                </a:solidFill>
                <a:latin typeface="Candara"/>
                <a:ea typeface="Candara"/>
                <a:cs typeface="Candara"/>
                <a:sym typeface="Candara"/>
              </a:rPr>
              <a:t>at PHCs such as ANC attendance, facility based delivery, eligibility of retirement documents, medical commodity availability and functionality for performance and consequence management</a:t>
            </a:r>
            <a:endParaRPr sz="2100"/>
          </a:p>
          <a:p>
            <a:pPr marL="254000" marR="0" lvl="0" indent="-247650" algn="l" rtl="0">
              <a:lnSpc>
                <a:spcPct val="100000"/>
              </a:lnSpc>
              <a:spcBef>
                <a:spcPts val="500"/>
              </a:spcBef>
              <a:spcAft>
                <a:spcPts val="0"/>
              </a:spcAft>
              <a:buClr>
                <a:srgbClr val="2C4C3B"/>
              </a:buClr>
              <a:buSzPts val="2500"/>
              <a:buFont typeface="Arial"/>
              <a:buChar char="•"/>
            </a:pPr>
            <a:r>
              <a:rPr lang="en-US" sz="2000" b="0" i="0" u="none" strike="noStrike" cap="none">
                <a:solidFill>
                  <a:srgbClr val="000000"/>
                </a:solidFill>
                <a:latin typeface="Candara"/>
                <a:ea typeface="Candara"/>
                <a:cs typeface="Candara"/>
                <a:sym typeface="Candara"/>
              </a:rPr>
              <a:t>Prioritize facility revitalization and amount using a </a:t>
            </a:r>
            <a:r>
              <a:rPr lang="en-US" sz="2000" b="1" i="0" u="none" strike="noStrike" cap="none">
                <a:solidFill>
                  <a:srgbClr val="000000"/>
                </a:solidFill>
                <a:latin typeface="Candara"/>
                <a:ea typeface="Candara"/>
                <a:cs typeface="Candara"/>
                <a:sym typeface="Candara"/>
              </a:rPr>
              <a:t>data-driven and needs-based approach </a:t>
            </a:r>
            <a:r>
              <a:rPr lang="en-US" sz="2000" b="0" i="0" u="none" strike="noStrike" cap="none">
                <a:solidFill>
                  <a:srgbClr val="000000"/>
                </a:solidFill>
                <a:latin typeface="Candara"/>
                <a:ea typeface="Candara"/>
                <a:cs typeface="Candara"/>
                <a:sym typeface="Candara"/>
              </a:rPr>
              <a:t>together with States and NPHCDA</a:t>
            </a:r>
            <a:endParaRPr sz="2100"/>
          </a:p>
        </p:txBody>
      </p:sp>
      <p:sp>
        <p:nvSpPr>
          <p:cNvPr id="1640" name="Google Shape;1640;g351df2b98da_0_956"/>
          <p:cNvSpPr txBox="1"/>
          <p:nvPr/>
        </p:nvSpPr>
        <p:spPr>
          <a:xfrm>
            <a:off x="2781425" y="8406975"/>
            <a:ext cx="14620200" cy="1785900"/>
          </a:xfrm>
          <a:prstGeom prst="rect">
            <a:avLst/>
          </a:prstGeom>
          <a:solidFill>
            <a:srgbClr val="B5FFD4"/>
          </a:solidFill>
          <a:ln>
            <a:noFill/>
          </a:ln>
        </p:spPr>
        <p:txBody>
          <a:bodyPr spcFirstLastPara="1" wrap="square" lIns="137150" tIns="68550" rIns="137150" bIns="68550" anchor="t" anchorCtr="0">
            <a:noAutofit/>
          </a:bodyPr>
          <a:lstStyle/>
          <a:p>
            <a:pPr marL="254000" marR="0" lvl="0" indent="-247650" algn="l" rtl="0">
              <a:lnSpc>
                <a:spcPct val="100000"/>
              </a:lnSpc>
              <a:spcBef>
                <a:spcPts val="0"/>
              </a:spcBef>
              <a:spcAft>
                <a:spcPts val="0"/>
              </a:spcAft>
              <a:buClr>
                <a:srgbClr val="2C4C3B"/>
              </a:buClr>
              <a:buSzPts val="2500"/>
              <a:buFont typeface="Arial"/>
              <a:buChar char="•"/>
            </a:pPr>
            <a:r>
              <a:rPr lang="en-US" sz="2000" b="1" i="0" u="none" strike="noStrike" cap="none">
                <a:solidFill>
                  <a:srgbClr val="000000"/>
                </a:solidFill>
                <a:latin typeface="Candara"/>
                <a:ea typeface="Candara"/>
                <a:cs typeface="Candara"/>
                <a:sym typeface="Candara"/>
              </a:rPr>
              <a:t>Utilize PFMOs </a:t>
            </a:r>
            <a:r>
              <a:rPr lang="en-US" sz="2000" b="0" i="0" u="none" strike="noStrike" cap="none">
                <a:solidFill>
                  <a:srgbClr val="000000"/>
                </a:solidFill>
                <a:latin typeface="Candara"/>
                <a:ea typeface="Candara"/>
                <a:cs typeface="Candara"/>
                <a:sym typeface="Candara"/>
              </a:rPr>
              <a:t>to cover </a:t>
            </a:r>
            <a:r>
              <a:rPr lang="en-US" sz="2000" b="1" i="0" u="none" strike="noStrike" cap="none">
                <a:solidFill>
                  <a:srgbClr val="000000"/>
                </a:solidFill>
                <a:latin typeface="Candara"/>
                <a:ea typeface="Candara"/>
                <a:cs typeface="Candara"/>
                <a:sym typeface="Candara"/>
              </a:rPr>
              <a:t>program performance and financial management </a:t>
            </a:r>
            <a:r>
              <a:rPr lang="en-US" sz="2000" b="0" i="0" u="none" strike="noStrike" cap="none">
                <a:solidFill>
                  <a:srgbClr val="000000"/>
                </a:solidFill>
                <a:latin typeface="Candara"/>
                <a:ea typeface="Candara"/>
                <a:cs typeface="Candara"/>
                <a:sym typeface="Candara"/>
              </a:rPr>
              <a:t>with clear ToR</a:t>
            </a:r>
            <a:endParaRPr sz="2000" b="0" i="0" u="none" strike="noStrike" cap="none">
              <a:solidFill>
                <a:srgbClr val="000000"/>
              </a:solidFill>
              <a:latin typeface="Candara"/>
              <a:ea typeface="Candara"/>
              <a:cs typeface="Candara"/>
              <a:sym typeface="Candara"/>
            </a:endParaRPr>
          </a:p>
          <a:p>
            <a:pPr marL="254000" marR="0" lvl="0" indent="-247650" algn="l" rtl="0">
              <a:lnSpc>
                <a:spcPct val="100000"/>
              </a:lnSpc>
              <a:spcBef>
                <a:spcPts val="500"/>
              </a:spcBef>
              <a:spcAft>
                <a:spcPts val="0"/>
              </a:spcAft>
              <a:buClr>
                <a:srgbClr val="2C4C3B"/>
              </a:buClr>
              <a:buSzPts val="2500"/>
              <a:buFont typeface="Arial"/>
              <a:buChar char="•"/>
            </a:pPr>
            <a:r>
              <a:rPr lang="en-US" sz="2000" b="0" i="0" u="none" strike="noStrike" cap="none">
                <a:solidFill>
                  <a:srgbClr val="000000"/>
                </a:solidFill>
                <a:latin typeface="Candara"/>
                <a:ea typeface="Candara"/>
                <a:cs typeface="Candara"/>
                <a:sym typeface="Candara"/>
              </a:rPr>
              <a:t>Enforce a </a:t>
            </a:r>
            <a:r>
              <a:rPr lang="en-US" sz="2000" b="1" i="0" u="none" strike="noStrike" cap="none">
                <a:solidFill>
                  <a:srgbClr val="000000"/>
                </a:solidFill>
                <a:latin typeface="Candara"/>
                <a:ea typeface="Candara"/>
                <a:cs typeface="Candara"/>
                <a:sym typeface="Candara"/>
              </a:rPr>
              <a:t>dedicated</a:t>
            </a:r>
            <a:r>
              <a:rPr lang="en-US" sz="2000" b="0" i="0" u="none" strike="noStrike" cap="none">
                <a:solidFill>
                  <a:srgbClr val="000000"/>
                </a:solidFill>
                <a:latin typeface="Candara"/>
                <a:ea typeface="Candara"/>
                <a:cs typeface="Candara"/>
                <a:sym typeface="Candara"/>
              </a:rPr>
              <a:t> </a:t>
            </a:r>
            <a:r>
              <a:rPr lang="en-US" sz="2000" b="1" i="0" u="none" strike="noStrike" cap="none">
                <a:solidFill>
                  <a:srgbClr val="000000"/>
                </a:solidFill>
                <a:latin typeface="Candara"/>
                <a:ea typeface="Candara"/>
                <a:cs typeface="Candara"/>
                <a:sym typeface="Candara"/>
              </a:rPr>
              <a:t>BHCPF TSA </a:t>
            </a:r>
            <a:r>
              <a:rPr lang="en-US" sz="2000" b="0" i="0" u="none" strike="noStrike" cap="none">
                <a:solidFill>
                  <a:srgbClr val="000000"/>
                </a:solidFill>
                <a:latin typeface="Candara"/>
                <a:ea typeface="Candara"/>
                <a:cs typeface="Candara"/>
                <a:sym typeface="Candara"/>
              </a:rPr>
              <a:t>sub-account for SPHCDAs </a:t>
            </a:r>
            <a:endParaRPr sz="2100"/>
          </a:p>
          <a:p>
            <a:pPr marL="254000" marR="0" lvl="0" indent="-247650" algn="l" rtl="0">
              <a:lnSpc>
                <a:spcPct val="100000"/>
              </a:lnSpc>
              <a:spcBef>
                <a:spcPts val="500"/>
              </a:spcBef>
              <a:spcAft>
                <a:spcPts val="0"/>
              </a:spcAft>
              <a:buClr>
                <a:srgbClr val="2C4C3B"/>
              </a:buClr>
              <a:buSzPts val="2500"/>
              <a:buFont typeface="Arial"/>
              <a:buChar char="•"/>
            </a:pPr>
            <a:r>
              <a:rPr lang="en-US" sz="2000" b="0" i="0" u="none" strike="noStrike" cap="none">
                <a:solidFill>
                  <a:srgbClr val="000000"/>
                </a:solidFill>
                <a:latin typeface="Candara"/>
                <a:ea typeface="Candara"/>
                <a:cs typeface="Candara"/>
                <a:sym typeface="Candara"/>
              </a:rPr>
              <a:t>Set </a:t>
            </a:r>
            <a:r>
              <a:rPr lang="en-US" sz="2000" b="1" i="0" u="none" strike="noStrike" cap="none">
                <a:solidFill>
                  <a:srgbClr val="000000"/>
                </a:solidFill>
                <a:latin typeface="Candara"/>
                <a:ea typeface="Candara"/>
                <a:cs typeface="Candara"/>
                <a:sym typeface="Candara"/>
              </a:rPr>
              <a:t>10% cash withdrawal </a:t>
            </a:r>
            <a:r>
              <a:rPr lang="en-US" sz="2000" b="0" i="0" u="none" strike="noStrike" cap="none">
                <a:solidFill>
                  <a:srgbClr val="000000"/>
                </a:solidFill>
                <a:latin typeface="Candara"/>
                <a:ea typeface="Candara"/>
                <a:cs typeface="Candara"/>
                <a:sym typeface="Candara"/>
              </a:rPr>
              <a:t>cap for PHCs</a:t>
            </a:r>
            <a:endParaRPr sz="2100"/>
          </a:p>
          <a:p>
            <a:pPr marL="254000" marR="0" lvl="0" indent="-247650" algn="l" rtl="0">
              <a:lnSpc>
                <a:spcPct val="100000"/>
              </a:lnSpc>
              <a:spcBef>
                <a:spcPts val="500"/>
              </a:spcBef>
              <a:spcAft>
                <a:spcPts val="0"/>
              </a:spcAft>
              <a:buClr>
                <a:srgbClr val="2C4C3B"/>
              </a:buClr>
              <a:buSzPts val="2500"/>
              <a:buFont typeface="Arial"/>
              <a:buChar char="•"/>
            </a:pPr>
            <a:r>
              <a:rPr lang="en-US" sz="2000" b="0" i="0" u="none" strike="noStrike" cap="none">
                <a:solidFill>
                  <a:srgbClr val="000000"/>
                </a:solidFill>
                <a:latin typeface="Candara"/>
                <a:ea typeface="Candara"/>
                <a:cs typeface="Candara"/>
                <a:sym typeface="Candara"/>
              </a:rPr>
              <a:t>Ensure an annual </a:t>
            </a:r>
            <a:r>
              <a:rPr lang="en-US" sz="2000" b="1" i="0" u="none" strike="noStrike" cap="none">
                <a:solidFill>
                  <a:srgbClr val="000000"/>
                </a:solidFill>
                <a:latin typeface="Candara"/>
                <a:ea typeface="Candara"/>
                <a:cs typeface="Candara"/>
                <a:sym typeface="Candara"/>
              </a:rPr>
              <a:t>statutory audit</a:t>
            </a:r>
            <a:r>
              <a:rPr lang="en-US" sz="2000" b="0" i="0" u="none" strike="noStrike" cap="none">
                <a:solidFill>
                  <a:srgbClr val="000000"/>
                </a:solidFill>
                <a:latin typeface="Candara"/>
                <a:ea typeface="Candara"/>
                <a:cs typeface="Candara"/>
                <a:sym typeface="Candara"/>
              </a:rPr>
              <a:t> is done across all levels (i.e. NPHCDA, SPHCDA, and PHCs)</a:t>
            </a:r>
            <a:endParaRPr sz="2100"/>
          </a:p>
        </p:txBody>
      </p:sp>
      <p:sp>
        <p:nvSpPr>
          <p:cNvPr id="1641" name="Google Shape;1641;g351df2b98da_0_956"/>
          <p:cNvSpPr txBox="1"/>
          <p:nvPr/>
        </p:nvSpPr>
        <p:spPr>
          <a:xfrm>
            <a:off x="2783075" y="1205200"/>
            <a:ext cx="14616900" cy="2314200"/>
          </a:xfrm>
          <a:prstGeom prst="rect">
            <a:avLst/>
          </a:prstGeom>
          <a:solidFill>
            <a:srgbClr val="CBE3D5"/>
          </a:solidFill>
          <a:ln>
            <a:noFill/>
          </a:ln>
        </p:spPr>
        <p:txBody>
          <a:bodyPr spcFirstLastPara="1" wrap="square" lIns="137150" tIns="68550" rIns="137150" bIns="68550" anchor="t" anchorCtr="0">
            <a:noAutofit/>
          </a:bodyPr>
          <a:lstStyle/>
          <a:p>
            <a:pPr marL="254000" marR="0" lvl="0" indent="-247650" algn="l" rtl="0">
              <a:lnSpc>
                <a:spcPct val="100000"/>
              </a:lnSpc>
              <a:spcBef>
                <a:spcPts val="0"/>
              </a:spcBef>
              <a:spcAft>
                <a:spcPts val="0"/>
              </a:spcAft>
              <a:buClr>
                <a:srgbClr val="2C4C3B"/>
              </a:buClr>
              <a:buSzPts val="2500"/>
              <a:buFont typeface="Arial"/>
              <a:buChar char="•"/>
            </a:pPr>
            <a:r>
              <a:rPr lang="en-US" sz="2000" b="1" i="0" u="none" strike="noStrike" cap="none">
                <a:solidFill>
                  <a:srgbClr val="000000"/>
                </a:solidFill>
                <a:latin typeface="Candara"/>
                <a:ea typeface="Candara"/>
                <a:cs typeface="Candara"/>
                <a:sym typeface="Candara"/>
              </a:rPr>
              <a:t>2 tiered DFF </a:t>
            </a:r>
            <a:r>
              <a:rPr lang="en-US" sz="2000" b="0" i="0" u="none" strike="noStrike" cap="none">
                <a:solidFill>
                  <a:srgbClr val="000000"/>
                </a:solidFill>
                <a:latin typeface="Candara"/>
                <a:ea typeface="Candara"/>
                <a:cs typeface="Candara"/>
                <a:sym typeface="Candara"/>
              </a:rPr>
              <a:t>payments of </a:t>
            </a:r>
            <a:r>
              <a:rPr lang="en-US" sz="2000" b="1" i="0" u="none" strike="noStrike" cap="none">
                <a:solidFill>
                  <a:srgbClr val="000000"/>
                </a:solidFill>
                <a:latin typeface="Candara"/>
                <a:ea typeface="Candara"/>
                <a:cs typeface="Candara"/>
                <a:sym typeface="Candara"/>
              </a:rPr>
              <a:t>800K</a:t>
            </a:r>
            <a:r>
              <a:rPr lang="en-US" sz="2000" b="0" i="0" u="none" strike="noStrike" cap="none">
                <a:solidFill>
                  <a:srgbClr val="000000"/>
                </a:solidFill>
                <a:latin typeface="Candara"/>
                <a:ea typeface="Candara"/>
                <a:cs typeface="Candara"/>
                <a:sym typeface="Candara"/>
              </a:rPr>
              <a:t> and </a:t>
            </a:r>
            <a:r>
              <a:rPr lang="en-US" sz="2000" b="1" i="0" u="none" strike="noStrike" cap="none">
                <a:solidFill>
                  <a:srgbClr val="000000"/>
                </a:solidFill>
                <a:latin typeface="Candara"/>
                <a:ea typeface="Candara"/>
                <a:cs typeface="Candara"/>
                <a:sym typeface="Candara"/>
              </a:rPr>
              <a:t>600K</a:t>
            </a:r>
            <a:r>
              <a:rPr lang="en-US" sz="2000" b="0" i="0" u="none" strike="noStrike" cap="none">
                <a:solidFill>
                  <a:srgbClr val="000000"/>
                </a:solidFill>
                <a:latin typeface="Candara"/>
                <a:ea typeface="Candara"/>
                <a:cs typeface="Candara"/>
                <a:sym typeface="Candara"/>
              </a:rPr>
              <a:t> per facility per quarter to be used for the provision of essential commodities, utilities, maintenance of facilities and community engagement</a:t>
            </a:r>
            <a:endParaRPr sz="2100"/>
          </a:p>
          <a:p>
            <a:pPr marL="254000" marR="0" lvl="0" indent="-247650" algn="l" rtl="0">
              <a:lnSpc>
                <a:spcPct val="100000"/>
              </a:lnSpc>
              <a:spcBef>
                <a:spcPts val="500"/>
              </a:spcBef>
              <a:spcAft>
                <a:spcPts val="0"/>
              </a:spcAft>
              <a:buClr>
                <a:srgbClr val="2C4C3B"/>
              </a:buClr>
              <a:buSzPts val="2500"/>
              <a:buFont typeface="Arial"/>
              <a:buChar char="•"/>
            </a:pPr>
            <a:r>
              <a:rPr lang="en-US" sz="2000" b="0" i="0" u="none" strike="noStrike" cap="none">
                <a:solidFill>
                  <a:srgbClr val="000000"/>
                </a:solidFill>
                <a:latin typeface="Candara"/>
                <a:ea typeface="Candara"/>
                <a:cs typeface="Candara"/>
                <a:sym typeface="Candara"/>
              </a:rPr>
              <a:t>Offer services covering Antenatal care, Childbirth, Postnatal care, Family planning, Nutrition, Management of childhood illnesses (malaria, fever, etc), screening of NCDs – hypertension and diabetes, HIV/TB services and Immunization</a:t>
            </a:r>
            <a:endParaRPr sz="2100"/>
          </a:p>
          <a:p>
            <a:pPr marL="254000" marR="0" lvl="0" indent="-247650" algn="l" rtl="0">
              <a:lnSpc>
                <a:spcPct val="100000"/>
              </a:lnSpc>
              <a:spcBef>
                <a:spcPts val="500"/>
              </a:spcBef>
              <a:spcAft>
                <a:spcPts val="0"/>
              </a:spcAft>
              <a:buClr>
                <a:srgbClr val="2C4C3B"/>
              </a:buClr>
              <a:buSzPts val="2500"/>
              <a:buFont typeface="Arial"/>
              <a:buChar char="•"/>
            </a:pPr>
            <a:r>
              <a:rPr lang="en-US" sz="2000" b="1" i="0" u="none" strike="noStrike" cap="none">
                <a:solidFill>
                  <a:srgbClr val="000000"/>
                </a:solidFill>
                <a:latin typeface="Candara"/>
                <a:ea typeface="Candara"/>
                <a:cs typeface="Candara"/>
                <a:sym typeface="Candara"/>
              </a:rPr>
              <a:t>Harmonize NPHCDA service package </a:t>
            </a:r>
            <a:r>
              <a:rPr lang="en-US" sz="2000" b="0" i="0" u="none" strike="noStrike" cap="none">
                <a:solidFill>
                  <a:srgbClr val="000000"/>
                </a:solidFill>
                <a:latin typeface="Candara"/>
                <a:ea typeface="Candara"/>
                <a:cs typeface="Candara"/>
                <a:sym typeface="Candara"/>
              </a:rPr>
              <a:t>with NHIA covered services</a:t>
            </a:r>
            <a:endParaRPr sz="2100"/>
          </a:p>
          <a:p>
            <a:pPr marL="254000" marR="0" lvl="0" indent="-247650" algn="l" rtl="0">
              <a:lnSpc>
                <a:spcPct val="100000"/>
              </a:lnSpc>
              <a:spcBef>
                <a:spcPts val="500"/>
              </a:spcBef>
              <a:spcAft>
                <a:spcPts val="0"/>
              </a:spcAft>
              <a:buClr>
                <a:srgbClr val="2C4C3B"/>
              </a:buClr>
              <a:buSzPts val="2500"/>
              <a:buFont typeface="Arial"/>
              <a:buChar char="•"/>
            </a:pPr>
            <a:r>
              <a:rPr lang="en-US" sz="2000" b="1" i="0" u="none" strike="noStrike" cap="none">
                <a:solidFill>
                  <a:srgbClr val="000000"/>
                </a:solidFill>
                <a:latin typeface="Candara"/>
                <a:ea typeface="Candara"/>
                <a:cs typeface="Candara"/>
                <a:sym typeface="Candara"/>
              </a:rPr>
              <a:t>Pay performance incentives </a:t>
            </a:r>
            <a:r>
              <a:rPr lang="en-US" sz="2000" b="0" i="0" u="none" strike="noStrike" cap="none">
                <a:solidFill>
                  <a:srgbClr val="000000"/>
                </a:solidFill>
                <a:latin typeface="Candara"/>
                <a:ea typeface="Candara"/>
                <a:cs typeface="Candara"/>
                <a:sym typeface="Candara"/>
              </a:rPr>
              <a:t>to PHCs based on utilization and quality of care metrics</a:t>
            </a:r>
            <a:endParaRPr sz="2100"/>
          </a:p>
        </p:txBody>
      </p:sp>
      <p:grpSp>
        <p:nvGrpSpPr>
          <p:cNvPr id="1642" name="Google Shape;1642;g351df2b98da_0_956"/>
          <p:cNvGrpSpPr/>
          <p:nvPr/>
        </p:nvGrpSpPr>
        <p:grpSpPr>
          <a:xfrm>
            <a:off x="835496" y="1608325"/>
            <a:ext cx="1408500" cy="1060247"/>
            <a:chOff x="556997" y="1960396"/>
            <a:chExt cx="939000" cy="706831"/>
          </a:xfrm>
        </p:grpSpPr>
        <p:grpSp>
          <p:nvGrpSpPr>
            <p:cNvPr id="1643" name="Google Shape;1643;g351df2b98da_0_956"/>
            <p:cNvGrpSpPr/>
            <p:nvPr/>
          </p:nvGrpSpPr>
          <p:grpSpPr>
            <a:xfrm>
              <a:off x="782391" y="1960396"/>
              <a:ext cx="488232" cy="488232"/>
              <a:chOff x="-205105" y="-205105"/>
              <a:chExt cx="1019700" cy="1019700"/>
            </a:xfrm>
          </p:grpSpPr>
          <p:sp>
            <p:nvSpPr>
              <p:cNvPr id="1644" name="Google Shape;1644;g351df2b98da_0_956"/>
              <p:cNvSpPr/>
              <p:nvPr/>
            </p:nvSpPr>
            <p:spPr>
              <a:xfrm>
                <a:off x="-205105" y="-205105"/>
                <a:ext cx="1019700" cy="1019700"/>
              </a:xfrm>
              <a:prstGeom prst="ellipse">
                <a:avLst/>
              </a:prstGeom>
              <a:solidFill>
                <a:srgbClr val="2C4C3B"/>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dk1"/>
                  </a:buClr>
                  <a:buSzPts val="2400"/>
                  <a:buFont typeface="Arial"/>
                  <a:buNone/>
                </a:pPr>
                <a:endParaRPr sz="2400" b="0" i="0" u="none" strike="noStrike" cap="none">
                  <a:solidFill>
                    <a:srgbClr val="FFFFFF"/>
                  </a:solidFill>
                  <a:latin typeface="Candara"/>
                  <a:ea typeface="Candara"/>
                  <a:cs typeface="Candara"/>
                  <a:sym typeface="Candara"/>
                </a:endParaRPr>
              </a:p>
            </p:txBody>
          </p:sp>
          <p:pic>
            <p:nvPicPr>
              <p:cNvPr id="1645" name="Google Shape;1645;g351df2b98da_0_956"/>
              <p:cNvPicPr preferRelativeResize="0"/>
              <p:nvPr/>
            </p:nvPicPr>
            <p:blipFill rotWithShape="1">
              <a:blip r:embed="rId3">
                <a:alphaModFix/>
              </a:blip>
              <a:srcRect/>
              <a:stretch/>
            </p:blipFill>
            <p:spPr>
              <a:xfrm>
                <a:off x="0" y="0"/>
                <a:ext cx="609600" cy="609600"/>
              </a:xfrm>
              <a:prstGeom prst="rect">
                <a:avLst/>
              </a:prstGeom>
              <a:noFill/>
              <a:ln>
                <a:noFill/>
              </a:ln>
            </p:spPr>
          </p:pic>
        </p:grpSp>
        <p:sp>
          <p:nvSpPr>
            <p:cNvPr id="1646" name="Google Shape;1646;g351df2b98da_0_956"/>
            <p:cNvSpPr/>
            <p:nvPr/>
          </p:nvSpPr>
          <p:spPr>
            <a:xfrm>
              <a:off x="556997" y="2401427"/>
              <a:ext cx="939000" cy="265800"/>
            </a:xfrm>
            <a:prstGeom prst="roundRect">
              <a:avLst>
                <a:gd name="adj" fmla="val 16667"/>
              </a:avLst>
            </a:prstGeom>
            <a:noFill/>
            <a:ln w="12700" cap="flat" cmpd="sng">
              <a:solidFill>
                <a:srgbClr val="2C4C3B"/>
              </a:solidFill>
              <a:prstDash val="solid"/>
              <a:miter lim="800000"/>
              <a:headEnd type="none" w="sm" len="sm"/>
              <a:tailEnd type="none" w="sm" len="sm"/>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rgbClr val="2C4C3B"/>
                </a:buClr>
                <a:buSzPts val="2000"/>
                <a:buFont typeface="Candara"/>
                <a:buNone/>
              </a:pPr>
              <a:r>
                <a:rPr lang="en-US" sz="2000" b="1" i="0" u="none" strike="noStrike" cap="none">
                  <a:solidFill>
                    <a:srgbClr val="2C4C3B"/>
                  </a:solidFill>
                  <a:latin typeface="Candara"/>
                  <a:ea typeface="Candara"/>
                  <a:cs typeface="Candara"/>
                  <a:sym typeface="Candara"/>
                </a:rPr>
                <a:t>PHCs</a:t>
              </a:r>
              <a:endParaRPr sz="2000" b="1" i="0" u="none" strike="noStrike" cap="none">
                <a:solidFill>
                  <a:srgbClr val="2C4C3B"/>
                </a:solidFill>
                <a:latin typeface="Candara"/>
                <a:ea typeface="Candara"/>
                <a:cs typeface="Candara"/>
                <a:sym typeface="Candara"/>
              </a:endParaRPr>
            </a:p>
          </p:txBody>
        </p:sp>
      </p:grpSp>
      <p:grpSp>
        <p:nvGrpSpPr>
          <p:cNvPr id="1647" name="Google Shape;1647;g351df2b98da_0_956"/>
          <p:cNvGrpSpPr/>
          <p:nvPr/>
        </p:nvGrpSpPr>
        <p:grpSpPr>
          <a:xfrm>
            <a:off x="868521" y="4756772"/>
            <a:ext cx="16550958" cy="108000"/>
            <a:chOff x="480256" y="3412881"/>
            <a:chExt cx="11033972" cy="72000"/>
          </a:xfrm>
        </p:grpSpPr>
        <p:cxnSp>
          <p:nvCxnSpPr>
            <p:cNvPr id="1648" name="Google Shape;1648;g351df2b98da_0_956"/>
            <p:cNvCxnSpPr/>
            <p:nvPr/>
          </p:nvCxnSpPr>
          <p:spPr>
            <a:xfrm rot="10800000" flipH="1">
              <a:off x="480256" y="3445153"/>
              <a:ext cx="11014200" cy="4800"/>
            </a:xfrm>
            <a:prstGeom prst="straightConnector1">
              <a:avLst/>
            </a:prstGeom>
            <a:noFill/>
            <a:ln w="9525" cap="flat" cmpd="sng">
              <a:solidFill>
                <a:srgbClr val="000000"/>
              </a:solidFill>
              <a:prstDash val="solid"/>
              <a:miter lim="800000"/>
              <a:headEnd type="oval" w="med" len="med"/>
              <a:tailEnd type="none" w="sm" len="sm"/>
            </a:ln>
          </p:spPr>
        </p:cxnSp>
        <p:sp>
          <p:nvSpPr>
            <p:cNvPr id="1649" name="Google Shape;1649;g351df2b98da_0_956"/>
            <p:cNvSpPr/>
            <p:nvPr/>
          </p:nvSpPr>
          <p:spPr>
            <a:xfrm>
              <a:off x="11442228" y="3412881"/>
              <a:ext cx="72000" cy="72000"/>
            </a:xfrm>
            <a:prstGeom prst="ellipse">
              <a:avLst/>
            </a:prstGeom>
            <a:solidFill>
              <a:srgbClr val="000000"/>
            </a:solidFill>
            <a:ln>
              <a:noFill/>
            </a:ln>
          </p:spPr>
          <p:txBody>
            <a:bodyPr spcFirstLastPara="1" wrap="square" lIns="0" tIns="0" rIns="0" bIns="0" anchor="ctr" anchorCtr="1">
              <a:noAutofit/>
            </a:bodyPr>
            <a:lstStyle/>
            <a:p>
              <a:pPr marL="0" marR="0" lvl="0" indent="0" algn="ctr" rtl="0">
                <a:lnSpc>
                  <a:spcPct val="100000"/>
                </a:lnSpc>
                <a:spcBef>
                  <a:spcPts val="0"/>
                </a:spcBef>
                <a:spcAft>
                  <a:spcPts val="0"/>
                </a:spcAft>
                <a:buClr>
                  <a:schemeClr val="dk1"/>
                </a:buClr>
                <a:buSzPts val="2100"/>
                <a:buFont typeface="Arial"/>
                <a:buNone/>
              </a:pPr>
              <a:endParaRPr sz="2100" b="0" i="0" u="none" strike="noStrike" cap="none">
                <a:solidFill>
                  <a:srgbClr val="FFFFFF"/>
                </a:solidFill>
                <a:latin typeface="Candara"/>
                <a:ea typeface="Candara"/>
                <a:cs typeface="Candara"/>
                <a:sym typeface="Candara"/>
              </a:endParaRPr>
            </a:p>
          </p:txBody>
        </p:sp>
      </p:grpSp>
      <p:grpSp>
        <p:nvGrpSpPr>
          <p:cNvPr id="1650" name="Google Shape;1650;g351df2b98da_0_956"/>
          <p:cNvGrpSpPr/>
          <p:nvPr/>
        </p:nvGrpSpPr>
        <p:grpSpPr>
          <a:xfrm>
            <a:off x="9181287" y="3519526"/>
            <a:ext cx="1620000" cy="1060247"/>
            <a:chOff x="6258225" y="2916595"/>
            <a:chExt cx="1080000" cy="706831"/>
          </a:xfrm>
        </p:grpSpPr>
        <p:grpSp>
          <p:nvGrpSpPr>
            <p:cNvPr id="1651" name="Google Shape;1651;g351df2b98da_0_956"/>
            <p:cNvGrpSpPr/>
            <p:nvPr/>
          </p:nvGrpSpPr>
          <p:grpSpPr>
            <a:xfrm>
              <a:off x="6554096" y="2916595"/>
              <a:ext cx="488232" cy="488232"/>
              <a:chOff x="-57909" y="-205105"/>
              <a:chExt cx="1019700" cy="1019700"/>
            </a:xfrm>
          </p:grpSpPr>
          <p:sp>
            <p:nvSpPr>
              <p:cNvPr id="1652" name="Google Shape;1652;g351df2b98da_0_956"/>
              <p:cNvSpPr/>
              <p:nvPr/>
            </p:nvSpPr>
            <p:spPr>
              <a:xfrm>
                <a:off x="-57909" y="-205105"/>
                <a:ext cx="1019700" cy="1019700"/>
              </a:xfrm>
              <a:prstGeom prst="ellipse">
                <a:avLst/>
              </a:prstGeom>
              <a:solidFill>
                <a:srgbClr val="2C4C3B"/>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dk1"/>
                  </a:buClr>
                  <a:buSzPts val="2400"/>
                  <a:buFont typeface="Arial"/>
                  <a:buNone/>
                </a:pPr>
                <a:endParaRPr sz="2400" b="0" i="0" u="none" strike="noStrike" cap="none">
                  <a:solidFill>
                    <a:srgbClr val="FFFFFF"/>
                  </a:solidFill>
                  <a:latin typeface="Candara"/>
                  <a:ea typeface="Candara"/>
                  <a:cs typeface="Candara"/>
                  <a:sym typeface="Candara"/>
                </a:endParaRPr>
              </a:p>
            </p:txBody>
          </p:sp>
          <p:pic>
            <p:nvPicPr>
              <p:cNvPr id="1653" name="Google Shape;1653;g351df2b98da_0_956"/>
              <p:cNvPicPr preferRelativeResize="0"/>
              <p:nvPr/>
            </p:nvPicPr>
            <p:blipFill rotWithShape="1">
              <a:blip r:embed="rId4">
                <a:alphaModFix/>
              </a:blip>
              <a:srcRect/>
              <a:stretch/>
            </p:blipFill>
            <p:spPr>
              <a:xfrm>
                <a:off x="147196" y="0"/>
                <a:ext cx="609600" cy="609600"/>
              </a:xfrm>
              <a:prstGeom prst="rect">
                <a:avLst/>
              </a:prstGeom>
              <a:noFill/>
              <a:ln>
                <a:noFill/>
              </a:ln>
            </p:spPr>
          </p:pic>
        </p:grpSp>
        <p:sp>
          <p:nvSpPr>
            <p:cNvPr id="1654" name="Google Shape;1654;g351df2b98da_0_956"/>
            <p:cNvSpPr/>
            <p:nvPr/>
          </p:nvSpPr>
          <p:spPr>
            <a:xfrm>
              <a:off x="6258225" y="3357626"/>
              <a:ext cx="1080000" cy="265800"/>
            </a:xfrm>
            <a:prstGeom prst="roundRect">
              <a:avLst>
                <a:gd name="adj" fmla="val 16667"/>
              </a:avLst>
            </a:prstGeom>
            <a:noFill/>
            <a:ln w="12700" cap="flat" cmpd="sng">
              <a:solidFill>
                <a:srgbClr val="2C4C3B"/>
              </a:solidFill>
              <a:prstDash val="solid"/>
              <a:miter lim="800000"/>
              <a:headEnd type="none" w="sm" len="sm"/>
              <a:tailEnd type="none" w="sm" len="sm"/>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rgbClr val="2C4C3B"/>
                </a:buClr>
                <a:buSzPts val="2000"/>
                <a:buFont typeface="Candara"/>
                <a:buNone/>
              </a:pPr>
              <a:r>
                <a:rPr lang="en-US" sz="2000" b="1" i="0" u="none" strike="noStrike" cap="none">
                  <a:solidFill>
                    <a:srgbClr val="2C4C3B"/>
                  </a:solidFill>
                  <a:latin typeface="Candara"/>
                  <a:ea typeface="Candara"/>
                  <a:cs typeface="Candara"/>
                  <a:sym typeface="Candara"/>
                </a:rPr>
                <a:t>SPHCDAs</a:t>
              </a:r>
              <a:endParaRPr sz="2000" b="1" i="0" u="none" strike="noStrike" cap="none">
                <a:solidFill>
                  <a:srgbClr val="2C4C3B"/>
                </a:solidFill>
                <a:latin typeface="Candara"/>
                <a:ea typeface="Candara"/>
                <a:cs typeface="Candara"/>
                <a:sym typeface="Candara"/>
              </a:endParaRPr>
            </a:p>
          </p:txBody>
        </p:sp>
      </p:grpSp>
      <p:sp>
        <p:nvSpPr>
          <p:cNvPr id="1655" name="Google Shape;1655;g351df2b98da_0_956"/>
          <p:cNvSpPr txBox="1"/>
          <p:nvPr/>
        </p:nvSpPr>
        <p:spPr>
          <a:xfrm>
            <a:off x="10987998" y="3703481"/>
            <a:ext cx="6412200" cy="756000"/>
          </a:xfrm>
          <a:prstGeom prst="rect">
            <a:avLst/>
          </a:prstGeom>
          <a:solidFill>
            <a:srgbClr val="CBE3D5"/>
          </a:solidFill>
          <a:ln>
            <a:noFill/>
          </a:ln>
        </p:spPr>
        <p:txBody>
          <a:bodyPr spcFirstLastPara="1" wrap="square" lIns="137150" tIns="68550" rIns="137150" bIns="68550" anchor="t" anchorCtr="0">
            <a:noAutofit/>
          </a:bodyPr>
          <a:lstStyle/>
          <a:p>
            <a:pPr marL="254000" marR="0" lvl="0" indent="-247650" algn="l" rtl="0">
              <a:lnSpc>
                <a:spcPct val="100000"/>
              </a:lnSpc>
              <a:spcBef>
                <a:spcPts val="0"/>
              </a:spcBef>
              <a:spcAft>
                <a:spcPts val="0"/>
              </a:spcAft>
              <a:buClr>
                <a:srgbClr val="2C4C3B"/>
              </a:buClr>
              <a:buSzPts val="2500"/>
              <a:buFont typeface="Arial"/>
              <a:buChar char="•"/>
            </a:pPr>
            <a:r>
              <a:rPr lang="en-US" sz="2000" b="0" i="0" u="none" strike="noStrike" cap="none">
                <a:solidFill>
                  <a:srgbClr val="000000"/>
                </a:solidFill>
                <a:latin typeface="Candara"/>
                <a:ea typeface="Candara"/>
                <a:cs typeface="Candara"/>
                <a:sym typeface="Candara"/>
              </a:rPr>
              <a:t>Increase the operational budget from </a:t>
            </a:r>
            <a:r>
              <a:rPr lang="en-US" sz="2000" b="1" i="0" u="none" strike="noStrike" cap="none">
                <a:solidFill>
                  <a:srgbClr val="000000"/>
                </a:solidFill>
                <a:latin typeface="Candara"/>
                <a:ea typeface="Candara"/>
                <a:cs typeface="Candara"/>
                <a:sym typeface="Candara"/>
              </a:rPr>
              <a:t>5%</a:t>
            </a:r>
            <a:r>
              <a:rPr lang="en-US" sz="2000" b="0" i="0" u="none" strike="noStrike" cap="none">
                <a:solidFill>
                  <a:srgbClr val="000000"/>
                </a:solidFill>
                <a:latin typeface="Candara"/>
                <a:ea typeface="Candara"/>
                <a:cs typeface="Candara"/>
                <a:sym typeface="Candara"/>
              </a:rPr>
              <a:t> to</a:t>
            </a:r>
            <a:r>
              <a:rPr lang="en-US" sz="2000" b="1" i="0" u="none" strike="noStrike" cap="none">
                <a:solidFill>
                  <a:srgbClr val="000000"/>
                </a:solidFill>
                <a:latin typeface="Candara"/>
                <a:ea typeface="Candara"/>
                <a:cs typeface="Candara"/>
                <a:sym typeface="Candara"/>
              </a:rPr>
              <a:t> 15% </a:t>
            </a:r>
            <a:r>
              <a:rPr lang="en-US" sz="2000" b="0" i="0" u="none" strike="noStrike" cap="none">
                <a:solidFill>
                  <a:srgbClr val="000000"/>
                </a:solidFill>
                <a:latin typeface="Candara"/>
                <a:ea typeface="Candara"/>
                <a:cs typeface="Candara"/>
                <a:sym typeface="Candara"/>
              </a:rPr>
              <a:t>for intensified monitoring and LGA supervision</a:t>
            </a:r>
            <a:endParaRPr sz="2000" b="1" i="0" u="none" strike="noStrike" cap="none">
              <a:solidFill>
                <a:srgbClr val="000000"/>
              </a:solidFill>
              <a:latin typeface="Candara"/>
              <a:ea typeface="Candara"/>
              <a:cs typeface="Candara"/>
              <a:sym typeface="Candara"/>
            </a:endParaRPr>
          </a:p>
        </p:txBody>
      </p:sp>
      <p:grpSp>
        <p:nvGrpSpPr>
          <p:cNvPr id="1656" name="Google Shape;1656;g351df2b98da_0_956"/>
          <p:cNvGrpSpPr/>
          <p:nvPr/>
        </p:nvGrpSpPr>
        <p:grpSpPr>
          <a:xfrm>
            <a:off x="835496" y="3519526"/>
            <a:ext cx="1458000" cy="1060247"/>
            <a:chOff x="556997" y="2916595"/>
            <a:chExt cx="972000" cy="706831"/>
          </a:xfrm>
        </p:grpSpPr>
        <p:grpSp>
          <p:nvGrpSpPr>
            <p:cNvPr id="1657" name="Google Shape;1657;g351df2b98da_0_956"/>
            <p:cNvGrpSpPr/>
            <p:nvPr/>
          </p:nvGrpSpPr>
          <p:grpSpPr>
            <a:xfrm>
              <a:off x="798865" y="2916595"/>
              <a:ext cx="488232" cy="488232"/>
              <a:chOff x="-170698" y="-205105"/>
              <a:chExt cx="1019700" cy="1019700"/>
            </a:xfrm>
          </p:grpSpPr>
          <p:sp>
            <p:nvSpPr>
              <p:cNvPr id="1658" name="Google Shape;1658;g351df2b98da_0_956"/>
              <p:cNvSpPr/>
              <p:nvPr/>
            </p:nvSpPr>
            <p:spPr>
              <a:xfrm>
                <a:off x="-170698" y="-205105"/>
                <a:ext cx="1019700" cy="1019700"/>
              </a:xfrm>
              <a:prstGeom prst="ellipse">
                <a:avLst/>
              </a:prstGeom>
              <a:solidFill>
                <a:srgbClr val="2C4C3B"/>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dk1"/>
                  </a:buClr>
                  <a:buSzPts val="2400"/>
                  <a:buFont typeface="Arial"/>
                  <a:buNone/>
                </a:pPr>
                <a:endParaRPr sz="2400" b="0" i="0" u="none" strike="noStrike" cap="none">
                  <a:solidFill>
                    <a:srgbClr val="FFFFFF"/>
                  </a:solidFill>
                  <a:latin typeface="Candara"/>
                  <a:ea typeface="Candara"/>
                  <a:cs typeface="Candara"/>
                  <a:sym typeface="Candara"/>
                </a:endParaRPr>
              </a:p>
            </p:txBody>
          </p:sp>
          <p:pic>
            <p:nvPicPr>
              <p:cNvPr id="1659" name="Google Shape;1659;g351df2b98da_0_956"/>
              <p:cNvPicPr preferRelativeResize="0"/>
              <p:nvPr/>
            </p:nvPicPr>
            <p:blipFill rotWithShape="1">
              <a:blip r:embed="rId5">
                <a:alphaModFix/>
              </a:blip>
              <a:srcRect/>
              <a:stretch/>
            </p:blipFill>
            <p:spPr>
              <a:xfrm>
                <a:off x="34407" y="0"/>
                <a:ext cx="609600" cy="609600"/>
              </a:xfrm>
              <a:prstGeom prst="rect">
                <a:avLst/>
              </a:prstGeom>
              <a:noFill/>
              <a:ln>
                <a:noFill/>
              </a:ln>
            </p:spPr>
          </p:pic>
        </p:grpSp>
        <p:sp>
          <p:nvSpPr>
            <p:cNvPr id="1660" name="Google Shape;1660;g351df2b98da_0_956"/>
            <p:cNvSpPr/>
            <p:nvPr/>
          </p:nvSpPr>
          <p:spPr>
            <a:xfrm>
              <a:off x="556997" y="3357626"/>
              <a:ext cx="972000" cy="265800"/>
            </a:xfrm>
            <a:prstGeom prst="roundRect">
              <a:avLst>
                <a:gd name="adj" fmla="val 16667"/>
              </a:avLst>
            </a:prstGeom>
            <a:noFill/>
            <a:ln w="12700" cap="flat" cmpd="sng">
              <a:solidFill>
                <a:srgbClr val="2C4C3B"/>
              </a:solidFill>
              <a:prstDash val="solid"/>
              <a:miter lim="800000"/>
              <a:headEnd type="none" w="sm" len="sm"/>
              <a:tailEnd type="none" w="sm" len="sm"/>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rgbClr val="2C4C3B"/>
                </a:buClr>
                <a:buSzPts val="2000"/>
                <a:buFont typeface="Candara"/>
                <a:buNone/>
              </a:pPr>
              <a:r>
                <a:rPr lang="en-US" sz="2000" b="1" i="0" u="none" strike="noStrike" cap="none">
                  <a:solidFill>
                    <a:srgbClr val="2C4C3B"/>
                  </a:solidFill>
                  <a:latin typeface="Candara"/>
                  <a:ea typeface="Candara"/>
                  <a:cs typeface="Candara"/>
                  <a:sym typeface="Candara"/>
                </a:rPr>
                <a:t>NPHCDA</a:t>
              </a:r>
              <a:endParaRPr sz="2000" b="1" i="0" u="none" strike="noStrike" cap="none">
                <a:solidFill>
                  <a:srgbClr val="2C4C3B"/>
                </a:solidFill>
                <a:latin typeface="Candara"/>
                <a:ea typeface="Candara"/>
                <a:cs typeface="Candara"/>
                <a:sym typeface="Candara"/>
              </a:endParaRPr>
            </a:p>
          </p:txBody>
        </p:sp>
      </p:grpSp>
      <p:sp>
        <p:nvSpPr>
          <p:cNvPr id="1661" name="Google Shape;1661;g351df2b98da_0_956"/>
          <p:cNvSpPr txBox="1"/>
          <p:nvPr/>
        </p:nvSpPr>
        <p:spPr>
          <a:xfrm>
            <a:off x="2783076" y="3703481"/>
            <a:ext cx="6179700" cy="756000"/>
          </a:xfrm>
          <a:prstGeom prst="rect">
            <a:avLst/>
          </a:prstGeom>
          <a:solidFill>
            <a:srgbClr val="CBE3D5"/>
          </a:solidFill>
          <a:ln>
            <a:noFill/>
          </a:ln>
        </p:spPr>
        <p:txBody>
          <a:bodyPr spcFirstLastPara="1" wrap="square" lIns="137150" tIns="68550" rIns="137150" bIns="68550" anchor="t" anchorCtr="0">
            <a:noAutofit/>
          </a:bodyPr>
          <a:lstStyle/>
          <a:p>
            <a:pPr marL="254000" marR="0" lvl="0" indent="-247650" algn="l" rtl="0">
              <a:lnSpc>
                <a:spcPct val="100000"/>
              </a:lnSpc>
              <a:spcBef>
                <a:spcPts val="0"/>
              </a:spcBef>
              <a:spcAft>
                <a:spcPts val="0"/>
              </a:spcAft>
              <a:buClr>
                <a:srgbClr val="2C4C3B"/>
              </a:buClr>
              <a:buSzPts val="2500"/>
              <a:buFont typeface="Arial"/>
              <a:buChar char="•"/>
            </a:pPr>
            <a:r>
              <a:rPr lang="en-US" sz="2000" b="0" i="0" u="none" strike="noStrike" cap="none">
                <a:solidFill>
                  <a:srgbClr val="000000"/>
                </a:solidFill>
                <a:latin typeface="Candara"/>
                <a:ea typeface="Candara"/>
                <a:cs typeface="Candara"/>
                <a:sym typeface="Candara"/>
              </a:rPr>
              <a:t>Increase operational budget from </a:t>
            </a:r>
            <a:r>
              <a:rPr lang="en-US" sz="2000" b="1" i="0" u="none" strike="noStrike" cap="none">
                <a:solidFill>
                  <a:srgbClr val="000000"/>
                </a:solidFill>
                <a:latin typeface="Candara"/>
                <a:ea typeface="Candara"/>
                <a:cs typeface="Candara"/>
                <a:sym typeface="Candara"/>
              </a:rPr>
              <a:t>5%</a:t>
            </a:r>
            <a:r>
              <a:rPr lang="en-US" sz="2000" b="0" i="0" u="none" strike="noStrike" cap="none">
                <a:solidFill>
                  <a:srgbClr val="000000"/>
                </a:solidFill>
                <a:latin typeface="Candara"/>
                <a:ea typeface="Candara"/>
                <a:cs typeface="Candara"/>
                <a:sym typeface="Candara"/>
              </a:rPr>
              <a:t> to </a:t>
            </a:r>
            <a:r>
              <a:rPr lang="en-US" sz="2000" b="1" i="0" u="none" strike="noStrike" cap="none">
                <a:solidFill>
                  <a:srgbClr val="000000"/>
                </a:solidFill>
                <a:latin typeface="Candara"/>
                <a:ea typeface="Candara"/>
                <a:cs typeface="Candara"/>
                <a:sym typeface="Candara"/>
              </a:rPr>
              <a:t>10% </a:t>
            </a:r>
            <a:r>
              <a:rPr lang="en-US" sz="2000" b="0" i="0" u="none" strike="noStrike" cap="none">
                <a:solidFill>
                  <a:srgbClr val="000000"/>
                </a:solidFill>
                <a:latin typeface="Candara"/>
                <a:ea typeface="Candara"/>
                <a:cs typeface="Candara"/>
                <a:sym typeface="Candara"/>
              </a:rPr>
              <a:t>for enhanced fiduciary oversight</a:t>
            </a:r>
            <a:endParaRPr sz="2000" b="1" i="0" u="none" strike="noStrike" cap="none">
              <a:solidFill>
                <a:srgbClr val="000000"/>
              </a:solidFill>
              <a:latin typeface="Candara"/>
              <a:ea typeface="Candara"/>
              <a:cs typeface="Candara"/>
              <a:sym typeface="Candara"/>
            </a:endParaRPr>
          </a:p>
        </p:txBody>
      </p:sp>
      <p:sp>
        <p:nvSpPr>
          <p:cNvPr id="1662" name="Google Shape;1662;g351df2b98da_0_956"/>
          <p:cNvSpPr txBox="1"/>
          <p:nvPr/>
        </p:nvSpPr>
        <p:spPr>
          <a:xfrm>
            <a:off x="2780230" y="6877644"/>
            <a:ext cx="14616900" cy="1421100"/>
          </a:xfrm>
          <a:prstGeom prst="rect">
            <a:avLst/>
          </a:prstGeom>
          <a:solidFill>
            <a:srgbClr val="B5FFD4"/>
          </a:solidFill>
          <a:ln>
            <a:noFill/>
          </a:ln>
        </p:spPr>
        <p:txBody>
          <a:bodyPr spcFirstLastPara="1" wrap="square" lIns="137150" tIns="68550" rIns="137150" bIns="68550" anchor="t" anchorCtr="0">
            <a:spAutoFit/>
          </a:bodyPr>
          <a:lstStyle/>
          <a:p>
            <a:pPr marL="254000" marR="0" lvl="0" indent="-247650" algn="l" rtl="0">
              <a:lnSpc>
                <a:spcPct val="100000"/>
              </a:lnSpc>
              <a:spcBef>
                <a:spcPts val="0"/>
              </a:spcBef>
              <a:spcAft>
                <a:spcPts val="0"/>
              </a:spcAft>
              <a:buClr>
                <a:srgbClr val="2C4C3B"/>
              </a:buClr>
              <a:buSzPts val="2500"/>
              <a:buFont typeface="Arial"/>
              <a:buChar char="•"/>
            </a:pPr>
            <a:r>
              <a:rPr lang="en-US" sz="2000" b="0" i="0" u="none" strike="noStrike" cap="none">
                <a:solidFill>
                  <a:srgbClr val="000000"/>
                </a:solidFill>
                <a:latin typeface="Candara"/>
                <a:ea typeface="Candara"/>
                <a:cs typeface="Candara"/>
                <a:sym typeface="Candara"/>
              </a:rPr>
              <a:t>Digitize </a:t>
            </a:r>
            <a:r>
              <a:rPr lang="en-US" sz="2000" b="1" i="0" u="none" strike="noStrike" cap="none">
                <a:solidFill>
                  <a:srgbClr val="000000"/>
                </a:solidFill>
                <a:latin typeface="Candara"/>
                <a:ea typeface="Candara"/>
                <a:cs typeface="Candara"/>
                <a:sym typeface="Candara"/>
              </a:rPr>
              <a:t>the process steps to access funds to improve efficiency</a:t>
            </a:r>
            <a:endParaRPr sz="2100"/>
          </a:p>
          <a:p>
            <a:pPr marL="254000" marR="0" lvl="0" indent="-247650" algn="l" rtl="0">
              <a:lnSpc>
                <a:spcPct val="100000"/>
              </a:lnSpc>
              <a:spcBef>
                <a:spcPts val="500"/>
              </a:spcBef>
              <a:spcAft>
                <a:spcPts val="0"/>
              </a:spcAft>
              <a:buClr>
                <a:srgbClr val="2C4C3B"/>
              </a:buClr>
              <a:buSzPts val="2500"/>
              <a:buFont typeface="Arial"/>
              <a:buChar char="•"/>
            </a:pPr>
            <a:r>
              <a:rPr lang="en-US" sz="2000" b="0" i="0" u="none" strike="noStrike" cap="none">
                <a:solidFill>
                  <a:srgbClr val="000000"/>
                </a:solidFill>
                <a:latin typeface="Candara"/>
                <a:ea typeface="Candara"/>
                <a:cs typeface="Candara"/>
                <a:sym typeface="Candara"/>
              </a:rPr>
              <a:t>Enforce timely </a:t>
            </a:r>
            <a:r>
              <a:rPr lang="en-US" sz="2000" b="1" i="0" u="none" strike="noStrike" cap="none">
                <a:solidFill>
                  <a:srgbClr val="000000"/>
                </a:solidFill>
                <a:latin typeface="Candara"/>
                <a:ea typeface="Candara"/>
                <a:cs typeface="Candara"/>
                <a:sym typeface="Candara"/>
              </a:rPr>
              <a:t>quarterly disbursement </a:t>
            </a:r>
            <a:r>
              <a:rPr lang="en-US" sz="2000" b="0" i="0" u="none" strike="noStrike" cap="none">
                <a:solidFill>
                  <a:srgbClr val="000000"/>
                </a:solidFill>
                <a:latin typeface="Candara"/>
                <a:ea typeface="Candara"/>
                <a:cs typeface="Candara"/>
                <a:sym typeface="Candara"/>
              </a:rPr>
              <a:t>of funds in line with BHCPF guidelines</a:t>
            </a:r>
            <a:endParaRPr sz="2100"/>
          </a:p>
          <a:p>
            <a:pPr marL="254000" marR="0" lvl="0" indent="-247650" algn="l" rtl="0">
              <a:lnSpc>
                <a:spcPct val="100000"/>
              </a:lnSpc>
              <a:spcBef>
                <a:spcPts val="500"/>
              </a:spcBef>
              <a:spcAft>
                <a:spcPts val="0"/>
              </a:spcAft>
              <a:buClr>
                <a:srgbClr val="2C4C3B"/>
              </a:buClr>
              <a:buSzPts val="2500"/>
              <a:buFont typeface="Arial"/>
              <a:buChar char="•"/>
            </a:pPr>
            <a:r>
              <a:rPr lang="en-US" sz="2000" b="0" i="0" u="none" strike="noStrike" cap="none">
                <a:solidFill>
                  <a:srgbClr val="000000"/>
                </a:solidFill>
                <a:latin typeface="Candara"/>
                <a:ea typeface="Candara"/>
                <a:cs typeface="Candara"/>
                <a:sym typeface="Candara"/>
              </a:rPr>
              <a:t>Roll over unused funds at NPHCDA /state levels until conditions for use are met</a:t>
            </a:r>
            <a:endParaRPr sz="2100"/>
          </a:p>
        </p:txBody>
      </p:sp>
      <p:sp>
        <p:nvSpPr>
          <p:cNvPr id="1663" name="Google Shape;1663;g351df2b98da_0_956"/>
          <p:cNvSpPr/>
          <p:nvPr/>
        </p:nvSpPr>
        <p:spPr>
          <a:xfrm>
            <a:off x="608890" y="4887516"/>
            <a:ext cx="2106000" cy="1889700"/>
          </a:xfrm>
          <a:prstGeom prst="rect">
            <a:avLst/>
          </a:prstGeom>
          <a:solidFill>
            <a:srgbClr val="FFFFFF"/>
          </a:solidFill>
          <a:ln w="9525" cap="sq" cmpd="sng">
            <a:solidFill>
              <a:srgbClr val="01903C"/>
            </a:solidFill>
            <a:prstDash val="solid"/>
            <a:miter lim="800000"/>
            <a:headEnd type="none" w="sm" len="sm"/>
            <a:tailEnd type="none" w="sm" len="sm"/>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rgbClr val="01903C"/>
              </a:buClr>
              <a:buSzPts val="2000"/>
              <a:buFont typeface="Candara"/>
              <a:buNone/>
            </a:pPr>
            <a:r>
              <a:rPr lang="en-US" sz="2000" b="1" i="0" u="none" strike="noStrike" cap="none">
                <a:solidFill>
                  <a:srgbClr val="01903C"/>
                </a:solidFill>
                <a:latin typeface="Candara"/>
                <a:ea typeface="Candara"/>
                <a:cs typeface="Candara"/>
                <a:sym typeface="Candara"/>
              </a:rPr>
              <a:t>Programmatic</a:t>
            </a:r>
            <a:endParaRPr sz="2100"/>
          </a:p>
        </p:txBody>
      </p:sp>
      <p:sp>
        <p:nvSpPr>
          <p:cNvPr id="1664" name="Google Shape;1664;g351df2b98da_0_956"/>
          <p:cNvSpPr/>
          <p:nvPr/>
        </p:nvSpPr>
        <p:spPr>
          <a:xfrm>
            <a:off x="594151" y="6881490"/>
            <a:ext cx="2106000" cy="1188900"/>
          </a:xfrm>
          <a:prstGeom prst="rect">
            <a:avLst/>
          </a:prstGeom>
          <a:solidFill>
            <a:srgbClr val="FFFFFF"/>
          </a:solidFill>
          <a:ln w="9525" cap="sq" cmpd="sng">
            <a:solidFill>
              <a:srgbClr val="01903C"/>
            </a:solidFill>
            <a:prstDash val="solid"/>
            <a:miter lim="800000"/>
            <a:headEnd type="none" w="sm" len="sm"/>
            <a:tailEnd type="none" w="sm" len="sm"/>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rgbClr val="01903C"/>
              </a:buClr>
              <a:buSzPts val="2000"/>
              <a:buFont typeface="Candara"/>
              <a:buNone/>
            </a:pPr>
            <a:r>
              <a:rPr lang="en-US" sz="2000" b="1" i="0" u="none" strike="noStrike" cap="none">
                <a:solidFill>
                  <a:srgbClr val="01903C"/>
                </a:solidFill>
                <a:latin typeface="Candara"/>
                <a:ea typeface="Candara"/>
                <a:cs typeface="Candara"/>
                <a:sym typeface="Candara"/>
              </a:rPr>
              <a:t>Operational</a:t>
            </a:r>
            <a:endParaRPr sz="2100"/>
          </a:p>
        </p:txBody>
      </p:sp>
      <p:sp>
        <p:nvSpPr>
          <p:cNvPr id="1665" name="Google Shape;1665;g351df2b98da_0_956"/>
          <p:cNvSpPr/>
          <p:nvPr/>
        </p:nvSpPr>
        <p:spPr>
          <a:xfrm>
            <a:off x="594151" y="8406987"/>
            <a:ext cx="2106000" cy="1540800"/>
          </a:xfrm>
          <a:prstGeom prst="rect">
            <a:avLst/>
          </a:prstGeom>
          <a:solidFill>
            <a:srgbClr val="FFFFFF"/>
          </a:solidFill>
          <a:ln w="9525" cap="sq" cmpd="sng">
            <a:solidFill>
              <a:srgbClr val="01903C"/>
            </a:solidFill>
            <a:prstDash val="solid"/>
            <a:miter lim="800000"/>
            <a:headEnd type="none" w="sm" len="sm"/>
            <a:tailEnd type="none" w="sm" len="sm"/>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rgbClr val="01903C"/>
              </a:buClr>
              <a:buSzPts val="2000"/>
              <a:buFont typeface="Candara"/>
              <a:buNone/>
            </a:pPr>
            <a:r>
              <a:rPr lang="en-US" sz="2000" b="1" i="0" u="none" strike="noStrike" cap="none">
                <a:solidFill>
                  <a:srgbClr val="01903C"/>
                </a:solidFill>
                <a:latin typeface="Candara"/>
                <a:ea typeface="Candara"/>
                <a:cs typeface="Candara"/>
                <a:sym typeface="Candara"/>
              </a:rPr>
              <a:t>Fiduciary</a:t>
            </a:r>
            <a:endParaRPr sz="2100"/>
          </a:p>
        </p:txBody>
      </p:sp>
      <p:sp>
        <p:nvSpPr>
          <p:cNvPr id="1666" name="Google Shape;1666;g351df2b98da_0_956"/>
          <p:cNvSpPr txBox="1"/>
          <p:nvPr/>
        </p:nvSpPr>
        <p:spPr>
          <a:xfrm>
            <a:off x="3590811" y="475220"/>
            <a:ext cx="12159600" cy="556200"/>
          </a:xfrm>
          <a:prstGeom prst="rect">
            <a:avLst/>
          </a:prstGeom>
          <a:solidFill>
            <a:schemeClr val="accent3"/>
          </a:solidFill>
          <a:ln>
            <a:noFill/>
          </a:ln>
          <a:effectLst>
            <a:outerShdw blurRad="57785" dist="33020" dir="3180000" algn="ctr">
              <a:srgbClr val="000000">
                <a:alpha val="29800"/>
              </a:srgbClr>
            </a:outerShdw>
          </a:effectLst>
        </p:spPr>
        <p:txBody>
          <a:bodyPr spcFirstLastPara="1" wrap="square" lIns="137150" tIns="68550" rIns="137150" bIns="68550" anchor="t" anchorCtr="0">
            <a:normAutofit/>
          </a:bodyPr>
          <a:lstStyle/>
          <a:p>
            <a:pPr marL="0" marR="0" lvl="0" indent="0" algn="l" rtl="0">
              <a:lnSpc>
                <a:spcPct val="90000"/>
              </a:lnSpc>
              <a:spcBef>
                <a:spcPts val="0"/>
              </a:spcBef>
              <a:spcAft>
                <a:spcPts val="0"/>
              </a:spcAft>
              <a:buClr>
                <a:srgbClr val="D2FEEF"/>
              </a:buClr>
              <a:buSzPts val="3000"/>
              <a:buFont typeface="Candara"/>
              <a:buNone/>
            </a:pPr>
            <a:r>
              <a:rPr lang="en-US" sz="3000" b="1" i="0" u="none" strike="noStrike" cap="none">
                <a:solidFill>
                  <a:srgbClr val="D2FEEF"/>
                </a:solidFill>
                <a:latin typeface="Candara"/>
                <a:ea typeface="Candara"/>
                <a:cs typeface="Candara"/>
                <a:sym typeface="Candara"/>
              </a:rPr>
              <a:t>      Key Reforms for NPHCDA Gateway</a:t>
            </a:r>
            <a:endParaRPr sz="3000" b="1" i="0" u="none" strike="noStrike" cap="none">
              <a:solidFill>
                <a:srgbClr val="D2FEEF"/>
              </a:solidFill>
              <a:latin typeface="Candara"/>
              <a:ea typeface="Candara"/>
              <a:cs typeface="Candara"/>
              <a:sym typeface="Candara"/>
            </a:endParaRPr>
          </a:p>
        </p:txBody>
      </p:sp>
      <p:sp>
        <p:nvSpPr>
          <p:cNvPr id="1667" name="Google Shape;1667;g351df2b98da_0_956"/>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pic>
        <p:nvPicPr>
          <p:cNvPr id="1668" name="Google Shape;1668;g351df2b98da_0_956"/>
          <p:cNvPicPr preferRelativeResize="0"/>
          <p:nvPr/>
        </p:nvPicPr>
        <p:blipFill rotWithShape="1">
          <a:blip r:embed="rId7">
            <a:alphaModFix/>
          </a:blip>
          <a:srcRect/>
          <a:stretch/>
        </p:blipFill>
        <p:spPr>
          <a:xfrm>
            <a:off x="151067" y="96599"/>
            <a:ext cx="1601533" cy="641178"/>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672"/>
        <p:cNvGrpSpPr/>
        <p:nvPr/>
      </p:nvGrpSpPr>
      <p:grpSpPr>
        <a:xfrm>
          <a:off x="0" y="0"/>
          <a:ext cx="0" cy="0"/>
          <a:chOff x="0" y="0"/>
          <a:chExt cx="0" cy="0"/>
        </a:xfrm>
      </p:grpSpPr>
      <p:sp>
        <p:nvSpPr>
          <p:cNvPr id="1673" name="Google Shape;1673;g351df2b98da_0_931"/>
          <p:cNvSpPr txBox="1"/>
          <p:nvPr/>
        </p:nvSpPr>
        <p:spPr>
          <a:xfrm>
            <a:off x="1017487" y="1042677"/>
            <a:ext cx="13191300" cy="6465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4329"/>
              </a:buClr>
              <a:buSzPts val="4200"/>
              <a:buFont typeface="Arial"/>
              <a:buNone/>
            </a:pPr>
            <a:r>
              <a:rPr lang="en-US" sz="4200" b="1" i="0" u="none" strike="noStrike" cap="none">
                <a:solidFill>
                  <a:srgbClr val="004329"/>
                </a:solidFill>
                <a:latin typeface="Arial"/>
                <a:ea typeface="Arial"/>
                <a:cs typeface="Arial"/>
                <a:sym typeface="Arial"/>
              </a:rPr>
              <a:t>LGHA Operations</a:t>
            </a:r>
            <a:endParaRPr sz="4200" b="1" i="0" u="none" strike="noStrike" cap="none">
              <a:solidFill>
                <a:srgbClr val="000D26"/>
              </a:solidFill>
              <a:latin typeface="Arial"/>
              <a:ea typeface="Arial"/>
              <a:cs typeface="Arial"/>
              <a:sym typeface="Arial"/>
            </a:endParaRPr>
          </a:p>
        </p:txBody>
      </p:sp>
      <p:sp>
        <p:nvSpPr>
          <p:cNvPr id="1674" name="Google Shape;1674;g351df2b98da_0_931"/>
          <p:cNvSpPr/>
          <p:nvPr/>
        </p:nvSpPr>
        <p:spPr>
          <a:xfrm>
            <a:off x="421938" y="1689176"/>
            <a:ext cx="17375400" cy="6432900"/>
          </a:xfrm>
          <a:prstGeom prst="rect">
            <a:avLst/>
          </a:prstGeom>
          <a:solidFill>
            <a:schemeClr val="lt1"/>
          </a:solidFill>
          <a:ln>
            <a:noFill/>
          </a:ln>
          <a:effectLst>
            <a:outerShdw blurRad="50800" dist="38100" dir="2700000" algn="tl" rotWithShape="0">
              <a:srgbClr val="000000">
                <a:alpha val="40000"/>
              </a:srgbClr>
            </a:outerShdw>
          </a:effectLst>
        </p:spPr>
        <p:txBody>
          <a:bodyPr spcFirstLastPara="1" wrap="square" lIns="137150" tIns="137150" rIns="137150" bIns="137150" anchor="t" anchorCtr="0">
            <a:noAutofit/>
          </a:bodyPr>
          <a:lstStyle/>
          <a:p>
            <a:pPr marL="431800" marR="0" lvl="0" indent="-431800" algn="l" rtl="0">
              <a:lnSpc>
                <a:spcPct val="100000"/>
              </a:lnSpc>
              <a:spcBef>
                <a:spcPts val="0"/>
              </a:spcBef>
              <a:spcAft>
                <a:spcPts val="0"/>
              </a:spcAft>
              <a:buClr>
                <a:srgbClr val="1F1F1F"/>
              </a:buClr>
              <a:buSzPts val="3000"/>
              <a:buFont typeface="Noto Sans Symbols"/>
              <a:buChar char="▪"/>
            </a:pPr>
            <a:r>
              <a:rPr lang="en-US" sz="3000" b="0" i="0" u="none" strike="noStrike" cap="none">
                <a:solidFill>
                  <a:srgbClr val="1F1F1F"/>
                </a:solidFill>
                <a:latin typeface="Arial"/>
                <a:ea typeface="Arial"/>
                <a:cs typeface="Arial"/>
                <a:sym typeface="Arial"/>
              </a:rPr>
              <a:t>LGAs to directly, participate, mentor and supervise process of developing annual quality improvement plans and quarterly business plans</a:t>
            </a:r>
            <a:endParaRPr sz="2100"/>
          </a:p>
          <a:p>
            <a:pPr marL="431800" marR="0" lvl="0" indent="-241300" algn="l" rtl="0">
              <a:lnSpc>
                <a:spcPct val="100000"/>
              </a:lnSpc>
              <a:spcBef>
                <a:spcPts val="600"/>
              </a:spcBef>
              <a:spcAft>
                <a:spcPts val="0"/>
              </a:spcAft>
              <a:buClr>
                <a:schemeClr val="dk1"/>
              </a:buClr>
              <a:buSzPts val="3000"/>
              <a:buFont typeface="Noto Sans Symbols"/>
              <a:buNone/>
            </a:pPr>
            <a:endParaRPr sz="3000" b="0" i="0" u="none" strike="noStrike" cap="none">
              <a:solidFill>
                <a:srgbClr val="1F1F1F"/>
              </a:solidFill>
              <a:latin typeface="Arial"/>
              <a:ea typeface="Arial"/>
              <a:cs typeface="Arial"/>
              <a:sym typeface="Arial"/>
            </a:endParaRPr>
          </a:p>
          <a:p>
            <a:pPr marL="431800" marR="0" lvl="0" indent="-431800" algn="l" rtl="0">
              <a:lnSpc>
                <a:spcPct val="100000"/>
              </a:lnSpc>
              <a:spcBef>
                <a:spcPts val="600"/>
              </a:spcBef>
              <a:spcAft>
                <a:spcPts val="0"/>
              </a:spcAft>
              <a:buClr>
                <a:srgbClr val="1F1F1F"/>
              </a:buClr>
              <a:buSzPts val="3000"/>
              <a:buFont typeface="Noto Sans Symbols"/>
              <a:buChar char="▪"/>
            </a:pPr>
            <a:r>
              <a:rPr lang="en-US" sz="3000" b="0" i="0" u="none" strike="noStrike" cap="none">
                <a:solidFill>
                  <a:srgbClr val="1F1F1F"/>
                </a:solidFill>
                <a:latin typeface="Arial"/>
                <a:ea typeface="Arial"/>
                <a:cs typeface="Arial"/>
                <a:sym typeface="Arial"/>
              </a:rPr>
              <a:t>LGHA would verify and collate PHCs plans and transmit to SPHCBs</a:t>
            </a:r>
            <a:endParaRPr sz="2100"/>
          </a:p>
          <a:p>
            <a:pPr marL="431800" marR="0" lvl="0" indent="-241300" algn="l" rtl="0">
              <a:lnSpc>
                <a:spcPct val="100000"/>
              </a:lnSpc>
              <a:spcBef>
                <a:spcPts val="600"/>
              </a:spcBef>
              <a:spcAft>
                <a:spcPts val="0"/>
              </a:spcAft>
              <a:buClr>
                <a:schemeClr val="dk1"/>
              </a:buClr>
              <a:buSzPts val="3000"/>
              <a:buFont typeface="Noto Sans Symbols"/>
              <a:buNone/>
            </a:pPr>
            <a:endParaRPr sz="3000" b="0" i="0" u="none" strike="noStrike" cap="none">
              <a:solidFill>
                <a:srgbClr val="1F1F1F"/>
              </a:solidFill>
              <a:latin typeface="Arial"/>
              <a:ea typeface="Arial"/>
              <a:cs typeface="Arial"/>
              <a:sym typeface="Arial"/>
            </a:endParaRPr>
          </a:p>
          <a:p>
            <a:pPr marL="431800" marR="0" lvl="0" indent="-431800" algn="l" rtl="0">
              <a:lnSpc>
                <a:spcPct val="100000"/>
              </a:lnSpc>
              <a:spcBef>
                <a:spcPts val="600"/>
              </a:spcBef>
              <a:spcAft>
                <a:spcPts val="0"/>
              </a:spcAft>
              <a:buClr>
                <a:srgbClr val="1F1F1F"/>
              </a:buClr>
              <a:buSzPts val="3000"/>
              <a:buFont typeface="Noto Sans Symbols"/>
              <a:buChar char="▪"/>
            </a:pPr>
            <a:r>
              <a:rPr lang="en-US" sz="3000" b="0" i="0" u="none" strike="noStrike" cap="none">
                <a:solidFill>
                  <a:srgbClr val="1F1F1F"/>
                </a:solidFill>
                <a:latin typeface="Arial"/>
                <a:ea typeface="Arial"/>
                <a:cs typeface="Arial"/>
                <a:sym typeface="Arial"/>
              </a:rPr>
              <a:t>They will also be responsible for ensuring that business plans developed by facilities are in adherence to the annual quality improvement plans</a:t>
            </a:r>
            <a:endParaRPr sz="2100"/>
          </a:p>
          <a:p>
            <a:pPr marL="431800" marR="0" lvl="0" indent="-241300" algn="l" rtl="0">
              <a:lnSpc>
                <a:spcPct val="100000"/>
              </a:lnSpc>
              <a:spcBef>
                <a:spcPts val="600"/>
              </a:spcBef>
              <a:spcAft>
                <a:spcPts val="0"/>
              </a:spcAft>
              <a:buClr>
                <a:schemeClr val="dk1"/>
              </a:buClr>
              <a:buSzPts val="3000"/>
              <a:buFont typeface="Noto Sans Symbols"/>
              <a:buNone/>
            </a:pPr>
            <a:endParaRPr sz="3000" b="0" i="0" u="none" strike="noStrike" cap="none">
              <a:solidFill>
                <a:srgbClr val="1F1F1F"/>
              </a:solidFill>
              <a:latin typeface="Arial"/>
              <a:ea typeface="Arial"/>
              <a:cs typeface="Arial"/>
              <a:sym typeface="Arial"/>
            </a:endParaRPr>
          </a:p>
          <a:p>
            <a:pPr marL="431800" marR="0" lvl="0" indent="-431800" algn="l" rtl="0">
              <a:lnSpc>
                <a:spcPct val="100000"/>
              </a:lnSpc>
              <a:spcBef>
                <a:spcPts val="600"/>
              </a:spcBef>
              <a:spcAft>
                <a:spcPts val="0"/>
              </a:spcAft>
              <a:buClr>
                <a:srgbClr val="1F1F1F"/>
              </a:buClr>
              <a:buSzPts val="3000"/>
              <a:buFont typeface="Noto Sans Symbols"/>
              <a:buChar char="▪"/>
            </a:pPr>
            <a:r>
              <a:rPr lang="en-US" sz="3000" b="0" i="0" u="none" strike="noStrike" cap="none">
                <a:solidFill>
                  <a:srgbClr val="1F1F1F"/>
                </a:solidFill>
                <a:latin typeface="Arial"/>
                <a:ea typeface="Arial"/>
                <a:cs typeface="Arial"/>
                <a:sym typeface="Arial"/>
              </a:rPr>
              <a:t>They will be responsible for monthly integrated supportive supervision to states</a:t>
            </a:r>
            <a:endParaRPr sz="2100"/>
          </a:p>
          <a:p>
            <a:pPr marL="431800" marR="0" lvl="0" indent="-241300" algn="l" rtl="0">
              <a:lnSpc>
                <a:spcPct val="100000"/>
              </a:lnSpc>
              <a:spcBef>
                <a:spcPts val="600"/>
              </a:spcBef>
              <a:spcAft>
                <a:spcPts val="0"/>
              </a:spcAft>
              <a:buClr>
                <a:schemeClr val="dk1"/>
              </a:buClr>
              <a:buSzPts val="3000"/>
              <a:buFont typeface="Noto Sans Symbols"/>
              <a:buNone/>
            </a:pPr>
            <a:endParaRPr sz="3000" b="0" i="0" u="none" strike="noStrike" cap="none">
              <a:solidFill>
                <a:srgbClr val="1F1F1F"/>
              </a:solidFill>
              <a:latin typeface="Arial"/>
              <a:ea typeface="Arial"/>
              <a:cs typeface="Arial"/>
              <a:sym typeface="Arial"/>
            </a:endParaRPr>
          </a:p>
          <a:p>
            <a:pPr marL="431800" marR="0" lvl="0" indent="-431800" algn="l" rtl="0">
              <a:lnSpc>
                <a:spcPct val="100000"/>
              </a:lnSpc>
              <a:spcBef>
                <a:spcPts val="600"/>
              </a:spcBef>
              <a:spcAft>
                <a:spcPts val="0"/>
              </a:spcAft>
              <a:buClr>
                <a:srgbClr val="1F1F1F"/>
              </a:buClr>
              <a:buSzPts val="3000"/>
              <a:buFont typeface="Noto Sans Symbols"/>
              <a:buChar char="▪"/>
            </a:pPr>
            <a:r>
              <a:rPr lang="en-US" sz="3000" b="0" i="0" u="none" strike="noStrike" cap="none">
                <a:solidFill>
                  <a:srgbClr val="1F1F1F"/>
                </a:solidFill>
                <a:latin typeface="Arial"/>
                <a:ea typeface="Arial"/>
                <a:cs typeface="Arial"/>
                <a:sym typeface="Arial"/>
              </a:rPr>
              <a:t>They will be responsible for collating and reviewing retirements from facilities, and transmitting to SPHCBs</a:t>
            </a:r>
            <a:endParaRPr sz="2100"/>
          </a:p>
        </p:txBody>
      </p:sp>
      <p:sp>
        <p:nvSpPr>
          <p:cNvPr id="1675" name="Google Shape;1675;g351df2b98da_0_931"/>
          <p:cNvSpPr/>
          <p:nvPr/>
        </p:nvSpPr>
        <p:spPr>
          <a:xfrm>
            <a:off x="-89694" y="-50453"/>
            <a:ext cx="18470880" cy="10389870"/>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mt="11000"/>
            </a:blip>
            <a:stretch>
              <a:fillRect l="-35818" r="-2579"/>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676" name="Google Shape;1676;g351df2b98da_0_931"/>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pic>
        <p:nvPicPr>
          <p:cNvPr id="1677" name="Google Shape;1677;g351df2b98da_0_931"/>
          <p:cNvPicPr preferRelativeResize="0"/>
          <p:nvPr/>
        </p:nvPicPr>
        <p:blipFill rotWithShape="1">
          <a:blip r:embed="rId5">
            <a:alphaModFix/>
          </a:blip>
          <a:srcRect/>
          <a:stretch/>
        </p:blipFill>
        <p:spPr>
          <a:xfrm>
            <a:off x="151067" y="96599"/>
            <a:ext cx="1601533" cy="641178"/>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681"/>
        <p:cNvGrpSpPr/>
        <p:nvPr/>
      </p:nvGrpSpPr>
      <p:grpSpPr>
        <a:xfrm>
          <a:off x="0" y="0"/>
          <a:ext cx="0" cy="0"/>
          <a:chOff x="0" y="0"/>
          <a:chExt cx="0" cy="0"/>
        </a:xfrm>
      </p:grpSpPr>
      <p:sp>
        <p:nvSpPr>
          <p:cNvPr id="1682" name="Google Shape;1682;g351df2b98da_0_936"/>
          <p:cNvSpPr/>
          <p:nvPr/>
        </p:nvSpPr>
        <p:spPr>
          <a:xfrm>
            <a:off x="-89694" y="-50453"/>
            <a:ext cx="18470880" cy="10389870"/>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mt="11000"/>
            </a:blip>
            <a:stretch>
              <a:fillRect l="-35818" r="-2579"/>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683" name="Google Shape;1683;g351df2b98da_0_936"/>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pic>
        <p:nvPicPr>
          <p:cNvPr id="1684" name="Google Shape;1684;g351df2b98da_0_936"/>
          <p:cNvPicPr preferRelativeResize="0"/>
          <p:nvPr/>
        </p:nvPicPr>
        <p:blipFill rotWithShape="1">
          <a:blip r:embed="rId5">
            <a:alphaModFix/>
          </a:blip>
          <a:srcRect/>
          <a:stretch/>
        </p:blipFill>
        <p:spPr>
          <a:xfrm>
            <a:off x="151067" y="96599"/>
            <a:ext cx="1601533" cy="641178"/>
          </a:xfrm>
          <a:prstGeom prst="rect">
            <a:avLst/>
          </a:prstGeom>
          <a:noFill/>
          <a:ln>
            <a:noFill/>
          </a:ln>
        </p:spPr>
      </p:pic>
      <p:sp>
        <p:nvSpPr>
          <p:cNvPr id="1685" name="Google Shape;1685;g351df2b98da_0_936"/>
          <p:cNvSpPr txBox="1"/>
          <p:nvPr/>
        </p:nvSpPr>
        <p:spPr>
          <a:xfrm>
            <a:off x="541502" y="632065"/>
            <a:ext cx="13189800" cy="1068000"/>
          </a:xfrm>
          <a:prstGeom prst="rect">
            <a:avLst/>
          </a:pr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rgbClr val="004329"/>
              </a:buClr>
              <a:buSzPts val="4200"/>
              <a:buFont typeface="Arial"/>
              <a:buNone/>
            </a:pPr>
            <a:r>
              <a:rPr lang="en-US" sz="4200" b="1" i="0" u="none" strike="noStrike" cap="none">
                <a:solidFill>
                  <a:srgbClr val="004329"/>
                </a:solidFill>
                <a:latin typeface="Arial"/>
                <a:ea typeface="Arial"/>
                <a:cs typeface="Arial"/>
                <a:sym typeface="Arial"/>
              </a:rPr>
              <a:t>PHC Operations (1/2)</a:t>
            </a:r>
            <a:endParaRPr sz="4200" b="1" i="0" u="none" strike="noStrike" cap="none">
              <a:solidFill>
                <a:srgbClr val="102012"/>
              </a:solidFill>
              <a:latin typeface="Arial"/>
              <a:ea typeface="Arial"/>
              <a:cs typeface="Arial"/>
              <a:sym typeface="Arial"/>
            </a:endParaRPr>
          </a:p>
        </p:txBody>
      </p:sp>
      <p:sp>
        <p:nvSpPr>
          <p:cNvPr id="1686" name="Google Shape;1686;g351df2b98da_0_936"/>
          <p:cNvSpPr/>
          <p:nvPr/>
        </p:nvSpPr>
        <p:spPr>
          <a:xfrm>
            <a:off x="541509" y="1497564"/>
            <a:ext cx="16751400" cy="7548000"/>
          </a:xfrm>
          <a:prstGeom prst="rect">
            <a:avLst/>
          </a:prstGeom>
          <a:solidFill>
            <a:schemeClr val="lt1"/>
          </a:solidFill>
          <a:ln w="19050" cap="flat" cmpd="sng">
            <a:solidFill>
              <a:srgbClr val="D8D8D8"/>
            </a:solidFill>
            <a:prstDash val="solid"/>
            <a:round/>
            <a:headEnd type="none" w="sm" len="sm"/>
            <a:tailEnd type="none" w="sm" len="sm"/>
          </a:ln>
          <a:effectLst>
            <a:outerShdw blurRad="50800" dist="38100" dir="2700000" algn="tl" rotWithShape="0">
              <a:srgbClr val="000000">
                <a:alpha val="40000"/>
              </a:srgbClr>
            </a:outerShdw>
          </a:effectLst>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dk1"/>
              </a:buClr>
              <a:buSzPts val="1800"/>
              <a:buFont typeface="Arial"/>
              <a:buNone/>
            </a:pPr>
            <a:endParaRPr sz="1800" b="0" i="0" u="none" strike="sngStrike" cap="none">
              <a:solidFill>
                <a:srgbClr val="1F1F1F"/>
              </a:solidFill>
              <a:latin typeface="Arial"/>
              <a:ea typeface="Arial"/>
              <a:cs typeface="Arial"/>
              <a:sym typeface="Arial"/>
            </a:endParaRPr>
          </a:p>
        </p:txBody>
      </p:sp>
      <p:sp>
        <p:nvSpPr>
          <p:cNvPr id="1687" name="Google Shape;1687;g351df2b98da_0_936"/>
          <p:cNvSpPr txBox="1"/>
          <p:nvPr/>
        </p:nvSpPr>
        <p:spPr>
          <a:xfrm>
            <a:off x="1139788" y="2103087"/>
            <a:ext cx="15493200" cy="6603300"/>
          </a:xfrm>
          <a:prstGeom prst="rect">
            <a:avLst/>
          </a:prstGeom>
          <a:noFill/>
          <a:ln>
            <a:noFill/>
          </a:ln>
        </p:spPr>
        <p:txBody>
          <a:bodyPr spcFirstLastPara="1" wrap="square" lIns="0" tIns="0" rIns="0" bIns="0" anchor="t" anchorCtr="0">
            <a:spAutoFit/>
          </a:bodyPr>
          <a:lstStyle/>
          <a:p>
            <a:pPr marL="266700" marR="0" lvl="0" indent="-260350" algn="l" rtl="0">
              <a:lnSpc>
                <a:spcPct val="104545"/>
              </a:lnSpc>
              <a:spcBef>
                <a:spcPts val="0"/>
              </a:spcBef>
              <a:spcAft>
                <a:spcPts val="0"/>
              </a:spcAft>
              <a:buClr>
                <a:srgbClr val="000000"/>
              </a:buClr>
              <a:buSzPts val="3300"/>
              <a:buFont typeface="Noto Sans Symbols"/>
              <a:buChar char="▪"/>
            </a:pPr>
            <a:r>
              <a:rPr lang="en-US" sz="3300" b="0" i="0" u="none" strike="noStrike" cap="none">
                <a:solidFill>
                  <a:srgbClr val="000000"/>
                </a:solidFill>
                <a:latin typeface="Arial"/>
                <a:ea typeface="Arial"/>
                <a:cs typeface="Arial"/>
                <a:sym typeface="Arial"/>
              </a:rPr>
              <a:t>Operate bank account</a:t>
            </a:r>
            <a:endParaRPr sz="2100"/>
          </a:p>
          <a:p>
            <a:pPr marL="1117600" marR="0" lvl="1" indent="-425450" algn="l" rtl="0">
              <a:lnSpc>
                <a:spcPct val="104545"/>
              </a:lnSpc>
              <a:spcBef>
                <a:spcPts val="1800"/>
              </a:spcBef>
              <a:spcAft>
                <a:spcPts val="0"/>
              </a:spcAft>
              <a:buClr>
                <a:srgbClr val="000000"/>
              </a:buClr>
              <a:buSzPts val="3300"/>
              <a:buFont typeface="Arial"/>
              <a:buChar char="–"/>
            </a:pPr>
            <a:r>
              <a:rPr lang="en-US" sz="3300" b="0" i="0" u="none" strike="noStrike" cap="none">
                <a:solidFill>
                  <a:srgbClr val="000000"/>
                </a:solidFill>
                <a:latin typeface="Arial"/>
                <a:ea typeface="Arial"/>
                <a:cs typeface="Arial"/>
                <a:sym typeface="Arial"/>
              </a:rPr>
              <a:t>Current account</a:t>
            </a:r>
            <a:endParaRPr sz="2100"/>
          </a:p>
          <a:p>
            <a:pPr marL="1117600" marR="0" lvl="1" indent="-425450" algn="l" rtl="0">
              <a:lnSpc>
                <a:spcPct val="104545"/>
              </a:lnSpc>
              <a:spcBef>
                <a:spcPts val="1800"/>
              </a:spcBef>
              <a:spcAft>
                <a:spcPts val="0"/>
              </a:spcAft>
              <a:buClr>
                <a:srgbClr val="000000"/>
              </a:buClr>
              <a:buSzPts val="3300"/>
              <a:buFont typeface="Arial"/>
              <a:buChar char="–"/>
            </a:pPr>
            <a:r>
              <a:rPr lang="en-US" sz="3300" b="0" i="0" u="none" strike="noStrike" cap="none">
                <a:solidFill>
                  <a:srgbClr val="000000"/>
                </a:solidFill>
                <a:latin typeface="Arial"/>
                <a:ea typeface="Arial"/>
                <a:cs typeface="Arial"/>
                <a:sym typeface="Arial"/>
              </a:rPr>
              <a:t>4 signatories (OIC/Deputy OIC and WDC Chairman/WDC Treasurer)</a:t>
            </a:r>
            <a:endParaRPr sz="2100"/>
          </a:p>
          <a:p>
            <a:pPr marL="1117600" marR="0" lvl="1" indent="-425450" algn="l" rtl="0">
              <a:lnSpc>
                <a:spcPct val="104545"/>
              </a:lnSpc>
              <a:spcBef>
                <a:spcPts val="1800"/>
              </a:spcBef>
              <a:spcAft>
                <a:spcPts val="0"/>
              </a:spcAft>
              <a:buClr>
                <a:srgbClr val="000000"/>
              </a:buClr>
              <a:buSzPts val="3300"/>
              <a:buFont typeface="Arial"/>
              <a:buChar char="–"/>
            </a:pPr>
            <a:r>
              <a:rPr lang="en-US" sz="3300" b="0" i="0" u="none" strike="noStrike" cap="none">
                <a:solidFill>
                  <a:srgbClr val="000000"/>
                </a:solidFill>
                <a:latin typeface="Arial"/>
                <a:ea typeface="Arial"/>
                <a:cs typeface="Arial"/>
                <a:sym typeface="Arial"/>
              </a:rPr>
              <a:t>Ensuring payments by transfers</a:t>
            </a:r>
            <a:endParaRPr sz="2100"/>
          </a:p>
          <a:p>
            <a:pPr marL="685800" marR="0" lvl="1" indent="0" algn="l" rtl="0">
              <a:lnSpc>
                <a:spcPct val="104545"/>
              </a:lnSpc>
              <a:spcBef>
                <a:spcPts val="1800"/>
              </a:spcBef>
              <a:spcAft>
                <a:spcPts val="0"/>
              </a:spcAft>
              <a:buClr>
                <a:schemeClr val="dk1"/>
              </a:buClr>
              <a:buSzPts val="3300"/>
              <a:buFont typeface="Arial"/>
              <a:buNone/>
            </a:pPr>
            <a:endParaRPr sz="3300" b="0" i="0" u="none" strike="noStrike" cap="none">
              <a:solidFill>
                <a:srgbClr val="000000"/>
              </a:solidFill>
              <a:latin typeface="Arial"/>
              <a:ea typeface="Arial"/>
              <a:cs typeface="Arial"/>
              <a:sym typeface="Arial"/>
            </a:endParaRPr>
          </a:p>
          <a:p>
            <a:pPr marL="266700" marR="0" lvl="0" indent="-260350" algn="l" rtl="0">
              <a:lnSpc>
                <a:spcPct val="104545"/>
              </a:lnSpc>
              <a:spcBef>
                <a:spcPts val="1800"/>
              </a:spcBef>
              <a:spcAft>
                <a:spcPts val="0"/>
              </a:spcAft>
              <a:buClr>
                <a:srgbClr val="000000"/>
              </a:buClr>
              <a:buSzPts val="3300"/>
              <a:buFont typeface="Noto Sans Symbols"/>
              <a:buChar char="▪"/>
            </a:pPr>
            <a:r>
              <a:rPr lang="en-US" sz="3300" b="0" i="0" u="none" strike="noStrike" cap="none">
                <a:solidFill>
                  <a:srgbClr val="000000"/>
                </a:solidFill>
                <a:latin typeface="Arial"/>
                <a:ea typeface="Arial"/>
                <a:cs typeface="Arial"/>
                <a:sym typeface="Arial"/>
              </a:rPr>
              <a:t>Develop Annual Quality Improvement Plans (QIP), Quarterly Business Plans</a:t>
            </a:r>
            <a:endParaRPr sz="2100"/>
          </a:p>
          <a:p>
            <a:pPr marL="685800" marR="0" lvl="1" indent="0" algn="l" rtl="0">
              <a:lnSpc>
                <a:spcPct val="104545"/>
              </a:lnSpc>
              <a:spcBef>
                <a:spcPts val="1800"/>
              </a:spcBef>
              <a:spcAft>
                <a:spcPts val="0"/>
              </a:spcAft>
              <a:buClr>
                <a:schemeClr val="dk1"/>
              </a:buClr>
              <a:buSzPts val="3300"/>
              <a:buFont typeface="Arial"/>
              <a:buNone/>
            </a:pPr>
            <a:endParaRPr sz="3300" b="0" i="0" u="none" strike="noStrike" cap="none">
              <a:solidFill>
                <a:srgbClr val="000000"/>
              </a:solidFill>
              <a:latin typeface="Arial"/>
              <a:ea typeface="Arial"/>
              <a:cs typeface="Arial"/>
              <a:sym typeface="Arial"/>
            </a:endParaRPr>
          </a:p>
          <a:p>
            <a:pPr marL="685800" marR="0" lvl="1" indent="0" algn="l" rtl="0">
              <a:lnSpc>
                <a:spcPct val="104545"/>
              </a:lnSpc>
              <a:spcBef>
                <a:spcPts val="1800"/>
              </a:spcBef>
              <a:spcAft>
                <a:spcPts val="0"/>
              </a:spcAft>
              <a:buClr>
                <a:schemeClr val="dk1"/>
              </a:buClr>
              <a:buSzPts val="3300"/>
              <a:buFont typeface="Arial"/>
              <a:buNone/>
            </a:pPr>
            <a:endParaRPr sz="3300" b="0" i="0" u="none" strike="noStrike" cap="none">
              <a:solidFill>
                <a:srgbClr val="000000"/>
              </a:solidFill>
              <a:latin typeface="Arial"/>
              <a:ea typeface="Arial"/>
              <a:cs typeface="Arial"/>
              <a:sym typeface="Arial"/>
            </a:endParaRPr>
          </a:p>
          <a:p>
            <a:pPr marL="266700" marR="0" lvl="0" indent="-260350" algn="l" rtl="0">
              <a:lnSpc>
                <a:spcPct val="104545"/>
              </a:lnSpc>
              <a:spcBef>
                <a:spcPts val="1800"/>
              </a:spcBef>
              <a:spcAft>
                <a:spcPts val="0"/>
              </a:spcAft>
              <a:buClr>
                <a:srgbClr val="000000"/>
              </a:buClr>
              <a:buSzPts val="3300"/>
              <a:buFont typeface="Noto Sans Symbols"/>
              <a:buChar char="▪"/>
            </a:pPr>
            <a:r>
              <a:rPr lang="en-US" sz="3300" b="0" i="0" u="none" strike="noStrike" cap="none">
                <a:solidFill>
                  <a:srgbClr val="000000"/>
                </a:solidFill>
                <a:latin typeface="Arial"/>
                <a:ea typeface="Arial"/>
                <a:cs typeface="Arial"/>
                <a:sym typeface="Arial"/>
              </a:rPr>
              <a:t>Transmit QIP and Business Plan to LGA-SPHCB-NPHCDA</a:t>
            </a:r>
            <a:endParaRPr sz="210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691"/>
        <p:cNvGrpSpPr/>
        <p:nvPr/>
      </p:nvGrpSpPr>
      <p:grpSpPr>
        <a:xfrm>
          <a:off x="0" y="0"/>
          <a:ext cx="0" cy="0"/>
          <a:chOff x="0" y="0"/>
          <a:chExt cx="0" cy="0"/>
        </a:xfrm>
      </p:grpSpPr>
      <p:sp>
        <p:nvSpPr>
          <p:cNvPr id="1692" name="Google Shape;1692;g351df2b98da_0_942"/>
          <p:cNvSpPr/>
          <p:nvPr/>
        </p:nvSpPr>
        <p:spPr>
          <a:xfrm>
            <a:off x="-89694" y="-50453"/>
            <a:ext cx="18470880" cy="10389870"/>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mt="11000"/>
            </a:blip>
            <a:stretch>
              <a:fillRect l="-35818" r="-2579"/>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693" name="Google Shape;1693;g351df2b98da_0_942"/>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pic>
        <p:nvPicPr>
          <p:cNvPr id="1694" name="Google Shape;1694;g351df2b98da_0_942"/>
          <p:cNvPicPr preferRelativeResize="0"/>
          <p:nvPr/>
        </p:nvPicPr>
        <p:blipFill rotWithShape="1">
          <a:blip r:embed="rId5">
            <a:alphaModFix/>
          </a:blip>
          <a:srcRect/>
          <a:stretch/>
        </p:blipFill>
        <p:spPr>
          <a:xfrm>
            <a:off x="151067" y="96599"/>
            <a:ext cx="1601533" cy="641178"/>
          </a:xfrm>
          <a:prstGeom prst="rect">
            <a:avLst/>
          </a:prstGeom>
          <a:noFill/>
          <a:ln>
            <a:noFill/>
          </a:ln>
        </p:spPr>
      </p:pic>
      <p:sp>
        <p:nvSpPr>
          <p:cNvPr id="1695" name="Google Shape;1695;g351df2b98da_0_942"/>
          <p:cNvSpPr txBox="1"/>
          <p:nvPr/>
        </p:nvSpPr>
        <p:spPr>
          <a:xfrm>
            <a:off x="541490" y="697939"/>
            <a:ext cx="13189800" cy="1060500"/>
          </a:xfrm>
          <a:prstGeom prst="rect">
            <a:avLst/>
          </a:pr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rgbClr val="004329"/>
              </a:buClr>
              <a:buSzPts val="4200"/>
              <a:buFont typeface="Arial"/>
              <a:buNone/>
            </a:pPr>
            <a:r>
              <a:rPr lang="en-US" sz="4200" b="1" i="0" u="none" strike="noStrike" cap="none">
                <a:solidFill>
                  <a:srgbClr val="004329"/>
                </a:solidFill>
                <a:latin typeface="Arial"/>
                <a:ea typeface="Arial"/>
                <a:cs typeface="Arial"/>
                <a:sym typeface="Arial"/>
              </a:rPr>
              <a:t>PHC Operations (2/2)</a:t>
            </a:r>
            <a:endParaRPr sz="4200" b="1" i="0" u="none" strike="noStrike" cap="none">
              <a:solidFill>
                <a:srgbClr val="102012"/>
              </a:solidFill>
              <a:latin typeface="Arial"/>
              <a:ea typeface="Arial"/>
              <a:cs typeface="Arial"/>
              <a:sym typeface="Arial"/>
            </a:endParaRPr>
          </a:p>
        </p:txBody>
      </p:sp>
      <p:sp>
        <p:nvSpPr>
          <p:cNvPr id="1696" name="Google Shape;1696;g351df2b98da_0_942"/>
          <p:cNvSpPr txBox="1"/>
          <p:nvPr/>
        </p:nvSpPr>
        <p:spPr>
          <a:xfrm>
            <a:off x="1060481" y="1761642"/>
            <a:ext cx="4668000" cy="3231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FFFFFF"/>
              </a:buClr>
              <a:buSzPts val="2100"/>
              <a:buFont typeface="Arial"/>
              <a:buNone/>
            </a:pPr>
            <a:r>
              <a:rPr lang="en-US" sz="2100" b="1" i="0" u="none" strike="noStrike" cap="none">
                <a:solidFill>
                  <a:srgbClr val="FFFFFF"/>
                </a:solidFill>
                <a:latin typeface="Arial"/>
                <a:ea typeface="Arial"/>
                <a:cs typeface="Arial"/>
                <a:sym typeface="Arial"/>
              </a:rPr>
              <a:t>Introduction</a:t>
            </a:r>
            <a:endParaRPr sz="2100" b="1" i="0" u="none" strike="noStrike" cap="none">
              <a:solidFill>
                <a:srgbClr val="FFFFFF"/>
              </a:solidFill>
              <a:latin typeface="Arial"/>
              <a:ea typeface="Arial"/>
              <a:cs typeface="Arial"/>
              <a:sym typeface="Arial"/>
            </a:endParaRPr>
          </a:p>
        </p:txBody>
      </p:sp>
      <p:sp>
        <p:nvSpPr>
          <p:cNvPr id="1697" name="Google Shape;1697;g351df2b98da_0_942"/>
          <p:cNvSpPr/>
          <p:nvPr/>
        </p:nvSpPr>
        <p:spPr>
          <a:xfrm>
            <a:off x="541509" y="1497564"/>
            <a:ext cx="16751400" cy="7548000"/>
          </a:xfrm>
          <a:prstGeom prst="rect">
            <a:avLst/>
          </a:prstGeom>
          <a:solidFill>
            <a:schemeClr val="lt1"/>
          </a:solidFill>
          <a:ln w="19050" cap="flat" cmpd="sng">
            <a:solidFill>
              <a:srgbClr val="D8D8D8"/>
            </a:solidFill>
            <a:prstDash val="solid"/>
            <a:round/>
            <a:headEnd type="none" w="sm" len="sm"/>
            <a:tailEnd type="none" w="sm" len="sm"/>
          </a:ln>
          <a:effectLst>
            <a:outerShdw blurRad="50800" dist="38100" dir="2700000" algn="tl" rotWithShape="0">
              <a:srgbClr val="000000">
                <a:alpha val="40000"/>
              </a:srgbClr>
            </a:outerShdw>
          </a:effectLst>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dk1"/>
              </a:buClr>
              <a:buSzPts val="1800"/>
              <a:buFont typeface="Arial"/>
              <a:buNone/>
            </a:pPr>
            <a:endParaRPr sz="1800" b="0" i="0" u="none" strike="sngStrike" cap="none">
              <a:solidFill>
                <a:srgbClr val="1F1F1F"/>
              </a:solidFill>
              <a:latin typeface="Arial"/>
              <a:ea typeface="Arial"/>
              <a:cs typeface="Arial"/>
              <a:sym typeface="Arial"/>
            </a:endParaRPr>
          </a:p>
        </p:txBody>
      </p:sp>
      <p:sp>
        <p:nvSpPr>
          <p:cNvPr id="1698" name="Google Shape;1698;g351df2b98da_0_942"/>
          <p:cNvSpPr txBox="1"/>
          <p:nvPr/>
        </p:nvSpPr>
        <p:spPr>
          <a:xfrm>
            <a:off x="1259945" y="2087938"/>
            <a:ext cx="16318800" cy="6464700"/>
          </a:xfrm>
          <a:prstGeom prst="rect">
            <a:avLst/>
          </a:prstGeom>
          <a:noFill/>
          <a:ln>
            <a:noFill/>
          </a:ln>
        </p:spPr>
        <p:txBody>
          <a:bodyPr spcFirstLastPara="1" wrap="square" lIns="0" tIns="0" rIns="0" bIns="0" anchor="t" anchorCtr="0">
            <a:spAutoFit/>
          </a:bodyPr>
          <a:lstStyle/>
          <a:p>
            <a:pPr marL="520700" marR="0" lvl="0" indent="-520700" algn="l" rtl="0">
              <a:lnSpc>
                <a:spcPct val="100000"/>
              </a:lnSpc>
              <a:spcBef>
                <a:spcPts val="0"/>
              </a:spcBef>
              <a:spcAft>
                <a:spcPts val="0"/>
              </a:spcAft>
              <a:buClr>
                <a:srgbClr val="000000"/>
              </a:buClr>
              <a:buSzPts val="3000"/>
              <a:buFont typeface="Noto Sans Symbols"/>
              <a:buChar char="▪"/>
            </a:pPr>
            <a:r>
              <a:rPr lang="en-US" sz="3000" b="0" i="0" u="none" strike="noStrike" cap="none">
                <a:solidFill>
                  <a:srgbClr val="000000"/>
                </a:solidFill>
                <a:latin typeface="Arial"/>
                <a:ea typeface="Arial"/>
                <a:cs typeface="Arial"/>
                <a:sym typeface="Arial"/>
              </a:rPr>
              <a:t>Received Funds  </a:t>
            </a:r>
            <a:endParaRPr sz="2100"/>
          </a:p>
          <a:p>
            <a:pPr marL="1206500" marR="0" lvl="1" indent="-520700" algn="l" rtl="0">
              <a:lnSpc>
                <a:spcPct val="100000"/>
              </a:lnSpc>
              <a:spcBef>
                <a:spcPts val="1800"/>
              </a:spcBef>
              <a:spcAft>
                <a:spcPts val="0"/>
              </a:spcAft>
              <a:buClr>
                <a:srgbClr val="000000"/>
              </a:buClr>
              <a:buSzPts val="3000"/>
              <a:buFont typeface="Arial"/>
              <a:buChar char="–"/>
            </a:pPr>
            <a:r>
              <a:rPr lang="en-US" sz="3000" b="0" i="0" u="none" strike="noStrike" cap="none">
                <a:solidFill>
                  <a:srgbClr val="000000"/>
                </a:solidFill>
                <a:latin typeface="Arial"/>
                <a:ea typeface="Arial"/>
                <a:cs typeface="Arial"/>
                <a:sym typeface="Arial"/>
              </a:rPr>
              <a:t>Quarterly operational funds (NPHCDA Gateway); Capitation (NHIA Gateway); Any additional funding or donations (Community, State, Partners)</a:t>
            </a:r>
            <a:endParaRPr sz="2100"/>
          </a:p>
          <a:p>
            <a:pPr marL="1206500" marR="0" lvl="1" indent="-520700" algn="l" rtl="0">
              <a:lnSpc>
                <a:spcPct val="100000"/>
              </a:lnSpc>
              <a:spcBef>
                <a:spcPts val="1800"/>
              </a:spcBef>
              <a:spcAft>
                <a:spcPts val="0"/>
              </a:spcAft>
              <a:buClr>
                <a:srgbClr val="000000"/>
              </a:buClr>
              <a:buSzPts val="3000"/>
              <a:buFont typeface="Arial"/>
              <a:buChar char="–"/>
            </a:pPr>
            <a:r>
              <a:rPr lang="en-US" sz="3000" b="0" i="0" u="none" strike="noStrike" cap="none">
                <a:solidFill>
                  <a:srgbClr val="000000"/>
                </a:solidFill>
                <a:latin typeface="Arial"/>
                <a:ea typeface="Arial"/>
                <a:cs typeface="Arial"/>
                <a:sym typeface="Arial"/>
              </a:rPr>
              <a:t>Proportionate funding sanction if QI target not meet</a:t>
            </a:r>
            <a:endParaRPr sz="2100"/>
          </a:p>
          <a:p>
            <a:pPr marL="520700" marR="0" lvl="0" indent="-520700" algn="l" rtl="0">
              <a:lnSpc>
                <a:spcPct val="100000"/>
              </a:lnSpc>
              <a:spcBef>
                <a:spcPts val="1800"/>
              </a:spcBef>
              <a:spcAft>
                <a:spcPts val="0"/>
              </a:spcAft>
              <a:buClr>
                <a:srgbClr val="000000"/>
              </a:buClr>
              <a:buSzPts val="3000"/>
              <a:buFont typeface="Noto Sans Symbols"/>
              <a:buChar char="▪"/>
            </a:pPr>
            <a:r>
              <a:rPr lang="en-US" sz="3000" b="0" i="0" u="none" strike="noStrike" cap="none">
                <a:solidFill>
                  <a:srgbClr val="000000"/>
                </a:solidFill>
                <a:latin typeface="Arial"/>
                <a:ea typeface="Arial"/>
                <a:cs typeface="Arial"/>
                <a:sym typeface="Arial"/>
              </a:rPr>
              <a:t>Provide Services to Clients (BMHSP) and Implement QI activities</a:t>
            </a:r>
            <a:endParaRPr sz="2100"/>
          </a:p>
          <a:p>
            <a:pPr marL="1206500" marR="0" lvl="1" indent="-520700" algn="l" rtl="0">
              <a:lnSpc>
                <a:spcPct val="100000"/>
              </a:lnSpc>
              <a:spcBef>
                <a:spcPts val="1800"/>
              </a:spcBef>
              <a:spcAft>
                <a:spcPts val="0"/>
              </a:spcAft>
              <a:buClr>
                <a:srgbClr val="000000"/>
              </a:buClr>
              <a:buSzPts val="3000"/>
              <a:buFont typeface="Arial"/>
              <a:buChar char="–"/>
            </a:pPr>
            <a:r>
              <a:rPr lang="en-US" sz="3000" b="0" i="0" u="none" strike="noStrike" cap="none">
                <a:solidFill>
                  <a:srgbClr val="000000"/>
                </a:solidFill>
                <a:latin typeface="Arial"/>
                <a:ea typeface="Arial"/>
                <a:cs typeface="Arial"/>
                <a:sym typeface="Arial"/>
              </a:rPr>
              <a:t>PHCs would be encouraged to provide all services free</a:t>
            </a:r>
            <a:endParaRPr sz="2100"/>
          </a:p>
          <a:p>
            <a:pPr marL="1206500" marR="0" lvl="1" indent="-520700" algn="l" rtl="0">
              <a:lnSpc>
                <a:spcPct val="100000"/>
              </a:lnSpc>
              <a:spcBef>
                <a:spcPts val="1800"/>
              </a:spcBef>
              <a:spcAft>
                <a:spcPts val="0"/>
              </a:spcAft>
              <a:buClr>
                <a:srgbClr val="000000"/>
              </a:buClr>
              <a:buSzPts val="3000"/>
              <a:buFont typeface="Arial"/>
              <a:buChar char="–"/>
            </a:pPr>
            <a:r>
              <a:rPr lang="en-US" sz="3000" b="0" i="0" u="none" strike="noStrike" cap="none">
                <a:solidFill>
                  <a:srgbClr val="000000"/>
                </a:solidFill>
                <a:latin typeface="Arial"/>
                <a:ea typeface="Arial"/>
                <a:cs typeface="Arial"/>
                <a:sym typeface="Arial"/>
              </a:rPr>
              <a:t>Implement QI plan to improve quality score across 10 indicators</a:t>
            </a:r>
            <a:endParaRPr sz="2100"/>
          </a:p>
          <a:p>
            <a:pPr marL="520700" marR="0" lvl="0" indent="-520700" algn="l" rtl="0">
              <a:lnSpc>
                <a:spcPct val="100000"/>
              </a:lnSpc>
              <a:spcBef>
                <a:spcPts val="1800"/>
              </a:spcBef>
              <a:spcAft>
                <a:spcPts val="0"/>
              </a:spcAft>
              <a:buClr>
                <a:srgbClr val="000000"/>
              </a:buClr>
              <a:buSzPts val="3000"/>
              <a:buFont typeface="Noto Sans Symbols"/>
              <a:buChar char="▪"/>
            </a:pPr>
            <a:r>
              <a:rPr lang="en-US" sz="3000" b="0" i="0" u="none" strike="noStrike" cap="none">
                <a:solidFill>
                  <a:srgbClr val="000000"/>
                </a:solidFill>
                <a:latin typeface="Arial"/>
                <a:ea typeface="Arial"/>
                <a:cs typeface="Arial"/>
                <a:sym typeface="Arial"/>
              </a:rPr>
              <a:t>Routine verification exercises</a:t>
            </a:r>
            <a:endParaRPr sz="2100"/>
          </a:p>
          <a:p>
            <a:pPr marL="1206500" marR="0" lvl="1" indent="-520700" algn="l" rtl="0">
              <a:lnSpc>
                <a:spcPct val="100000"/>
              </a:lnSpc>
              <a:spcBef>
                <a:spcPts val="1800"/>
              </a:spcBef>
              <a:spcAft>
                <a:spcPts val="0"/>
              </a:spcAft>
              <a:buClr>
                <a:srgbClr val="000000"/>
              </a:buClr>
              <a:buSzPts val="3000"/>
              <a:buFont typeface="Arial"/>
              <a:buChar char="–"/>
            </a:pPr>
            <a:r>
              <a:rPr lang="en-US" sz="3000" b="0" i="0" u="none" strike="noStrike" cap="none">
                <a:solidFill>
                  <a:srgbClr val="000000"/>
                </a:solidFill>
                <a:latin typeface="Arial"/>
                <a:ea typeface="Arial"/>
                <a:cs typeface="Arial"/>
                <a:sym typeface="Arial"/>
              </a:rPr>
              <a:t>Monthly mentoring and ISS by LGHA; Quarterly verification by States</a:t>
            </a:r>
            <a:endParaRPr sz="2100"/>
          </a:p>
          <a:p>
            <a:pPr marL="1206500" marR="0" lvl="1" indent="-520700" algn="l" rtl="0">
              <a:lnSpc>
                <a:spcPct val="100000"/>
              </a:lnSpc>
              <a:spcBef>
                <a:spcPts val="1800"/>
              </a:spcBef>
              <a:spcAft>
                <a:spcPts val="0"/>
              </a:spcAft>
              <a:buClr>
                <a:srgbClr val="000000"/>
              </a:buClr>
              <a:buSzPts val="3000"/>
              <a:buFont typeface="Arial"/>
              <a:buChar char="–"/>
            </a:pPr>
            <a:r>
              <a:rPr lang="en-US" sz="3000" b="0" i="0" u="none" strike="noStrike" cap="none">
                <a:solidFill>
                  <a:srgbClr val="000000"/>
                </a:solidFill>
                <a:latin typeface="Arial"/>
                <a:ea typeface="Arial"/>
                <a:cs typeface="Arial"/>
                <a:sym typeface="Arial"/>
              </a:rPr>
              <a:t>Quarterly counter-verification and monitoring by NPHCDA</a:t>
            </a:r>
            <a:endParaRPr sz="210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703"/>
        <p:cNvGrpSpPr/>
        <p:nvPr/>
      </p:nvGrpSpPr>
      <p:grpSpPr>
        <a:xfrm>
          <a:off x="0" y="0"/>
          <a:ext cx="0" cy="0"/>
          <a:chOff x="0" y="0"/>
          <a:chExt cx="0" cy="0"/>
        </a:xfrm>
      </p:grpSpPr>
      <p:sp>
        <p:nvSpPr>
          <p:cNvPr id="1704" name="Google Shape;1704;g351df2b98da_0_949"/>
          <p:cNvSpPr txBox="1"/>
          <p:nvPr/>
        </p:nvSpPr>
        <p:spPr>
          <a:xfrm>
            <a:off x="13949514" y="9684671"/>
            <a:ext cx="4114800" cy="547800"/>
          </a:xfrm>
          <a:prstGeom prst="rect">
            <a:avLst/>
          </a:prstGeom>
          <a:noFill/>
          <a:ln>
            <a:noFill/>
          </a:ln>
        </p:spPr>
        <p:txBody>
          <a:bodyPr spcFirstLastPara="1" wrap="square" lIns="137150" tIns="68550" rIns="137150" bIns="68550" anchor="ctr" anchorCtr="0">
            <a:noAutofit/>
          </a:bodyPr>
          <a:lstStyle/>
          <a:p>
            <a:pPr marL="0" marR="0" lvl="0" indent="0" algn="r" rtl="0">
              <a:lnSpc>
                <a:spcPct val="100000"/>
              </a:lnSpc>
              <a:spcBef>
                <a:spcPts val="0"/>
              </a:spcBef>
              <a:spcAft>
                <a:spcPts val="0"/>
              </a:spcAft>
              <a:buClr>
                <a:srgbClr val="000000"/>
              </a:buClr>
              <a:buSzPts val="2100"/>
              <a:buFont typeface="Arial"/>
              <a:buNone/>
            </a:pPr>
            <a:endParaRPr sz="2200" b="0" i="0" u="none" strike="noStrike" cap="none">
              <a:solidFill>
                <a:srgbClr val="000000"/>
              </a:solidFill>
              <a:latin typeface="Candara"/>
              <a:ea typeface="Candara"/>
              <a:cs typeface="Candara"/>
              <a:sym typeface="Candara"/>
            </a:endParaRPr>
          </a:p>
        </p:txBody>
      </p:sp>
      <p:sp>
        <p:nvSpPr>
          <p:cNvPr id="1705" name="Google Shape;1705;g351df2b98da_0_949"/>
          <p:cNvSpPr txBox="1"/>
          <p:nvPr/>
        </p:nvSpPr>
        <p:spPr>
          <a:xfrm>
            <a:off x="304289" y="1350825"/>
            <a:ext cx="8185200" cy="577500"/>
          </a:xfrm>
          <a:prstGeom prst="rect">
            <a:avLst/>
          </a:prstGeom>
          <a:solidFill>
            <a:srgbClr val="06640C"/>
          </a:solidFill>
          <a:ln>
            <a:noFill/>
          </a:ln>
          <a:effectLst>
            <a:outerShdw blurRad="57785" dist="33020" dir="3180000" algn="ctr">
              <a:srgbClr val="000000">
                <a:alpha val="29800"/>
              </a:srgbClr>
            </a:outerShdw>
          </a:effectLst>
        </p:spPr>
        <p:txBody>
          <a:bodyPr spcFirstLastPara="1" wrap="square" lIns="137150" tIns="68550" rIns="137150" bIns="68550" anchor="t" anchorCtr="0">
            <a:normAutofit/>
          </a:bodyPr>
          <a:lstStyle/>
          <a:p>
            <a:pPr marL="0" marR="0" lvl="0" indent="0" algn="l" rtl="0">
              <a:lnSpc>
                <a:spcPct val="90000"/>
              </a:lnSpc>
              <a:spcBef>
                <a:spcPts val="0"/>
              </a:spcBef>
              <a:spcAft>
                <a:spcPts val="0"/>
              </a:spcAft>
              <a:buClr>
                <a:srgbClr val="FFFFFF"/>
              </a:buClr>
              <a:buSzPts val="2400"/>
              <a:buFont typeface="Candara"/>
              <a:buNone/>
            </a:pPr>
            <a:r>
              <a:rPr lang="en-US" sz="2400" b="1" i="0" u="none" strike="noStrike" cap="none">
                <a:solidFill>
                  <a:srgbClr val="FFFFFF"/>
                </a:solidFill>
                <a:latin typeface="Candara"/>
                <a:ea typeface="Candara"/>
                <a:cs typeface="Candara"/>
                <a:sym typeface="Candara"/>
              </a:rPr>
              <a:t>INTRODUCTION to BHCPF CRITICAL REFORMS (BHCPF 2.0)</a:t>
            </a:r>
            <a:endParaRPr sz="2100"/>
          </a:p>
        </p:txBody>
      </p:sp>
      <p:sp>
        <p:nvSpPr>
          <p:cNvPr id="1706" name="Google Shape;1706;g351df2b98da_0_949"/>
          <p:cNvSpPr txBox="1"/>
          <p:nvPr/>
        </p:nvSpPr>
        <p:spPr>
          <a:xfrm>
            <a:off x="385031" y="2314731"/>
            <a:ext cx="17679300" cy="7698300"/>
          </a:xfrm>
          <a:prstGeom prst="rect">
            <a:avLst/>
          </a:prstGeom>
          <a:noFill/>
          <a:ln>
            <a:noFill/>
          </a:ln>
        </p:spPr>
        <p:txBody>
          <a:bodyPr spcFirstLastPara="1" wrap="square" lIns="0" tIns="0" rIns="0" bIns="0" anchor="t" anchorCtr="0">
            <a:noAutofit/>
          </a:bodyPr>
          <a:lstStyle/>
          <a:p>
            <a:pPr marL="431800" marR="76200" lvl="0" indent="-425450" algn="just" rtl="0">
              <a:lnSpc>
                <a:spcPct val="153000"/>
              </a:lnSpc>
              <a:spcBef>
                <a:spcPts val="0"/>
              </a:spcBef>
              <a:spcAft>
                <a:spcPts val="0"/>
              </a:spcAft>
              <a:buClr>
                <a:srgbClr val="000000"/>
              </a:buClr>
              <a:buSzPts val="2700"/>
              <a:buFont typeface="Noto Sans Symbols"/>
              <a:buChar char="▪"/>
            </a:pPr>
            <a:r>
              <a:rPr lang="en-US" sz="2700" b="0" i="0" u="none" strike="noStrike" cap="none">
                <a:solidFill>
                  <a:srgbClr val="000000"/>
                </a:solidFill>
                <a:latin typeface="Candara"/>
                <a:ea typeface="Candara"/>
                <a:cs typeface="Candara"/>
                <a:sym typeface="Candara"/>
              </a:rPr>
              <a:t>BHCPF 2.0 is  part of the health sector wide reforms of the current Administration.</a:t>
            </a:r>
            <a:endParaRPr sz="2100"/>
          </a:p>
          <a:p>
            <a:pPr marL="431800" marR="76200" lvl="0" indent="-425450" algn="just" rtl="0">
              <a:lnSpc>
                <a:spcPct val="153000"/>
              </a:lnSpc>
              <a:spcBef>
                <a:spcPts val="0"/>
              </a:spcBef>
              <a:spcAft>
                <a:spcPts val="0"/>
              </a:spcAft>
              <a:buClr>
                <a:srgbClr val="000000"/>
              </a:buClr>
              <a:buSzPts val="2700"/>
              <a:buFont typeface="Noto Sans Symbols"/>
              <a:buChar char="▪"/>
            </a:pPr>
            <a:r>
              <a:rPr lang="en-US" sz="2700" b="0" i="0" u="none" strike="noStrike" cap="none">
                <a:solidFill>
                  <a:srgbClr val="000000"/>
                </a:solidFill>
                <a:latin typeface="Candara"/>
                <a:ea typeface="Candara"/>
                <a:cs typeface="Candara"/>
                <a:sym typeface="Candara"/>
              </a:rPr>
              <a:t>Fundamentally recognize the BHCPF and by extension the NPHCDA Gateway in charting ways to achieving the PHC components of the Presidential Commitment to PHC under the Nigeria Health Sector Renewal Investment Program (</a:t>
            </a:r>
            <a:r>
              <a:rPr lang="en-US" sz="2700" b="1" i="0" u="none" strike="noStrike" cap="none">
                <a:solidFill>
                  <a:srgbClr val="000000"/>
                </a:solidFill>
                <a:latin typeface="Candara"/>
                <a:ea typeface="Candara"/>
                <a:cs typeface="Candara"/>
                <a:sym typeface="Candara"/>
              </a:rPr>
              <a:t>NHSRIP</a:t>
            </a:r>
            <a:r>
              <a:rPr lang="en-US" sz="2700" b="0" i="0" u="none" strike="noStrike" cap="none">
                <a:solidFill>
                  <a:srgbClr val="000000"/>
                </a:solidFill>
                <a:latin typeface="Candara"/>
                <a:ea typeface="Candara"/>
                <a:cs typeface="Candara"/>
                <a:sym typeface="Candara"/>
              </a:rPr>
              <a:t>) implemented using the sector wide approach (</a:t>
            </a:r>
            <a:r>
              <a:rPr lang="en-US" sz="2700" b="1" i="0" u="none" strike="noStrike" cap="none">
                <a:solidFill>
                  <a:srgbClr val="000000"/>
                </a:solidFill>
                <a:latin typeface="Candara"/>
                <a:ea typeface="Candara"/>
                <a:cs typeface="Candara"/>
                <a:sym typeface="Candara"/>
              </a:rPr>
              <a:t>SWAp). </a:t>
            </a:r>
            <a:endParaRPr sz="2100"/>
          </a:p>
          <a:p>
            <a:pPr marL="431800" marR="76200" lvl="0" indent="-425450" algn="just" rtl="0">
              <a:lnSpc>
                <a:spcPct val="153000"/>
              </a:lnSpc>
              <a:spcBef>
                <a:spcPts val="0"/>
              </a:spcBef>
              <a:spcAft>
                <a:spcPts val="0"/>
              </a:spcAft>
              <a:buClr>
                <a:srgbClr val="000000"/>
              </a:buClr>
              <a:buSzPts val="2700"/>
              <a:buFont typeface="Noto Sans Symbols"/>
              <a:buChar char="▪"/>
            </a:pPr>
            <a:r>
              <a:rPr lang="en-US" sz="2700" b="0" i="0" u="none" strike="noStrike" cap="none">
                <a:solidFill>
                  <a:srgbClr val="000000"/>
                </a:solidFill>
                <a:latin typeface="Candara"/>
                <a:ea typeface="Candara"/>
                <a:cs typeface="Candara"/>
                <a:sym typeface="Candara"/>
              </a:rPr>
              <a:t>To effectively re-position the NPHCDA Gateway, critical reforms have been introduced within the Gateway. </a:t>
            </a:r>
            <a:endParaRPr sz="2100"/>
          </a:p>
          <a:p>
            <a:pPr marL="431800" marR="76200" lvl="0" indent="-425450" algn="just" rtl="0">
              <a:lnSpc>
                <a:spcPct val="153000"/>
              </a:lnSpc>
              <a:spcBef>
                <a:spcPts val="0"/>
              </a:spcBef>
              <a:spcAft>
                <a:spcPts val="0"/>
              </a:spcAft>
              <a:buClr>
                <a:srgbClr val="000000"/>
              </a:buClr>
              <a:buSzPts val="2700"/>
              <a:buFont typeface="Noto Sans Symbols"/>
              <a:buChar char="▪"/>
            </a:pPr>
            <a:r>
              <a:rPr lang="en-US" sz="2700" b="0" i="0" u="none" strike="noStrike" cap="none">
                <a:solidFill>
                  <a:srgbClr val="000000"/>
                </a:solidFill>
                <a:latin typeface="Candara"/>
                <a:ea typeface="Candara"/>
                <a:cs typeface="Candara"/>
                <a:sym typeface="Candara"/>
              </a:rPr>
              <a:t>The reforms refocus the Gateway from its prior input-based orientation to an output and performance-based system that incentivizes results. </a:t>
            </a:r>
            <a:endParaRPr sz="2100"/>
          </a:p>
          <a:p>
            <a:pPr marL="431800" marR="76200" lvl="0" indent="-425450" algn="just" rtl="0">
              <a:lnSpc>
                <a:spcPct val="153000"/>
              </a:lnSpc>
              <a:spcBef>
                <a:spcPts val="0"/>
              </a:spcBef>
              <a:spcAft>
                <a:spcPts val="0"/>
              </a:spcAft>
              <a:buClr>
                <a:srgbClr val="000000"/>
              </a:buClr>
              <a:buSzPts val="2700"/>
              <a:buFont typeface="Noto Sans Symbols"/>
              <a:buChar char="▪"/>
            </a:pPr>
            <a:r>
              <a:rPr lang="en-US" sz="2700" b="0" i="0" u="none" strike="noStrike" cap="none">
                <a:solidFill>
                  <a:srgbClr val="000000"/>
                </a:solidFill>
                <a:latin typeface="Candara"/>
                <a:ea typeface="Candara"/>
                <a:cs typeface="Candara"/>
                <a:sym typeface="Candara"/>
              </a:rPr>
              <a:t>The reforms are mainly centered on strengthening fiduciary process for accountability and visibility, performance tracking and expanding physical access to quality PHC services by increasing the number of </a:t>
            </a:r>
            <a:r>
              <a:rPr lang="en-US" sz="2700" b="1" i="0" u="none" strike="noStrike" cap="none">
                <a:solidFill>
                  <a:srgbClr val="000000"/>
                </a:solidFill>
                <a:latin typeface="Candara"/>
                <a:ea typeface="Candara"/>
                <a:cs typeface="Candara"/>
                <a:sym typeface="Candara"/>
              </a:rPr>
              <a:t>functional PHC </a:t>
            </a:r>
            <a:r>
              <a:rPr lang="en-US" sz="2700" b="0" i="0" u="none" strike="noStrike" cap="none">
                <a:solidFill>
                  <a:srgbClr val="000000"/>
                </a:solidFill>
                <a:latin typeface="Candara"/>
                <a:ea typeface="Candara"/>
                <a:cs typeface="Candara"/>
                <a:sym typeface="Candara"/>
              </a:rPr>
              <a:t>facilities across Country.</a:t>
            </a:r>
            <a:endParaRPr sz="2100"/>
          </a:p>
          <a:p>
            <a:pPr marL="431800" marR="76200" lvl="0" indent="-425450" algn="just" rtl="0">
              <a:lnSpc>
                <a:spcPct val="153000"/>
              </a:lnSpc>
              <a:spcBef>
                <a:spcPts val="0"/>
              </a:spcBef>
              <a:spcAft>
                <a:spcPts val="0"/>
              </a:spcAft>
              <a:buClr>
                <a:srgbClr val="000000"/>
              </a:buClr>
              <a:buSzPts val="2700"/>
              <a:buFont typeface="Noto Sans Symbols"/>
              <a:buChar char="▪"/>
            </a:pPr>
            <a:r>
              <a:rPr lang="en-US" sz="2700" b="0" i="0" u="none" strike="noStrike" cap="none">
                <a:solidFill>
                  <a:srgbClr val="000000"/>
                </a:solidFill>
                <a:latin typeface="Candara"/>
                <a:ea typeface="Candara"/>
                <a:cs typeface="Candara"/>
                <a:sym typeface="Candara"/>
              </a:rPr>
              <a:t>The revised Guideline for the NPHCDA Gateway is based on these reforms.</a:t>
            </a:r>
            <a:endParaRPr sz="2700" b="0" i="0" u="none" strike="noStrike" cap="none">
              <a:solidFill>
                <a:srgbClr val="000000"/>
              </a:solidFill>
              <a:latin typeface="Candara"/>
              <a:ea typeface="Candara"/>
              <a:cs typeface="Candara"/>
              <a:sym typeface="Candara"/>
            </a:endParaRPr>
          </a:p>
        </p:txBody>
      </p:sp>
      <p:sp>
        <p:nvSpPr>
          <p:cNvPr id="1707" name="Google Shape;1707;g351df2b98da_0_949"/>
          <p:cNvSpPr/>
          <p:nvPr/>
        </p:nvSpPr>
        <p:spPr>
          <a:xfrm>
            <a:off x="-130913" y="-50453"/>
            <a:ext cx="18415567" cy="10389870"/>
          </a:xfrm>
          <a:custGeom>
            <a:avLst/>
            <a:gdLst/>
            <a:ahLst/>
            <a:cxnLst/>
            <a:rect l="l" t="t" r="r" b="b"/>
            <a:pathLst>
              <a:path w="18369643" h="10287000" extrusionOk="0">
                <a:moveTo>
                  <a:pt x="0" y="0"/>
                </a:moveTo>
                <a:lnTo>
                  <a:pt x="18369642" y="0"/>
                </a:lnTo>
                <a:lnTo>
                  <a:pt x="18369642" y="10287000"/>
                </a:lnTo>
                <a:lnTo>
                  <a:pt x="0" y="10287000"/>
                </a:lnTo>
                <a:lnTo>
                  <a:pt x="0" y="0"/>
                </a:lnTo>
                <a:close/>
              </a:path>
            </a:pathLst>
          </a:custGeom>
          <a:blipFill rotWithShape="1">
            <a:blip r:embed="rId3">
              <a:alphaModFix amt="6000"/>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708" name="Google Shape;1708;g351df2b98da_0_949"/>
          <p:cNvSpPr/>
          <p:nvPr/>
        </p:nvSpPr>
        <p:spPr>
          <a:xfrm>
            <a:off x="167987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pic>
        <p:nvPicPr>
          <p:cNvPr id="1709" name="Google Shape;1709;g351df2b98da_0_949"/>
          <p:cNvPicPr preferRelativeResize="0"/>
          <p:nvPr/>
        </p:nvPicPr>
        <p:blipFill rotWithShape="1">
          <a:blip r:embed="rId5">
            <a:alphaModFix/>
          </a:blip>
          <a:srcRect/>
          <a:stretch/>
        </p:blipFill>
        <p:spPr>
          <a:xfrm>
            <a:off x="165367" y="96598"/>
            <a:ext cx="1982534" cy="793713"/>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715"/>
        <p:cNvGrpSpPr/>
        <p:nvPr/>
      </p:nvGrpSpPr>
      <p:grpSpPr>
        <a:xfrm>
          <a:off x="0" y="0"/>
          <a:ext cx="0" cy="0"/>
          <a:chOff x="0" y="0"/>
          <a:chExt cx="0" cy="0"/>
        </a:xfrm>
      </p:grpSpPr>
      <p:sp>
        <p:nvSpPr>
          <p:cNvPr id="1716" name="Google Shape;1716;g351df2b98da_0_1024"/>
          <p:cNvSpPr txBox="1">
            <a:spLocks noGrp="1"/>
          </p:cNvSpPr>
          <p:nvPr>
            <p:ph type="body" idx="2"/>
          </p:nvPr>
        </p:nvSpPr>
        <p:spPr>
          <a:xfrm>
            <a:off x="11690891" y="62395"/>
            <a:ext cx="5765100" cy="184800"/>
          </a:xfrm>
          <a:prstGeom prst="rect">
            <a:avLst/>
          </a:prstGeom>
          <a:noFill/>
          <a:ln>
            <a:noFill/>
          </a:ln>
        </p:spPr>
        <p:txBody>
          <a:bodyPr spcFirstLastPara="1" wrap="square" lIns="0" tIns="0" rIns="0" bIns="0" anchor="t" anchorCtr="0">
            <a:spAutoFit/>
          </a:bodyPr>
          <a:lstStyle/>
          <a:p>
            <a:pPr marL="0" lvl="0" indent="-76200" algn="r" rtl="0">
              <a:lnSpc>
                <a:spcPct val="100000"/>
              </a:lnSpc>
              <a:spcBef>
                <a:spcPts val="0"/>
              </a:spcBef>
              <a:spcAft>
                <a:spcPts val="0"/>
              </a:spcAft>
              <a:buSzPts val="1200"/>
              <a:buChar char="•"/>
            </a:pPr>
            <a:r>
              <a:rPr lang="en-US">
                <a:latin typeface="Candara"/>
                <a:ea typeface="Candara"/>
                <a:cs typeface="Candara"/>
                <a:sym typeface="Candara"/>
              </a:rPr>
              <a:t> </a:t>
            </a:r>
            <a:endParaRPr/>
          </a:p>
        </p:txBody>
      </p:sp>
      <p:sp>
        <p:nvSpPr>
          <p:cNvPr id="1717" name="Google Shape;1717;g351df2b98da_0_1024"/>
          <p:cNvSpPr txBox="1">
            <a:spLocks noGrp="1"/>
          </p:cNvSpPr>
          <p:nvPr>
            <p:ph type="title"/>
          </p:nvPr>
        </p:nvSpPr>
        <p:spPr>
          <a:xfrm>
            <a:off x="672156" y="1125650"/>
            <a:ext cx="17153100" cy="923400"/>
          </a:xfrm>
          <a:prstGeom prst="rect">
            <a:avLst/>
          </a:prstGeom>
          <a:noFill/>
          <a:ln>
            <a:noFill/>
          </a:ln>
        </p:spPr>
        <p:txBody>
          <a:bodyPr spcFirstLastPara="1" wrap="square" lIns="0" tIns="0" rIns="0" bIns="0" anchor="b" anchorCtr="0">
            <a:spAutoFit/>
          </a:bodyPr>
          <a:lstStyle/>
          <a:p>
            <a:pPr marL="0" lvl="0" indent="0" algn="l" rtl="0">
              <a:lnSpc>
                <a:spcPct val="100000"/>
              </a:lnSpc>
              <a:spcBef>
                <a:spcPts val="0"/>
              </a:spcBef>
              <a:spcAft>
                <a:spcPts val="0"/>
              </a:spcAft>
              <a:buClr>
                <a:schemeClr val="dk1"/>
              </a:buClr>
              <a:buSzPts val="3000"/>
              <a:buFont typeface="Candara"/>
              <a:buNone/>
            </a:pPr>
            <a:r>
              <a:rPr lang="en-US" sz="3000">
                <a:latin typeface="Candara"/>
                <a:ea typeface="Candara"/>
                <a:cs typeface="Candara"/>
                <a:sym typeface="Candara"/>
              </a:rPr>
              <a:t>Under the new reforms of BHCPF 2.0, The NPHCDA Gateway fund is further structured into four (4) components</a:t>
            </a:r>
            <a:endParaRPr/>
          </a:p>
        </p:txBody>
      </p:sp>
      <p:sp>
        <p:nvSpPr>
          <p:cNvPr id="1718" name="Google Shape;1718;g351df2b98da_0_1024"/>
          <p:cNvSpPr txBox="1">
            <a:spLocks noGrp="1"/>
          </p:cNvSpPr>
          <p:nvPr>
            <p:ph type="subTitle" idx="1"/>
          </p:nvPr>
        </p:nvSpPr>
        <p:spPr>
          <a:xfrm rot="10800000" flipH="1">
            <a:off x="195943" y="2044880"/>
            <a:ext cx="17866500" cy="169200"/>
          </a:xfrm>
          <a:prstGeom prst="rect">
            <a:avLst/>
          </a:prstGeom>
          <a:solidFill>
            <a:schemeClr val="accent3"/>
          </a:solidFill>
          <a:ln>
            <a:noFill/>
          </a:ln>
        </p:spPr>
        <p:txBody>
          <a:bodyPr spcFirstLastPara="1" wrap="square" lIns="0" tIns="0" rIns="0" bIns="0" anchor="t" anchorCtr="0">
            <a:spAutoFit/>
          </a:bodyPr>
          <a:lstStyle/>
          <a:p>
            <a:pPr marL="0" lvl="0" indent="0" algn="l" rtl="0">
              <a:lnSpc>
                <a:spcPct val="100000"/>
              </a:lnSpc>
              <a:spcBef>
                <a:spcPts val="0"/>
              </a:spcBef>
              <a:spcAft>
                <a:spcPts val="0"/>
              </a:spcAft>
              <a:buSzPts val="1100"/>
              <a:buNone/>
            </a:pPr>
            <a:endParaRPr sz="1100">
              <a:latin typeface="Candara"/>
              <a:ea typeface="Candara"/>
              <a:cs typeface="Candara"/>
              <a:sym typeface="Candara"/>
            </a:endParaRPr>
          </a:p>
        </p:txBody>
      </p:sp>
      <p:sp>
        <p:nvSpPr>
          <p:cNvPr id="1719" name="Google Shape;1719;g351df2b98da_0_1024"/>
          <p:cNvSpPr txBox="1"/>
          <p:nvPr/>
        </p:nvSpPr>
        <p:spPr>
          <a:xfrm>
            <a:off x="7206" y="475016"/>
            <a:ext cx="4505100" cy="630600"/>
          </a:xfrm>
          <a:prstGeom prst="rect">
            <a:avLst/>
          </a:prstGeom>
          <a:solidFill>
            <a:srgbClr val="06640C"/>
          </a:solidFill>
          <a:ln>
            <a:noFill/>
          </a:ln>
          <a:effectLst>
            <a:outerShdw blurRad="57785" dist="33020" dir="3180000" algn="ctr">
              <a:srgbClr val="000000">
                <a:alpha val="29800"/>
              </a:srgbClr>
            </a:outerShdw>
          </a:effectLst>
        </p:spPr>
        <p:txBody>
          <a:bodyPr spcFirstLastPara="1" wrap="square" lIns="137150" tIns="68550" rIns="137150" bIns="68550" anchor="t" anchorCtr="0">
            <a:noAutofit/>
          </a:bodyPr>
          <a:lstStyle/>
          <a:p>
            <a:pPr marL="0" marR="0" lvl="0" indent="0" algn="l" rtl="0">
              <a:lnSpc>
                <a:spcPct val="90000"/>
              </a:lnSpc>
              <a:spcBef>
                <a:spcPts val="0"/>
              </a:spcBef>
              <a:spcAft>
                <a:spcPts val="0"/>
              </a:spcAft>
              <a:buClr>
                <a:srgbClr val="FFFFFF"/>
              </a:buClr>
              <a:buSzPts val="3000"/>
              <a:buFont typeface="Candara"/>
              <a:buNone/>
            </a:pPr>
            <a:r>
              <a:rPr lang="en-US" sz="3000" b="1" i="0" u="none" strike="noStrike" cap="none">
                <a:solidFill>
                  <a:srgbClr val="FFFFFF"/>
                </a:solidFill>
                <a:latin typeface="Candara"/>
                <a:ea typeface="Candara"/>
                <a:cs typeface="Candara"/>
                <a:sym typeface="Candara"/>
              </a:rPr>
              <a:t>Fund Allocation</a:t>
            </a:r>
            <a:endParaRPr sz="2100"/>
          </a:p>
        </p:txBody>
      </p:sp>
      <p:grpSp>
        <p:nvGrpSpPr>
          <p:cNvPr id="1720" name="Google Shape;1720;g351df2b98da_0_1024"/>
          <p:cNvGrpSpPr/>
          <p:nvPr/>
        </p:nvGrpSpPr>
        <p:grpSpPr>
          <a:xfrm>
            <a:off x="1279100" y="2824932"/>
            <a:ext cx="14927677" cy="7606987"/>
            <a:chOff x="1524928" y="1980558"/>
            <a:chExt cx="9308273" cy="5071325"/>
          </a:xfrm>
        </p:grpSpPr>
        <p:grpSp>
          <p:nvGrpSpPr>
            <p:cNvPr id="1721" name="Google Shape;1721;g351df2b98da_0_1024"/>
            <p:cNvGrpSpPr/>
            <p:nvPr/>
          </p:nvGrpSpPr>
          <p:grpSpPr>
            <a:xfrm>
              <a:off x="1539682" y="1980558"/>
              <a:ext cx="9293519" cy="2370236"/>
              <a:chOff x="1539682" y="1980558"/>
              <a:chExt cx="9293519" cy="2370236"/>
            </a:xfrm>
          </p:grpSpPr>
          <p:grpSp>
            <p:nvGrpSpPr>
              <p:cNvPr id="1722" name="Google Shape;1722;g351df2b98da_0_1024"/>
              <p:cNvGrpSpPr/>
              <p:nvPr/>
            </p:nvGrpSpPr>
            <p:grpSpPr>
              <a:xfrm>
                <a:off x="1539682" y="1980558"/>
                <a:ext cx="2016000" cy="1192793"/>
                <a:chOff x="8052787" y="2065843"/>
                <a:chExt cx="2016000" cy="1192793"/>
              </a:xfrm>
            </p:grpSpPr>
            <p:sp>
              <p:nvSpPr>
                <p:cNvPr id="1723" name="Google Shape;1723;g351df2b98da_0_1024"/>
                <p:cNvSpPr txBox="1"/>
                <p:nvPr/>
              </p:nvSpPr>
              <p:spPr>
                <a:xfrm>
                  <a:off x="8052787" y="2396736"/>
                  <a:ext cx="2016000" cy="8619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595959"/>
                    </a:buClr>
                    <a:buSzPts val="2100"/>
                    <a:buFont typeface="Candara"/>
                    <a:buNone/>
                  </a:pPr>
                  <a:r>
                    <a:rPr lang="en-US" sz="2100" b="0" i="0" u="none" strike="noStrike" cap="none">
                      <a:solidFill>
                        <a:srgbClr val="595959"/>
                      </a:solidFill>
                      <a:latin typeface="Candara"/>
                      <a:ea typeface="Candara"/>
                      <a:cs typeface="Candara"/>
                      <a:sym typeface="Candara"/>
                    </a:rPr>
                    <a:t>Comprises of  </a:t>
                  </a:r>
                  <a:r>
                    <a:rPr lang="en-US" sz="2100" b="1" i="0" u="none" strike="noStrike" cap="none">
                      <a:solidFill>
                        <a:srgbClr val="595959"/>
                      </a:solidFill>
                      <a:latin typeface="Candara"/>
                      <a:ea typeface="Candara"/>
                      <a:cs typeface="Candara"/>
                      <a:sym typeface="Candara"/>
                    </a:rPr>
                    <a:t>HRH</a:t>
                  </a:r>
                  <a:r>
                    <a:rPr lang="en-US" sz="2100" b="0" i="0" u="none" strike="noStrike" cap="none">
                      <a:solidFill>
                        <a:srgbClr val="595959"/>
                      </a:solidFill>
                      <a:latin typeface="Candara"/>
                      <a:ea typeface="Candara"/>
                      <a:cs typeface="Candara"/>
                      <a:sym typeface="Candara"/>
                    </a:rPr>
                    <a:t> and </a:t>
                  </a:r>
                  <a:r>
                    <a:rPr lang="en-US" sz="2100" b="1" i="0" u="none" strike="noStrike" cap="none">
                      <a:solidFill>
                        <a:srgbClr val="595959"/>
                      </a:solidFill>
                      <a:latin typeface="Candara"/>
                      <a:ea typeface="Candara"/>
                      <a:cs typeface="Candara"/>
                      <a:sym typeface="Candara"/>
                    </a:rPr>
                    <a:t>DFF</a:t>
                  </a:r>
                  <a:r>
                    <a:rPr lang="en-US" sz="2100" b="0" i="0" u="none" strike="noStrike" cap="none">
                      <a:solidFill>
                        <a:srgbClr val="595959"/>
                      </a:solidFill>
                      <a:latin typeface="Candara"/>
                      <a:ea typeface="Candara"/>
                      <a:cs typeface="Candara"/>
                      <a:sym typeface="Candara"/>
                    </a:rPr>
                    <a:t> components which will now be disburse </a:t>
                  </a:r>
                  <a:r>
                    <a:rPr lang="en-US" sz="2100" b="1" i="0" u="none" strike="noStrike" cap="none">
                      <a:solidFill>
                        <a:srgbClr val="595959"/>
                      </a:solidFill>
                      <a:latin typeface="Candara"/>
                      <a:ea typeface="Candara"/>
                      <a:cs typeface="Candara"/>
                      <a:sym typeface="Candara"/>
                    </a:rPr>
                    <a:t>quarterly</a:t>
                  </a:r>
                  <a:r>
                    <a:rPr lang="en-US" sz="2100" b="0" i="0" u="none" strike="noStrike" cap="none">
                      <a:solidFill>
                        <a:srgbClr val="595959"/>
                      </a:solidFill>
                      <a:latin typeface="Candara"/>
                      <a:ea typeface="Candara"/>
                      <a:cs typeface="Candara"/>
                      <a:sym typeface="Candara"/>
                    </a:rPr>
                    <a:t> to state and onward to PHCs</a:t>
                  </a:r>
                  <a:endParaRPr sz="2100"/>
                </a:p>
              </p:txBody>
            </p:sp>
            <p:sp>
              <p:nvSpPr>
                <p:cNvPr id="1724" name="Google Shape;1724;g351df2b98da_0_1024"/>
                <p:cNvSpPr txBox="1"/>
                <p:nvPr/>
              </p:nvSpPr>
              <p:spPr>
                <a:xfrm>
                  <a:off x="8052787" y="2065843"/>
                  <a:ext cx="2016000" cy="2769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3AFF69"/>
                    </a:buClr>
                    <a:buSzPts val="2700"/>
                    <a:buFont typeface="Candara"/>
                    <a:buNone/>
                  </a:pPr>
                  <a:r>
                    <a:rPr lang="en-US" sz="2700" b="1" i="0" u="none" strike="noStrike" cap="none">
                      <a:solidFill>
                        <a:srgbClr val="3AFF69"/>
                      </a:solidFill>
                      <a:latin typeface="Candara"/>
                      <a:ea typeface="Candara"/>
                      <a:cs typeface="Candara"/>
                      <a:sym typeface="Candara"/>
                    </a:rPr>
                    <a:t>Programmatic fund</a:t>
                  </a:r>
                  <a:endParaRPr sz="2100"/>
                </a:p>
              </p:txBody>
            </p:sp>
          </p:grpSp>
          <p:grpSp>
            <p:nvGrpSpPr>
              <p:cNvPr id="1725" name="Google Shape;1725;g351df2b98da_0_1024"/>
              <p:cNvGrpSpPr/>
              <p:nvPr/>
            </p:nvGrpSpPr>
            <p:grpSpPr>
              <a:xfrm>
                <a:off x="8574500" y="2051808"/>
                <a:ext cx="2258701" cy="2298986"/>
                <a:chOff x="8052787" y="2137093"/>
                <a:chExt cx="2258701" cy="2298986"/>
              </a:xfrm>
            </p:grpSpPr>
            <p:sp>
              <p:nvSpPr>
                <p:cNvPr id="1726" name="Google Shape;1726;g351df2b98da_0_1024"/>
                <p:cNvSpPr txBox="1"/>
                <p:nvPr/>
              </p:nvSpPr>
              <p:spPr>
                <a:xfrm>
                  <a:off x="8052788" y="2383779"/>
                  <a:ext cx="2258700" cy="20523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595959"/>
                    </a:buClr>
                    <a:buSzPts val="2000"/>
                    <a:buFont typeface="Candara"/>
                    <a:buNone/>
                  </a:pPr>
                  <a:r>
                    <a:rPr lang="en-US" sz="2000" b="0" i="0" u="none" strike="noStrike" cap="none">
                      <a:solidFill>
                        <a:srgbClr val="595959"/>
                      </a:solidFill>
                      <a:latin typeface="Candara"/>
                      <a:ea typeface="Candara"/>
                      <a:cs typeface="Candara"/>
                      <a:sym typeface="Candara"/>
                    </a:rPr>
                    <a:t>Comprise of overhead funds derived as percentage  of national and Subnational levels funding to improve daily management and oversight of BHCPF implementation particularly LGHA supervision and mentoring of PHC (</a:t>
                  </a:r>
                  <a:r>
                    <a:rPr lang="en-US" sz="2000" b="1" i="0" u="none" strike="noStrike" cap="none">
                      <a:solidFill>
                        <a:srgbClr val="595959"/>
                      </a:solidFill>
                      <a:latin typeface="Candara"/>
                      <a:ea typeface="Candara"/>
                      <a:cs typeface="Candara"/>
                      <a:sym typeface="Candara"/>
                    </a:rPr>
                    <a:t>10%</a:t>
                  </a:r>
                  <a:r>
                    <a:rPr lang="en-US" sz="2000" b="0" i="0" u="none" strike="noStrike" cap="none">
                      <a:solidFill>
                        <a:srgbClr val="595959"/>
                      </a:solidFill>
                      <a:latin typeface="Candara"/>
                      <a:ea typeface="Candara"/>
                      <a:cs typeface="Candara"/>
                      <a:sym typeface="Candara"/>
                    </a:rPr>
                    <a:t> and </a:t>
                  </a:r>
                  <a:r>
                    <a:rPr lang="en-US" sz="2000" b="1" i="0" u="none" strike="noStrike" cap="none">
                      <a:solidFill>
                        <a:srgbClr val="595959"/>
                      </a:solidFill>
                      <a:latin typeface="Candara"/>
                      <a:ea typeface="Candara"/>
                      <a:cs typeface="Candara"/>
                      <a:sym typeface="Candara"/>
                    </a:rPr>
                    <a:t>15%</a:t>
                  </a:r>
                  <a:r>
                    <a:rPr lang="en-US" sz="2000" b="0" i="0" u="none" strike="noStrike" cap="none">
                      <a:solidFill>
                        <a:srgbClr val="595959"/>
                      </a:solidFill>
                      <a:latin typeface="Candara"/>
                      <a:ea typeface="Candara"/>
                      <a:cs typeface="Candara"/>
                      <a:sym typeface="Candara"/>
                    </a:rPr>
                    <a:t>  for National and State respectively)</a:t>
                  </a:r>
                  <a:endParaRPr sz="2100"/>
                </a:p>
              </p:txBody>
            </p:sp>
            <p:sp>
              <p:nvSpPr>
                <p:cNvPr id="1727" name="Google Shape;1727;g351df2b98da_0_1024"/>
                <p:cNvSpPr txBox="1"/>
                <p:nvPr/>
              </p:nvSpPr>
              <p:spPr>
                <a:xfrm>
                  <a:off x="8052787" y="2137093"/>
                  <a:ext cx="2016000" cy="2463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98611"/>
                    </a:buClr>
                    <a:buSzPts val="2400"/>
                    <a:buFont typeface="Candara"/>
                    <a:buNone/>
                  </a:pPr>
                  <a:r>
                    <a:rPr lang="en-US" sz="2400" b="1" i="0" u="none" strike="noStrike" cap="none">
                      <a:solidFill>
                        <a:srgbClr val="098611"/>
                      </a:solidFill>
                      <a:latin typeface="Candara"/>
                      <a:ea typeface="Candara"/>
                      <a:cs typeface="Candara"/>
                      <a:sym typeface="Candara"/>
                    </a:rPr>
                    <a:t>Operational Fund</a:t>
                  </a:r>
                  <a:endParaRPr sz="2100"/>
                </a:p>
              </p:txBody>
            </p:sp>
          </p:grpSp>
          <p:cxnSp>
            <p:nvCxnSpPr>
              <p:cNvPr id="1728" name="Google Shape;1728;g351df2b98da_0_1024"/>
              <p:cNvCxnSpPr/>
              <p:nvPr/>
            </p:nvCxnSpPr>
            <p:spPr>
              <a:xfrm>
                <a:off x="8338473" y="2100795"/>
                <a:ext cx="0" cy="592500"/>
              </a:xfrm>
              <a:prstGeom prst="straightConnector1">
                <a:avLst/>
              </a:prstGeom>
              <a:noFill/>
              <a:ln w="34925" cap="rnd" cmpd="sng">
                <a:solidFill>
                  <a:schemeClr val="accent3"/>
                </a:solidFill>
                <a:prstDash val="solid"/>
                <a:round/>
                <a:headEnd type="none" w="sm" len="sm"/>
                <a:tailEnd type="none" w="sm" len="sm"/>
              </a:ln>
            </p:spPr>
          </p:cxnSp>
          <p:cxnSp>
            <p:nvCxnSpPr>
              <p:cNvPr id="1729" name="Google Shape;1729;g351df2b98da_0_1024"/>
              <p:cNvCxnSpPr/>
              <p:nvPr/>
            </p:nvCxnSpPr>
            <p:spPr>
              <a:xfrm>
                <a:off x="3929427" y="2100795"/>
                <a:ext cx="0" cy="592500"/>
              </a:xfrm>
              <a:prstGeom prst="straightConnector1">
                <a:avLst/>
              </a:prstGeom>
              <a:noFill/>
              <a:ln w="34925" cap="rnd" cmpd="sng">
                <a:solidFill>
                  <a:schemeClr val="accent4"/>
                </a:solidFill>
                <a:prstDash val="solid"/>
                <a:round/>
                <a:headEnd type="none" w="sm" len="sm"/>
                <a:tailEnd type="none" w="sm" len="sm"/>
              </a:ln>
            </p:spPr>
          </p:cxnSp>
        </p:grpSp>
        <p:grpSp>
          <p:nvGrpSpPr>
            <p:cNvPr id="1730" name="Google Shape;1730;g351df2b98da_0_1024"/>
            <p:cNvGrpSpPr/>
            <p:nvPr/>
          </p:nvGrpSpPr>
          <p:grpSpPr>
            <a:xfrm>
              <a:off x="1524928" y="4790615"/>
              <a:ext cx="9065572" cy="2261268"/>
              <a:chOff x="1524928" y="4790615"/>
              <a:chExt cx="9065572" cy="2261268"/>
            </a:xfrm>
          </p:grpSpPr>
          <p:grpSp>
            <p:nvGrpSpPr>
              <p:cNvPr id="1731" name="Google Shape;1731;g351df2b98da_0_1024"/>
              <p:cNvGrpSpPr/>
              <p:nvPr/>
            </p:nvGrpSpPr>
            <p:grpSpPr>
              <a:xfrm>
                <a:off x="1524928" y="4790615"/>
                <a:ext cx="2030754" cy="1974040"/>
                <a:chOff x="8038033" y="2137093"/>
                <a:chExt cx="2030754" cy="1974040"/>
              </a:xfrm>
            </p:grpSpPr>
            <p:sp>
              <p:nvSpPr>
                <p:cNvPr id="1732" name="Google Shape;1732;g351df2b98da_0_1024"/>
                <p:cNvSpPr txBox="1"/>
                <p:nvPr/>
              </p:nvSpPr>
              <p:spPr>
                <a:xfrm>
                  <a:off x="8038033" y="2602733"/>
                  <a:ext cx="2016000" cy="15084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595959"/>
                    </a:buClr>
                    <a:buSzPts val="2100"/>
                    <a:buFont typeface="Candara"/>
                    <a:buNone/>
                  </a:pPr>
                  <a:r>
                    <a:rPr lang="en-US" sz="2100" b="0" i="0" u="none" strike="noStrike" cap="none">
                      <a:solidFill>
                        <a:srgbClr val="595959"/>
                      </a:solidFill>
                      <a:latin typeface="Candara"/>
                      <a:ea typeface="Candara"/>
                      <a:cs typeface="Candara"/>
                      <a:sym typeface="Candara"/>
                    </a:rPr>
                    <a:t>This will be based on need and and availability of funds which will be determined annually after all the annual funding requirement of the Gateway has been fulfilled</a:t>
                  </a:r>
                  <a:endParaRPr sz="2100"/>
                </a:p>
                <a:p>
                  <a:pPr marL="0" marR="0" lvl="0" indent="0" algn="l" rtl="0">
                    <a:lnSpc>
                      <a:spcPct val="100000"/>
                    </a:lnSpc>
                    <a:spcBef>
                      <a:spcPts val="0"/>
                    </a:spcBef>
                    <a:spcAft>
                      <a:spcPts val="0"/>
                    </a:spcAft>
                    <a:buClr>
                      <a:schemeClr val="dk1"/>
                    </a:buClr>
                    <a:buSzPts val="2100"/>
                    <a:buFont typeface="Arial"/>
                    <a:buNone/>
                  </a:pPr>
                  <a:endParaRPr sz="2100" b="0" i="0" u="none" strike="noStrike" cap="none">
                    <a:solidFill>
                      <a:srgbClr val="595959"/>
                    </a:solidFill>
                    <a:latin typeface="Candara"/>
                    <a:ea typeface="Candara"/>
                    <a:cs typeface="Candara"/>
                    <a:sym typeface="Candara"/>
                  </a:endParaRPr>
                </a:p>
              </p:txBody>
            </p:sp>
            <p:sp>
              <p:nvSpPr>
                <p:cNvPr id="1733" name="Google Shape;1733;g351df2b98da_0_1024"/>
                <p:cNvSpPr txBox="1"/>
                <p:nvPr/>
              </p:nvSpPr>
              <p:spPr>
                <a:xfrm>
                  <a:off x="8052787" y="2137093"/>
                  <a:ext cx="2016000" cy="2463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98611"/>
                    </a:buClr>
                    <a:buSzPts val="2400"/>
                    <a:buFont typeface="Candara"/>
                    <a:buNone/>
                  </a:pPr>
                  <a:r>
                    <a:rPr lang="en-US" sz="2400" b="1" i="0" u="none" strike="noStrike" cap="none">
                      <a:solidFill>
                        <a:srgbClr val="098611"/>
                      </a:solidFill>
                      <a:latin typeface="Candara"/>
                      <a:ea typeface="Candara"/>
                      <a:cs typeface="Candara"/>
                      <a:sym typeface="Candara"/>
                    </a:rPr>
                    <a:t>PHC Revitalization Fund</a:t>
                  </a:r>
                  <a:endParaRPr sz="2100"/>
                </a:p>
              </p:txBody>
            </p:sp>
          </p:grpSp>
          <p:grpSp>
            <p:nvGrpSpPr>
              <p:cNvPr id="1734" name="Google Shape;1734;g351df2b98da_0_1024"/>
              <p:cNvGrpSpPr/>
              <p:nvPr/>
            </p:nvGrpSpPr>
            <p:grpSpPr>
              <a:xfrm>
                <a:off x="8574500" y="4790615"/>
                <a:ext cx="2016000" cy="2261268"/>
                <a:chOff x="8052787" y="2137093"/>
                <a:chExt cx="2016000" cy="2261268"/>
              </a:xfrm>
            </p:grpSpPr>
            <p:sp>
              <p:nvSpPr>
                <p:cNvPr id="1735" name="Google Shape;1735;g351df2b98da_0_1024"/>
                <p:cNvSpPr txBox="1"/>
                <p:nvPr/>
              </p:nvSpPr>
              <p:spPr>
                <a:xfrm>
                  <a:off x="8052787" y="2674561"/>
                  <a:ext cx="2016000" cy="17238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595959"/>
                    </a:buClr>
                    <a:buSzPts val="2100"/>
                    <a:buFont typeface="Candara"/>
                    <a:buNone/>
                  </a:pPr>
                  <a:r>
                    <a:rPr lang="en-US" sz="2100" b="0" i="0" u="none" strike="noStrike" cap="none">
                      <a:solidFill>
                        <a:srgbClr val="595959"/>
                      </a:solidFill>
                      <a:latin typeface="Candara"/>
                      <a:ea typeface="Candara"/>
                      <a:cs typeface="Candara"/>
                      <a:sym typeface="Candara"/>
                    </a:rPr>
                    <a:t>PHC facilities will earn quarterly performance-based bonus payment based on scores derived from the quarterly evaluation of the  key performance indicators (KPIs)</a:t>
                  </a:r>
                  <a:endParaRPr sz="2100"/>
                </a:p>
              </p:txBody>
            </p:sp>
            <p:sp>
              <p:nvSpPr>
                <p:cNvPr id="1736" name="Google Shape;1736;g351df2b98da_0_1024"/>
                <p:cNvSpPr txBox="1"/>
                <p:nvPr/>
              </p:nvSpPr>
              <p:spPr>
                <a:xfrm>
                  <a:off x="8052787" y="2137093"/>
                  <a:ext cx="2016000" cy="5541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3AFF69"/>
                    </a:buClr>
                    <a:buSzPts val="2700"/>
                    <a:buFont typeface="Candara"/>
                    <a:buNone/>
                  </a:pPr>
                  <a:r>
                    <a:rPr lang="en-US" sz="2700" b="1" i="0" u="none" strike="noStrike" cap="none">
                      <a:solidFill>
                        <a:srgbClr val="3AFF69"/>
                      </a:solidFill>
                      <a:latin typeface="Candara"/>
                      <a:ea typeface="Candara"/>
                      <a:cs typeface="Candara"/>
                      <a:sym typeface="Candara"/>
                    </a:rPr>
                    <a:t>Performance based incentive fund</a:t>
                  </a:r>
                  <a:endParaRPr sz="2100"/>
                </a:p>
              </p:txBody>
            </p:sp>
          </p:grpSp>
          <p:cxnSp>
            <p:nvCxnSpPr>
              <p:cNvPr id="1737" name="Google Shape;1737;g351df2b98da_0_1024"/>
              <p:cNvCxnSpPr/>
              <p:nvPr/>
            </p:nvCxnSpPr>
            <p:spPr>
              <a:xfrm>
                <a:off x="8338473" y="4888589"/>
                <a:ext cx="0" cy="592500"/>
              </a:xfrm>
              <a:prstGeom prst="straightConnector1">
                <a:avLst/>
              </a:prstGeom>
              <a:noFill/>
              <a:ln w="34925" cap="rnd" cmpd="sng">
                <a:solidFill>
                  <a:schemeClr val="accent4"/>
                </a:solidFill>
                <a:prstDash val="solid"/>
                <a:round/>
                <a:headEnd type="none" w="sm" len="sm"/>
                <a:tailEnd type="none" w="sm" len="sm"/>
              </a:ln>
            </p:spPr>
          </p:cxnSp>
          <p:cxnSp>
            <p:nvCxnSpPr>
              <p:cNvPr id="1738" name="Google Shape;1738;g351df2b98da_0_1024"/>
              <p:cNvCxnSpPr/>
              <p:nvPr/>
            </p:nvCxnSpPr>
            <p:spPr>
              <a:xfrm>
                <a:off x="3929427" y="4888589"/>
                <a:ext cx="0" cy="592500"/>
              </a:xfrm>
              <a:prstGeom prst="straightConnector1">
                <a:avLst/>
              </a:prstGeom>
              <a:noFill/>
              <a:ln w="34925" cap="rnd" cmpd="sng">
                <a:solidFill>
                  <a:schemeClr val="accent3"/>
                </a:solidFill>
                <a:prstDash val="solid"/>
                <a:round/>
                <a:headEnd type="none" w="sm" len="sm"/>
                <a:tailEnd type="none" w="sm" len="sm"/>
              </a:ln>
            </p:spPr>
          </p:cxnSp>
        </p:grpSp>
      </p:grpSp>
      <p:grpSp>
        <p:nvGrpSpPr>
          <p:cNvPr id="1739" name="Google Shape;1739;g351df2b98da_0_1024"/>
          <p:cNvGrpSpPr/>
          <p:nvPr/>
        </p:nvGrpSpPr>
        <p:grpSpPr>
          <a:xfrm>
            <a:off x="5217321" y="1652274"/>
            <a:ext cx="6820723" cy="6826615"/>
            <a:chOff x="3822347" y="1400081"/>
            <a:chExt cx="4547149" cy="4551077"/>
          </a:xfrm>
        </p:grpSpPr>
        <p:grpSp>
          <p:nvGrpSpPr>
            <p:cNvPr id="1740" name="Google Shape;1740;g351df2b98da_0_1024"/>
            <p:cNvGrpSpPr/>
            <p:nvPr/>
          </p:nvGrpSpPr>
          <p:grpSpPr>
            <a:xfrm>
              <a:off x="3822347" y="1400081"/>
              <a:ext cx="4547149" cy="4551077"/>
              <a:chOff x="2105" y="923"/>
              <a:chExt cx="3473" cy="3476"/>
            </a:xfrm>
          </p:grpSpPr>
          <p:sp>
            <p:nvSpPr>
              <p:cNvPr id="1741" name="Google Shape;1741;g351df2b98da_0_1024"/>
              <p:cNvSpPr/>
              <p:nvPr/>
            </p:nvSpPr>
            <p:spPr>
              <a:xfrm>
                <a:off x="2137" y="923"/>
                <a:ext cx="2354" cy="1561"/>
              </a:xfrm>
              <a:custGeom>
                <a:avLst/>
                <a:gdLst/>
                <a:ahLst/>
                <a:cxnLst/>
                <a:rect l="l" t="t" r="r" b="b"/>
                <a:pathLst>
                  <a:path w="657" h="436" extrusionOk="0">
                    <a:moveTo>
                      <a:pt x="121" y="436"/>
                    </a:moveTo>
                    <a:cubicBezTo>
                      <a:pt x="121" y="436"/>
                      <a:pt x="0" y="202"/>
                      <a:pt x="158" y="112"/>
                    </a:cubicBezTo>
                    <a:cubicBezTo>
                      <a:pt x="352" y="0"/>
                      <a:pt x="657" y="249"/>
                      <a:pt x="657" y="249"/>
                    </a:cubicBezTo>
                    <a:cubicBezTo>
                      <a:pt x="657" y="249"/>
                      <a:pt x="474" y="167"/>
                      <a:pt x="304" y="234"/>
                    </a:cubicBezTo>
                    <a:cubicBezTo>
                      <a:pt x="185" y="281"/>
                      <a:pt x="121" y="436"/>
                      <a:pt x="121" y="436"/>
                    </a:cubicBezTo>
                    <a:close/>
                  </a:path>
                </a:pathLst>
              </a:custGeom>
              <a:gradFill>
                <a:gsLst>
                  <a:gs pos="0">
                    <a:schemeClr val="accent4"/>
                  </a:gs>
                  <a:gs pos="100000">
                    <a:srgbClr val="3AFF69"/>
                  </a:gs>
                </a:gsLst>
                <a:lin ang="3000122" scaled="0"/>
              </a:gra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sp>
            <p:nvSpPr>
              <p:cNvPr id="1742" name="Google Shape;1742;g351df2b98da_0_1024"/>
              <p:cNvSpPr/>
              <p:nvPr/>
            </p:nvSpPr>
            <p:spPr>
              <a:xfrm>
                <a:off x="4017" y="955"/>
                <a:ext cx="1561" cy="2352"/>
              </a:xfrm>
              <a:custGeom>
                <a:avLst/>
                <a:gdLst/>
                <a:ahLst/>
                <a:cxnLst/>
                <a:rect l="l" t="t" r="r" b="b"/>
                <a:pathLst>
                  <a:path w="436" h="657" extrusionOk="0">
                    <a:moveTo>
                      <a:pt x="0" y="121"/>
                    </a:moveTo>
                    <a:cubicBezTo>
                      <a:pt x="0" y="121"/>
                      <a:pt x="234" y="0"/>
                      <a:pt x="325" y="159"/>
                    </a:cubicBezTo>
                    <a:cubicBezTo>
                      <a:pt x="436" y="353"/>
                      <a:pt x="187" y="657"/>
                      <a:pt x="187" y="657"/>
                    </a:cubicBezTo>
                    <a:cubicBezTo>
                      <a:pt x="187" y="657"/>
                      <a:pt x="269" y="475"/>
                      <a:pt x="202" y="305"/>
                    </a:cubicBezTo>
                    <a:cubicBezTo>
                      <a:pt x="155" y="186"/>
                      <a:pt x="0" y="121"/>
                      <a:pt x="0" y="121"/>
                    </a:cubicBezTo>
                    <a:close/>
                  </a:path>
                </a:pathLst>
              </a:custGeom>
              <a:gradFill>
                <a:gsLst>
                  <a:gs pos="0">
                    <a:schemeClr val="accent3"/>
                  </a:gs>
                  <a:gs pos="100000">
                    <a:srgbClr val="06640C"/>
                  </a:gs>
                </a:gsLst>
                <a:lin ang="3000122" scaled="0"/>
              </a:gra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sp>
            <p:nvSpPr>
              <p:cNvPr id="1743" name="Google Shape;1743;g351df2b98da_0_1024"/>
              <p:cNvSpPr/>
              <p:nvPr/>
            </p:nvSpPr>
            <p:spPr>
              <a:xfrm>
                <a:off x="3194" y="2838"/>
                <a:ext cx="2352" cy="1561"/>
              </a:xfrm>
              <a:custGeom>
                <a:avLst/>
                <a:gdLst/>
                <a:ahLst/>
                <a:cxnLst/>
                <a:rect l="l" t="t" r="r" b="b"/>
                <a:pathLst>
                  <a:path w="657" h="436" extrusionOk="0">
                    <a:moveTo>
                      <a:pt x="536" y="0"/>
                    </a:moveTo>
                    <a:cubicBezTo>
                      <a:pt x="536" y="0"/>
                      <a:pt x="657" y="234"/>
                      <a:pt x="498" y="324"/>
                    </a:cubicBezTo>
                    <a:cubicBezTo>
                      <a:pt x="304" y="436"/>
                      <a:pt x="0" y="187"/>
                      <a:pt x="0" y="187"/>
                    </a:cubicBezTo>
                    <a:cubicBezTo>
                      <a:pt x="0" y="187"/>
                      <a:pt x="182" y="269"/>
                      <a:pt x="353" y="202"/>
                    </a:cubicBezTo>
                    <a:cubicBezTo>
                      <a:pt x="472" y="155"/>
                      <a:pt x="536" y="0"/>
                      <a:pt x="536" y="0"/>
                    </a:cubicBezTo>
                    <a:close/>
                  </a:path>
                </a:pathLst>
              </a:custGeom>
              <a:gradFill>
                <a:gsLst>
                  <a:gs pos="0">
                    <a:schemeClr val="accent4"/>
                  </a:gs>
                  <a:gs pos="100000">
                    <a:srgbClr val="3AFF69"/>
                  </a:gs>
                </a:gsLst>
                <a:lin ang="3000122" scaled="0"/>
              </a:gra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sp>
            <p:nvSpPr>
              <p:cNvPr id="1744" name="Google Shape;1744;g351df2b98da_0_1024"/>
              <p:cNvSpPr/>
              <p:nvPr/>
            </p:nvSpPr>
            <p:spPr>
              <a:xfrm>
                <a:off x="2105" y="2015"/>
                <a:ext cx="1558" cy="2352"/>
              </a:xfrm>
              <a:custGeom>
                <a:avLst/>
                <a:gdLst/>
                <a:ahLst/>
                <a:cxnLst/>
                <a:rect l="l" t="t" r="r" b="b"/>
                <a:pathLst>
                  <a:path w="435" h="657" extrusionOk="0">
                    <a:moveTo>
                      <a:pt x="435" y="536"/>
                    </a:moveTo>
                    <a:cubicBezTo>
                      <a:pt x="435" y="536"/>
                      <a:pt x="202" y="657"/>
                      <a:pt x="111" y="498"/>
                    </a:cubicBezTo>
                    <a:cubicBezTo>
                      <a:pt x="0" y="304"/>
                      <a:pt x="249" y="0"/>
                      <a:pt x="249" y="0"/>
                    </a:cubicBezTo>
                    <a:cubicBezTo>
                      <a:pt x="249" y="0"/>
                      <a:pt x="167" y="182"/>
                      <a:pt x="233" y="352"/>
                    </a:cubicBezTo>
                    <a:cubicBezTo>
                      <a:pt x="280" y="471"/>
                      <a:pt x="435" y="536"/>
                      <a:pt x="435" y="536"/>
                    </a:cubicBezTo>
                    <a:close/>
                  </a:path>
                </a:pathLst>
              </a:custGeom>
              <a:gradFill>
                <a:gsLst>
                  <a:gs pos="0">
                    <a:schemeClr val="accent3"/>
                  </a:gs>
                  <a:gs pos="100000">
                    <a:srgbClr val="06640C"/>
                  </a:gs>
                </a:gsLst>
                <a:lin ang="3000122" scaled="0"/>
              </a:gra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grpSp>
        <p:sp>
          <p:nvSpPr>
            <p:cNvPr id="1745" name="Google Shape;1745;g351df2b98da_0_1024"/>
            <p:cNvSpPr/>
            <p:nvPr/>
          </p:nvSpPr>
          <p:spPr>
            <a:xfrm>
              <a:off x="5073044" y="2658070"/>
              <a:ext cx="2090100" cy="2090100"/>
            </a:xfrm>
            <a:prstGeom prst="ellipse">
              <a:avLst/>
            </a:prstGeom>
            <a:solidFill>
              <a:srgbClr val="FFFFFF"/>
            </a:solidFill>
            <a:ln>
              <a:noFill/>
            </a:ln>
            <a:effectLst>
              <a:outerShdw blurRad="165100" sx="101000" sy="101000" algn="ctr" rotWithShape="0">
                <a:srgbClr val="000000">
                  <a:alpha val="20000"/>
                </a:srgbClr>
              </a:outerShdw>
            </a:effectLst>
          </p:spPr>
          <p:txBody>
            <a:bodyPr spcFirstLastPara="1" wrap="square" lIns="137150" tIns="68550" rIns="137150" bIns="68550" anchor="t" anchorCtr="0">
              <a:noAutofit/>
            </a:bodyPr>
            <a:lstStyle/>
            <a:p>
              <a:pPr marL="0" marR="0" lvl="0" indent="0" algn="ctr" rtl="0">
                <a:lnSpc>
                  <a:spcPct val="100000"/>
                </a:lnSpc>
                <a:spcBef>
                  <a:spcPts val="0"/>
                </a:spcBef>
                <a:spcAft>
                  <a:spcPts val="0"/>
                </a:spcAft>
                <a:buClr>
                  <a:schemeClr val="dk1"/>
                </a:buClr>
                <a:buSzPts val="2700"/>
                <a:buFont typeface="Arial"/>
                <a:buNone/>
              </a:pPr>
              <a:endParaRPr sz="2700" b="1" i="0" u="none" strike="noStrike" cap="none">
                <a:solidFill>
                  <a:srgbClr val="000000"/>
                </a:solidFill>
                <a:latin typeface="Candara"/>
                <a:ea typeface="Candara"/>
                <a:cs typeface="Candara"/>
                <a:sym typeface="Candara"/>
              </a:endParaRPr>
            </a:p>
            <a:p>
              <a:pPr marL="0" marR="0" lvl="0" indent="0" algn="ctr" rtl="0">
                <a:lnSpc>
                  <a:spcPct val="100000"/>
                </a:lnSpc>
                <a:spcBef>
                  <a:spcPts val="0"/>
                </a:spcBef>
                <a:spcAft>
                  <a:spcPts val="0"/>
                </a:spcAft>
                <a:buClr>
                  <a:srgbClr val="000000"/>
                </a:buClr>
                <a:buSzPts val="2700"/>
                <a:buFont typeface="Candara"/>
                <a:buNone/>
              </a:pPr>
              <a:r>
                <a:rPr lang="en-US" sz="2700" b="1" i="0" u="none" strike="noStrike" cap="none">
                  <a:solidFill>
                    <a:srgbClr val="000000"/>
                  </a:solidFill>
                  <a:latin typeface="Candara"/>
                  <a:ea typeface="Candara"/>
                  <a:cs typeface="Candara"/>
                  <a:sym typeface="Candara"/>
                </a:rPr>
                <a:t>Fund Allocation</a:t>
              </a:r>
              <a:endParaRPr sz="2100"/>
            </a:p>
          </p:txBody>
        </p:sp>
        <p:sp>
          <p:nvSpPr>
            <p:cNvPr id="1746" name="Google Shape;1746;g351df2b98da_0_1024"/>
            <p:cNvSpPr/>
            <p:nvPr/>
          </p:nvSpPr>
          <p:spPr>
            <a:xfrm>
              <a:off x="4223893" y="1791992"/>
              <a:ext cx="2721137" cy="1654584"/>
            </a:xfrm>
            <a:custGeom>
              <a:avLst/>
              <a:gdLst/>
              <a:ahLst/>
              <a:cxnLst/>
              <a:rect l="l" t="t" r="r" b="b"/>
              <a:pathLst>
                <a:path w="2721137" h="1654584" extrusionOk="0">
                  <a:moveTo>
                    <a:pt x="934944" y="53"/>
                  </a:moveTo>
                  <a:cubicBezTo>
                    <a:pt x="1776962" y="7403"/>
                    <a:pt x="2721137" y="777972"/>
                    <a:pt x="2721137" y="777972"/>
                  </a:cubicBezTo>
                  <a:cubicBezTo>
                    <a:pt x="2721137" y="777972"/>
                    <a:pt x="2637334" y="740433"/>
                    <a:pt x="2497778" y="698403"/>
                  </a:cubicBezTo>
                  <a:lnTo>
                    <a:pt x="2472824" y="691350"/>
                  </a:lnTo>
                  <a:lnTo>
                    <a:pt x="2455657" y="678689"/>
                  </a:lnTo>
                  <a:cubicBezTo>
                    <a:pt x="2110156" y="429629"/>
                    <a:pt x="1125824" y="-198175"/>
                    <a:pt x="453872" y="189631"/>
                  </a:cubicBezTo>
                  <a:cubicBezTo>
                    <a:pt x="-93388" y="501261"/>
                    <a:pt x="144522" y="1218009"/>
                    <a:pt x="252978" y="1475834"/>
                  </a:cubicBezTo>
                  <a:lnTo>
                    <a:pt x="272478" y="1520364"/>
                  </a:lnTo>
                  <a:lnTo>
                    <a:pt x="263296" y="1537610"/>
                  </a:lnTo>
                  <a:cubicBezTo>
                    <a:pt x="226441" y="1609171"/>
                    <a:pt x="207684" y="1654584"/>
                    <a:pt x="207684" y="1654584"/>
                  </a:cubicBezTo>
                  <a:cubicBezTo>
                    <a:pt x="207684" y="1654584"/>
                    <a:pt x="-359718" y="557647"/>
                    <a:pt x="381188" y="135749"/>
                  </a:cubicBezTo>
                  <a:cubicBezTo>
                    <a:pt x="551761" y="37306"/>
                    <a:pt x="740632" y="-1643"/>
                    <a:pt x="934944" y="53"/>
                  </a:cubicBezTo>
                  <a:close/>
                </a:path>
              </a:pathLst>
            </a:custGeom>
            <a:solidFill>
              <a:srgbClr val="00D131">
                <a:alpha val="40000"/>
              </a:srgbClr>
            </a:soli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sp>
          <p:nvSpPr>
            <p:cNvPr id="1747" name="Google Shape;1747;g351df2b98da_0_1024"/>
            <p:cNvSpPr/>
            <p:nvPr/>
          </p:nvSpPr>
          <p:spPr>
            <a:xfrm>
              <a:off x="6325717" y="1805210"/>
              <a:ext cx="1657140" cy="2718946"/>
            </a:xfrm>
            <a:custGeom>
              <a:avLst/>
              <a:gdLst/>
              <a:ahLst/>
              <a:cxnLst/>
              <a:rect l="l" t="t" r="r" b="b"/>
              <a:pathLst>
                <a:path w="1657140" h="2718946" extrusionOk="0">
                  <a:moveTo>
                    <a:pt x="854006" y="806"/>
                  </a:moveTo>
                  <a:cubicBezTo>
                    <a:pt x="1109315" y="10282"/>
                    <a:pt x="1363553" y="105199"/>
                    <a:pt x="1523523" y="384678"/>
                  </a:cubicBezTo>
                  <a:cubicBezTo>
                    <a:pt x="2043865" y="1294012"/>
                    <a:pt x="876612" y="2718946"/>
                    <a:pt x="876612" y="2718946"/>
                  </a:cubicBezTo>
                  <a:cubicBezTo>
                    <a:pt x="876612" y="2718946"/>
                    <a:pt x="914151" y="2635637"/>
                    <a:pt x="956181" y="2496769"/>
                  </a:cubicBezTo>
                  <a:lnTo>
                    <a:pt x="963614" y="2470598"/>
                  </a:lnTo>
                  <a:lnTo>
                    <a:pt x="975923" y="2453972"/>
                  </a:lnTo>
                  <a:cubicBezTo>
                    <a:pt x="1225105" y="2109673"/>
                    <a:pt x="1853558" y="1128572"/>
                    <a:pt x="1469215" y="456906"/>
                  </a:cubicBezTo>
                  <a:cubicBezTo>
                    <a:pt x="1154123" y="-93584"/>
                    <a:pt x="436725" y="143577"/>
                    <a:pt x="178779" y="251865"/>
                  </a:cubicBezTo>
                  <a:lnTo>
                    <a:pt x="133378" y="271712"/>
                  </a:lnTo>
                  <a:lnTo>
                    <a:pt x="116974" y="262882"/>
                  </a:lnTo>
                  <a:cubicBezTo>
                    <a:pt x="45413" y="225604"/>
                    <a:pt x="0" y="206562"/>
                    <a:pt x="0" y="206562"/>
                  </a:cubicBezTo>
                  <a:cubicBezTo>
                    <a:pt x="0" y="206562"/>
                    <a:pt x="428491" y="-14986"/>
                    <a:pt x="854006" y="806"/>
                  </a:cubicBezTo>
                  <a:close/>
                </a:path>
              </a:pathLst>
            </a:custGeom>
            <a:solidFill>
              <a:srgbClr val="044308">
                <a:alpha val="40000"/>
              </a:srgbClr>
            </a:soli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sp>
          <p:nvSpPr>
            <p:cNvPr id="1748" name="Google Shape;1748;g351df2b98da_0_1024"/>
            <p:cNvSpPr/>
            <p:nvPr/>
          </p:nvSpPr>
          <p:spPr>
            <a:xfrm>
              <a:off x="5248138" y="3910080"/>
              <a:ext cx="2718945" cy="1654584"/>
            </a:xfrm>
            <a:custGeom>
              <a:avLst/>
              <a:gdLst/>
              <a:ahLst/>
              <a:cxnLst/>
              <a:rect l="l" t="t" r="r" b="b"/>
              <a:pathLst>
                <a:path w="2718945" h="1654584" extrusionOk="0">
                  <a:moveTo>
                    <a:pt x="2512384" y="0"/>
                  </a:moveTo>
                  <a:cubicBezTo>
                    <a:pt x="2512384" y="0"/>
                    <a:pt x="3079546" y="1096937"/>
                    <a:pt x="2334268" y="1518836"/>
                  </a:cubicBezTo>
                  <a:cubicBezTo>
                    <a:pt x="1424934" y="2043865"/>
                    <a:pt x="0" y="876612"/>
                    <a:pt x="0" y="876612"/>
                  </a:cubicBezTo>
                  <a:cubicBezTo>
                    <a:pt x="0" y="876612"/>
                    <a:pt x="83309" y="914151"/>
                    <a:pt x="222320" y="956182"/>
                  </a:cubicBezTo>
                  <a:lnTo>
                    <a:pt x="248293" y="963549"/>
                  </a:lnTo>
                  <a:lnTo>
                    <a:pt x="264975" y="975895"/>
                  </a:lnTo>
                  <a:cubicBezTo>
                    <a:pt x="609274" y="1224956"/>
                    <a:pt x="1590375" y="1852760"/>
                    <a:pt x="2262042" y="1464954"/>
                  </a:cubicBezTo>
                  <a:cubicBezTo>
                    <a:pt x="2812531" y="1153324"/>
                    <a:pt x="2575371" y="436576"/>
                    <a:pt x="2467082" y="178751"/>
                  </a:cubicBezTo>
                  <a:lnTo>
                    <a:pt x="2447613" y="134230"/>
                  </a:lnTo>
                  <a:lnTo>
                    <a:pt x="2456796" y="116975"/>
                  </a:lnTo>
                  <a:cubicBezTo>
                    <a:pt x="2493635" y="45413"/>
                    <a:pt x="2512384" y="0"/>
                    <a:pt x="2512384" y="0"/>
                  </a:cubicBezTo>
                  <a:close/>
                </a:path>
              </a:pathLst>
            </a:custGeom>
            <a:solidFill>
              <a:srgbClr val="00D131">
                <a:alpha val="40000"/>
              </a:srgbClr>
            </a:soli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sp>
          <p:nvSpPr>
            <p:cNvPr id="1749" name="Google Shape;1749;g351df2b98da_0_1024"/>
            <p:cNvSpPr/>
            <p:nvPr/>
          </p:nvSpPr>
          <p:spPr>
            <a:xfrm>
              <a:off x="4209144" y="2832501"/>
              <a:ext cx="1653069" cy="2718945"/>
            </a:xfrm>
            <a:custGeom>
              <a:avLst/>
              <a:gdLst/>
              <a:ahLst/>
              <a:cxnLst/>
              <a:rect l="l" t="t" r="r" b="b"/>
              <a:pathLst>
                <a:path w="1653069" h="2718945" extrusionOk="0">
                  <a:moveTo>
                    <a:pt x="780820" y="0"/>
                  </a:moveTo>
                  <a:cubicBezTo>
                    <a:pt x="780820" y="0"/>
                    <a:pt x="743267" y="83309"/>
                    <a:pt x="701078" y="222177"/>
                  </a:cubicBezTo>
                  <a:lnTo>
                    <a:pt x="693639" y="248254"/>
                  </a:lnTo>
                  <a:lnTo>
                    <a:pt x="681255" y="264975"/>
                  </a:lnTo>
                  <a:cubicBezTo>
                    <a:pt x="431980" y="609275"/>
                    <a:pt x="-196707" y="1590375"/>
                    <a:pt x="187779" y="2262042"/>
                  </a:cubicBezTo>
                  <a:cubicBezTo>
                    <a:pt x="502989" y="2812531"/>
                    <a:pt x="1217839" y="2575371"/>
                    <a:pt x="1474827" y="2467082"/>
                  </a:cubicBezTo>
                  <a:lnTo>
                    <a:pt x="1519829" y="2447336"/>
                  </a:lnTo>
                  <a:lnTo>
                    <a:pt x="1536051" y="2456064"/>
                  </a:lnTo>
                  <a:cubicBezTo>
                    <a:pt x="1607639" y="2493343"/>
                    <a:pt x="1653069" y="2512385"/>
                    <a:pt x="1653069" y="2512385"/>
                  </a:cubicBezTo>
                  <a:cubicBezTo>
                    <a:pt x="1653069" y="2512385"/>
                    <a:pt x="560413" y="3079546"/>
                    <a:pt x="133668" y="2334268"/>
                  </a:cubicBezTo>
                  <a:cubicBezTo>
                    <a:pt x="-386868" y="1424935"/>
                    <a:pt x="780820" y="0"/>
                    <a:pt x="780820" y="0"/>
                  </a:cubicBezTo>
                  <a:close/>
                </a:path>
              </a:pathLst>
            </a:custGeom>
            <a:solidFill>
              <a:srgbClr val="044308">
                <a:alpha val="40000"/>
              </a:srgbClr>
            </a:solid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sp>
          <p:nvSpPr>
            <p:cNvPr id="1750" name="Google Shape;1750;g351df2b98da_0_1024"/>
            <p:cNvSpPr/>
            <p:nvPr/>
          </p:nvSpPr>
          <p:spPr>
            <a:xfrm>
              <a:off x="4641080" y="4849467"/>
              <a:ext cx="13749" cy="24407"/>
            </a:xfrm>
            <a:custGeom>
              <a:avLst/>
              <a:gdLst/>
              <a:ahLst/>
              <a:cxnLst/>
              <a:rect l="l" t="t" r="r" b="b"/>
              <a:pathLst>
                <a:path w="13749" h="24407" extrusionOk="0">
                  <a:moveTo>
                    <a:pt x="6931" y="24406"/>
                  </a:moveTo>
                  <a:cubicBezTo>
                    <a:pt x="3198" y="24469"/>
                    <a:pt x="120" y="21454"/>
                    <a:pt x="58" y="17672"/>
                  </a:cubicBezTo>
                  <a:cubicBezTo>
                    <a:pt x="57" y="17634"/>
                    <a:pt x="57" y="17595"/>
                    <a:pt x="57" y="17557"/>
                  </a:cubicBezTo>
                  <a:lnTo>
                    <a:pt x="57" y="7854"/>
                  </a:lnTo>
                  <a:cubicBezTo>
                    <a:pt x="-428" y="4040"/>
                    <a:pt x="2231" y="549"/>
                    <a:pt x="5997" y="58"/>
                  </a:cubicBezTo>
                  <a:cubicBezTo>
                    <a:pt x="9762" y="-434"/>
                    <a:pt x="13208" y="2260"/>
                    <a:pt x="13693" y="6074"/>
                  </a:cubicBezTo>
                  <a:cubicBezTo>
                    <a:pt x="13768" y="6665"/>
                    <a:pt x="13768" y="7263"/>
                    <a:pt x="13693" y="7854"/>
                  </a:cubicBezTo>
                  <a:lnTo>
                    <a:pt x="13693" y="17557"/>
                  </a:lnTo>
                  <a:cubicBezTo>
                    <a:pt x="13693" y="21340"/>
                    <a:pt x="10666" y="24406"/>
                    <a:pt x="6931" y="24406"/>
                  </a:cubicBezTo>
                  <a:close/>
                </a:path>
              </a:pathLst>
            </a:custGeom>
            <a:solidFill>
              <a:srgbClr val="FFFFFF"/>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grpSp>
          <p:nvGrpSpPr>
            <p:cNvPr id="1751" name="Google Shape;1751;g351df2b98da_0_1024"/>
            <p:cNvGrpSpPr/>
            <p:nvPr/>
          </p:nvGrpSpPr>
          <p:grpSpPr>
            <a:xfrm>
              <a:off x="7397306" y="5018978"/>
              <a:ext cx="72262" cy="15936"/>
              <a:chOff x="5005468" y="2173097"/>
              <a:chExt cx="72262" cy="15936"/>
            </a:xfrm>
          </p:grpSpPr>
          <p:sp>
            <p:nvSpPr>
              <p:cNvPr id="1752" name="Google Shape;1752;g351df2b98da_0_1024"/>
              <p:cNvSpPr/>
              <p:nvPr/>
            </p:nvSpPr>
            <p:spPr>
              <a:xfrm>
                <a:off x="5005468" y="2173097"/>
                <a:ext cx="16136" cy="15936"/>
              </a:xfrm>
              <a:custGeom>
                <a:avLst/>
                <a:gdLst/>
                <a:ahLst/>
                <a:cxnLst/>
                <a:rect l="l" t="t" r="r" b="b"/>
                <a:pathLst>
                  <a:path w="16136" h="15936" extrusionOk="0">
                    <a:moveTo>
                      <a:pt x="16135" y="7969"/>
                    </a:moveTo>
                    <a:cubicBezTo>
                      <a:pt x="16135" y="12370"/>
                      <a:pt x="12523" y="15937"/>
                      <a:pt x="8068" y="15937"/>
                    </a:cubicBezTo>
                    <a:cubicBezTo>
                      <a:pt x="3612" y="15937"/>
                      <a:pt x="0" y="12370"/>
                      <a:pt x="0" y="7969"/>
                    </a:cubicBezTo>
                    <a:cubicBezTo>
                      <a:pt x="0" y="3568"/>
                      <a:pt x="3612" y="1"/>
                      <a:pt x="8068" y="1"/>
                    </a:cubicBezTo>
                    <a:cubicBezTo>
                      <a:pt x="12459" y="-62"/>
                      <a:pt x="16071" y="3402"/>
                      <a:pt x="16135" y="7740"/>
                    </a:cubicBezTo>
                    <a:cubicBezTo>
                      <a:pt x="16136" y="7816"/>
                      <a:pt x="16136" y="7892"/>
                      <a:pt x="16135" y="7969"/>
                    </a:cubicBezTo>
                    <a:close/>
                  </a:path>
                </a:pathLst>
              </a:custGeom>
              <a:solidFill>
                <a:srgbClr val="FFFFFF"/>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sp>
            <p:nvSpPr>
              <p:cNvPr id="1753" name="Google Shape;1753;g351df2b98da_0_1024"/>
              <p:cNvSpPr/>
              <p:nvPr/>
            </p:nvSpPr>
            <p:spPr>
              <a:xfrm>
                <a:off x="5033474" y="2173097"/>
                <a:ext cx="16136" cy="15936"/>
              </a:xfrm>
              <a:custGeom>
                <a:avLst/>
                <a:gdLst/>
                <a:ahLst/>
                <a:cxnLst/>
                <a:rect l="l" t="t" r="r" b="b"/>
                <a:pathLst>
                  <a:path w="16136" h="15936" extrusionOk="0">
                    <a:moveTo>
                      <a:pt x="16135" y="7969"/>
                    </a:moveTo>
                    <a:cubicBezTo>
                      <a:pt x="16135" y="12370"/>
                      <a:pt x="12522" y="15937"/>
                      <a:pt x="8067" y="15936"/>
                    </a:cubicBezTo>
                    <a:cubicBezTo>
                      <a:pt x="3611" y="15936"/>
                      <a:pt x="0" y="12368"/>
                      <a:pt x="0" y="7967"/>
                    </a:cubicBezTo>
                    <a:cubicBezTo>
                      <a:pt x="0" y="3567"/>
                      <a:pt x="3613" y="0"/>
                      <a:pt x="8068" y="0"/>
                    </a:cubicBezTo>
                    <a:cubicBezTo>
                      <a:pt x="8107" y="0"/>
                      <a:pt x="8145" y="0"/>
                      <a:pt x="8183" y="1"/>
                    </a:cubicBezTo>
                    <a:cubicBezTo>
                      <a:pt x="12575" y="0"/>
                      <a:pt x="16136" y="3516"/>
                      <a:pt x="16136" y="7854"/>
                    </a:cubicBezTo>
                    <a:cubicBezTo>
                      <a:pt x="16136" y="7892"/>
                      <a:pt x="16136" y="7931"/>
                      <a:pt x="16135" y="7969"/>
                    </a:cubicBezTo>
                    <a:close/>
                  </a:path>
                </a:pathLst>
              </a:custGeom>
              <a:solidFill>
                <a:srgbClr val="FFFFFF"/>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sp>
            <p:nvSpPr>
              <p:cNvPr id="1754" name="Google Shape;1754;g351df2b98da_0_1024"/>
              <p:cNvSpPr/>
              <p:nvPr/>
            </p:nvSpPr>
            <p:spPr>
              <a:xfrm>
                <a:off x="5062557" y="2173098"/>
                <a:ext cx="15173" cy="15822"/>
              </a:xfrm>
              <a:custGeom>
                <a:avLst/>
                <a:gdLst/>
                <a:ahLst/>
                <a:cxnLst/>
                <a:rect l="l" t="t" r="r" b="b"/>
                <a:pathLst>
                  <a:path w="15173" h="15822" extrusionOk="0">
                    <a:moveTo>
                      <a:pt x="15174" y="7968"/>
                    </a:moveTo>
                    <a:cubicBezTo>
                      <a:pt x="15111" y="12324"/>
                      <a:pt x="11517" y="15823"/>
                      <a:pt x="7106" y="15822"/>
                    </a:cubicBezTo>
                    <a:cubicBezTo>
                      <a:pt x="2682" y="15297"/>
                      <a:pt x="-473" y="11330"/>
                      <a:pt x="58" y="6960"/>
                    </a:cubicBezTo>
                    <a:cubicBezTo>
                      <a:pt x="502" y="3313"/>
                      <a:pt x="3413" y="438"/>
                      <a:pt x="7106" y="0"/>
                    </a:cubicBezTo>
                    <a:cubicBezTo>
                      <a:pt x="11562" y="0"/>
                      <a:pt x="15174" y="3567"/>
                      <a:pt x="15174" y="7968"/>
                    </a:cubicBezTo>
                    <a:close/>
                  </a:path>
                </a:pathLst>
              </a:custGeom>
              <a:solidFill>
                <a:srgbClr val="FFFFFF"/>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grpSp>
        <p:grpSp>
          <p:nvGrpSpPr>
            <p:cNvPr id="1755" name="Google Shape;1755;g351df2b98da_0_1024"/>
            <p:cNvGrpSpPr/>
            <p:nvPr/>
          </p:nvGrpSpPr>
          <p:grpSpPr>
            <a:xfrm>
              <a:off x="4958335" y="2185872"/>
              <a:ext cx="49869" cy="207018"/>
              <a:chOff x="5062841" y="2142328"/>
              <a:chExt cx="49869" cy="207018"/>
            </a:xfrm>
          </p:grpSpPr>
          <p:sp>
            <p:nvSpPr>
              <p:cNvPr id="1756" name="Google Shape;1756;g351df2b98da_0_1024"/>
              <p:cNvSpPr/>
              <p:nvPr/>
            </p:nvSpPr>
            <p:spPr>
              <a:xfrm>
                <a:off x="5062841" y="2335823"/>
                <a:ext cx="13184" cy="13523"/>
              </a:xfrm>
              <a:custGeom>
                <a:avLst/>
                <a:gdLst/>
                <a:ahLst/>
                <a:cxnLst/>
                <a:rect l="l" t="t" r="r" b="b"/>
                <a:pathLst>
                  <a:path w="13184" h="13523" extrusionOk="0">
                    <a:moveTo>
                      <a:pt x="6592" y="13523"/>
                    </a:moveTo>
                    <a:cubicBezTo>
                      <a:pt x="2717" y="13281"/>
                      <a:pt x="-228" y="9943"/>
                      <a:pt x="14" y="6068"/>
                    </a:cubicBezTo>
                    <a:cubicBezTo>
                      <a:pt x="107" y="4573"/>
                      <a:pt x="676" y="3147"/>
                      <a:pt x="1636" y="1998"/>
                    </a:cubicBezTo>
                    <a:cubicBezTo>
                      <a:pt x="4403" y="-666"/>
                      <a:pt x="8781" y="-666"/>
                      <a:pt x="11548" y="1998"/>
                    </a:cubicBezTo>
                    <a:cubicBezTo>
                      <a:pt x="14038" y="4977"/>
                      <a:pt x="13641" y="9411"/>
                      <a:pt x="10662" y="11901"/>
                    </a:cubicBezTo>
                    <a:cubicBezTo>
                      <a:pt x="9513" y="12861"/>
                      <a:pt x="8087" y="13430"/>
                      <a:pt x="6592" y="13523"/>
                    </a:cubicBezTo>
                    <a:close/>
                  </a:path>
                </a:pathLst>
              </a:custGeom>
              <a:solidFill>
                <a:srgbClr val="FFFFFF"/>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sp>
            <p:nvSpPr>
              <p:cNvPr id="1757" name="Google Shape;1757;g351df2b98da_0_1024"/>
              <p:cNvSpPr/>
              <p:nvPr/>
            </p:nvSpPr>
            <p:spPr>
              <a:xfrm>
                <a:off x="5098649" y="2235961"/>
                <a:ext cx="14061" cy="35821"/>
              </a:xfrm>
              <a:custGeom>
                <a:avLst/>
                <a:gdLst/>
                <a:ahLst/>
                <a:cxnLst/>
                <a:rect l="l" t="t" r="r" b="b"/>
                <a:pathLst>
                  <a:path w="14061" h="35821" extrusionOk="0">
                    <a:moveTo>
                      <a:pt x="6974" y="35821"/>
                    </a:moveTo>
                    <a:cubicBezTo>
                      <a:pt x="3154" y="35821"/>
                      <a:pt x="58" y="32725"/>
                      <a:pt x="58" y="28905"/>
                    </a:cubicBezTo>
                    <a:lnTo>
                      <a:pt x="58" y="7929"/>
                    </a:lnTo>
                    <a:cubicBezTo>
                      <a:pt x="-438" y="4079"/>
                      <a:pt x="2282" y="555"/>
                      <a:pt x="6133" y="58"/>
                    </a:cubicBezTo>
                    <a:cubicBezTo>
                      <a:pt x="9984" y="-438"/>
                      <a:pt x="13508" y="2282"/>
                      <a:pt x="14004" y="6133"/>
                    </a:cubicBezTo>
                    <a:cubicBezTo>
                      <a:pt x="14081" y="6729"/>
                      <a:pt x="14081" y="7333"/>
                      <a:pt x="14004" y="7929"/>
                    </a:cubicBezTo>
                    <a:lnTo>
                      <a:pt x="14004" y="28905"/>
                    </a:lnTo>
                    <a:cubicBezTo>
                      <a:pt x="14004" y="32725"/>
                      <a:pt x="10909" y="35821"/>
                      <a:pt x="7090" y="35822"/>
                    </a:cubicBezTo>
                    <a:cubicBezTo>
                      <a:pt x="7051" y="35822"/>
                      <a:pt x="7012" y="35821"/>
                      <a:pt x="6974" y="35821"/>
                    </a:cubicBezTo>
                    <a:close/>
                  </a:path>
                </a:pathLst>
              </a:custGeom>
              <a:solidFill>
                <a:srgbClr val="FFFFFF"/>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sp>
            <p:nvSpPr>
              <p:cNvPr id="1758" name="Google Shape;1758;g351df2b98da_0_1024"/>
              <p:cNvSpPr/>
              <p:nvPr/>
            </p:nvSpPr>
            <p:spPr>
              <a:xfrm>
                <a:off x="5098706" y="2142328"/>
                <a:ext cx="13946" cy="34139"/>
              </a:xfrm>
              <a:custGeom>
                <a:avLst/>
                <a:gdLst/>
                <a:ahLst/>
                <a:cxnLst/>
                <a:rect l="l" t="t" r="r" b="b"/>
                <a:pathLst>
                  <a:path w="13946" h="34139" extrusionOk="0">
                    <a:moveTo>
                      <a:pt x="6916" y="34139"/>
                    </a:moveTo>
                    <a:cubicBezTo>
                      <a:pt x="3097" y="34140"/>
                      <a:pt x="1" y="31044"/>
                      <a:pt x="0" y="27225"/>
                    </a:cubicBezTo>
                    <a:cubicBezTo>
                      <a:pt x="0" y="27186"/>
                      <a:pt x="0" y="27148"/>
                      <a:pt x="1" y="27109"/>
                    </a:cubicBezTo>
                    <a:lnTo>
                      <a:pt x="1" y="6133"/>
                    </a:lnTo>
                    <a:cubicBezTo>
                      <a:pt x="497" y="2282"/>
                      <a:pt x="4021" y="-438"/>
                      <a:pt x="7872" y="58"/>
                    </a:cubicBezTo>
                    <a:cubicBezTo>
                      <a:pt x="11042" y="467"/>
                      <a:pt x="13538" y="2963"/>
                      <a:pt x="13946" y="6133"/>
                    </a:cubicBezTo>
                    <a:lnTo>
                      <a:pt x="13946" y="27109"/>
                    </a:lnTo>
                    <a:cubicBezTo>
                      <a:pt x="13946" y="30992"/>
                      <a:pt x="10799" y="34139"/>
                      <a:pt x="6916" y="34139"/>
                    </a:cubicBezTo>
                    <a:close/>
                  </a:path>
                </a:pathLst>
              </a:custGeom>
              <a:solidFill>
                <a:srgbClr val="FFFFFF"/>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grpSp>
      </p:grpSp>
      <p:pic>
        <p:nvPicPr>
          <p:cNvPr id="1759" name="Google Shape;1759;g351df2b98da_0_1024"/>
          <p:cNvPicPr preferRelativeResize="0"/>
          <p:nvPr/>
        </p:nvPicPr>
        <p:blipFill rotWithShape="1">
          <a:blip r:embed="rId3">
            <a:alphaModFix/>
          </a:blip>
          <a:srcRect/>
          <a:stretch/>
        </p:blipFill>
        <p:spPr>
          <a:xfrm>
            <a:off x="6443733" y="2598092"/>
            <a:ext cx="760260" cy="802734"/>
          </a:xfrm>
          <a:prstGeom prst="rect">
            <a:avLst/>
          </a:prstGeom>
          <a:noFill/>
          <a:ln>
            <a:noFill/>
          </a:ln>
        </p:spPr>
      </p:pic>
      <p:pic>
        <p:nvPicPr>
          <p:cNvPr id="1760" name="Google Shape;1760;g351df2b98da_0_1024"/>
          <p:cNvPicPr preferRelativeResize="0"/>
          <p:nvPr/>
        </p:nvPicPr>
        <p:blipFill rotWithShape="1">
          <a:blip r:embed="rId4">
            <a:alphaModFix/>
          </a:blip>
          <a:srcRect/>
          <a:stretch/>
        </p:blipFill>
        <p:spPr>
          <a:xfrm>
            <a:off x="10216745" y="2601672"/>
            <a:ext cx="742448" cy="802734"/>
          </a:xfrm>
          <a:prstGeom prst="rect">
            <a:avLst/>
          </a:prstGeom>
          <a:noFill/>
          <a:ln>
            <a:noFill/>
          </a:ln>
        </p:spPr>
      </p:pic>
      <p:pic>
        <p:nvPicPr>
          <p:cNvPr id="1761" name="Google Shape;1761;g351df2b98da_0_1024" descr="Hospital outline"/>
          <p:cNvPicPr preferRelativeResize="0"/>
          <p:nvPr/>
        </p:nvPicPr>
        <p:blipFill rotWithShape="1">
          <a:blip r:embed="rId5">
            <a:alphaModFix/>
          </a:blip>
          <a:srcRect/>
          <a:stretch/>
        </p:blipFill>
        <p:spPr>
          <a:xfrm>
            <a:off x="6357320" y="6726993"/>
            <a:ext cx="1014558" cy="1014558"/>
          </a:xfrm>
          <a:prstGeom prst="rect">
            <a:avLst/>
          </a:prstGeom>
          <a:noFill/>
          <a:ln>
            <a:noFill/>
          </a:ln>
        </p:spPr>
      </p:pic>
      <p:pic>
        <p:nvPicPr>
          <p:cNvPr id="1762" name="Google Shape;1762;g351df2b98da_0_1024" descr="Checklist outline"/>
          <p:cNvPicPr preferRelativeResize="0"/>
          <p:nvPr/>
        </p:nvPicPr>
        <p:blipFill rotWithShape="1">
          <a:blip r:embed="rId6">
            <a:alphaModFix/>
          </a:blip>
          <a:srcRect/>
          <a:stretch/>
        </p:blipFill>
        <p:spPr>
          <a:xfrm>
            <a:off x="10146209" y="6655230"/>
            <a:ext cx="812984" cy="81298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663"/>
        <p:cNvGrpSpPr/>
        <p:nvPr/>
      </p:nvGrpSpPr>
      <p:grpSpPr>
        <a:xfrm>
          <a:off x="0" y="0"/>
          <a:ext cx="0" cy="0"/>
          <a:chOff x="0" y="0"/>
          <a:chExt cx="0" cy="0"/>
        </a:xfrm>
      </p:grpSpPr>
      <p:sp>
        <p:nvSpPr>
          <p:cNvPr id="664" name="Google Shape;664;p5"/>
          <p:cNvSpPr/>
          <p:nvPr/>
        </p:nvSpPr>
        <p:spPr>
          <a:xfrm>
            <a:off x="-89694" y="-107648"/>
            <a:ext cx="18467388" cy="10445101"/>
          </a:xfrm>
          <a:custGeom>
            <a:avLst/>
            <a:gdLst/>
            <a:ahLst/>
            <a:cxnLst/>
            <a:rect l="l" t="t" r="r" b="b"/>
            <a:pathLst>
              <a:path w="18288000" h="10343640" extrusionOk="0">
                <a:moveTo>
                  <a:pt x="0" y="0"/>
                </a:moveTo>
                <a:lnTo>
                  <a:pt x="18288000" y="0"/>
                </a:lnTo>
                <a:lnTo>
                  <a:pt x="18288000" y="10343640"/>
                </a:lnTo>
                <a:lnTo>
                  <a:pt x="0" y="10343640"/>
                </a:lnTo>
                <a:lnTo>
                  <a:pt x="0" y="0"/>
                </a:lnTo>
                <a:close/>
              </a:path>
            </a:pathLst>
          </a:custGeom>
          <a:blipFill rotWithShape="1">
            <a:blip r:embed="rId3">
              <a:alphaModFix amt="9999"/>
            </a:blip>
            <a:stretch>
              <a:fillRect t="-8885" b="-8884"/>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665" name="Google Shape;665;p5"/>
          <p:cNvSpPr/>
          <p:nvPr/>
        </p:nvSpPr>
        <p:spPr>
          <a:xfrm>
            <a:off x="365634" y="1796981"/>
            <a:ext cx="13824152" cy="7906254"/>
          </a:xfrm>
          <a:custGeom>
            <a:avLst/>
            <a:gdLst/>
            <a:ahLst/>
            <a:cxnLst/>
            <a:rect l="l" t="t" r="r" b="b"/>
            <a:pathLst>
              <a:path w="4994101" h="2856206" extrusionOk="0">
                <a:moveTo>
                  <a:pt x="4869641" y="2856206"/>
                </a:moveTo>
                <a:lnTo>
                  <a:pt x="124460" y="2856206"/>
                </a:lnTo>
                <a:cubicBezTo>
                  <a:pt x="55880" y="2856206"/>
                  <a:pt x="0" y="2800326"/>
                  <a:pt x="0" y="2731746"/>
                </a:cubicBezTo>
                <a:lnTo>
                  <a:pt x="0" y="124460"/>
                </a:lnTo>
                <a:cubicBezTo>
                  <a:pt x="0" y="55880"/>
                  <a:pt x="55880" y="0"/>
                  <a:pt x="124460" y="0"/>
                </a:cubicBezTo>
                <a:lnTo>
                  <a:pt x="4869641" y="0"/>
                </a:lnTo>
                <a:cubicBezTo>
                  <a:pt x="4938221" y="0"/>
                  <a:pt x="4994101" y="55880"/>
                  <a:pt x="4994101" y="124460"/>
                </a:cubicBezTo>
                <a:lnTo>
                  <a:pt x="4994101" y="2731746"/>
                </a:lnTo>
                <a:cubicBezTo>
                  <a:pt x="4994101" y="2800326"/>
                  <a:pt x="4938221" y="2856206"/>
                  <a:pt x="4869641" y="2856206"/>
                </a:cubicBezTo>
                <a:close/>
              </a:path>
            </a:pathLst>
          </a:custGeom>
          <a:solidFill>
            <a:srgbClr val="000000">
              <a:alpha val="8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5"/>
          <p:cNvSpPr/>
          <p:nvPr/>
        </p:nvSpPr>
        <p:spPr>
          <a:xfrm>
            <a:off x="591044" y="1974905"/>
            <a:ext cx="13824152" cy="7906254"/>
          </a:xfrm>
          <a:custGeom>
            <a:avLst/>
            <a:gdLst/>
            <a:ahLst/>
            <a:cxnLst/>
            <a:rect l="l" t="t" r="r" b="b"/>
            <a:pathLst>
              <a:path w="4994101" h="2856206" extrusionOk="0">
                <a:moveTo>
                  <a:pt x="4869641" y="2856206"/>
                </a:moveTo>
                <a:lnTo>
                  <a:pt x="124460" y="2856206"/>
                </a:lnTo>
                <a:cubicBezTo>
                  <a:pt x="55880" y="2856206"/>
                  <a:pt x="0" y="2800326"/>
                  <a:pt x="0" y="2731746"/>
                </a:cubicBezTo>
                <a:lnTo>
                  <a:pt x="0" y="124460"/>
                </a:lnTo>
                <a:cubicBezTo>
                  <a:pt x="0" y="55880"/>
                  <a:pt x="55880" y="0"/>
                  <a:pt x="124460" y="0"/>
                </a:cubicBezTo>
                <a:lnTo>
                  <a:pt x="4869641" y="0"/>
                </a:lnTo>
                <a:cubicBezTo>
                  <a:pt x="4938221" y="0"/>
                  <a:pt x="4994101" y="55880"/>
                  <a:pt x="4994101" y="124460"/>
                </a:cubicBezTo>
                <a:lnTo>
                  <a:pt x="4994101" y="2731746"/>
                </a:lnTo>
                <a:cubicBezTo>
                  <a:pt x="4994101" y="2800326"/>
                  <a:pt x="4938221" y="2856206"/>
                  <a:pt x="4869641" y="2856206"/>
                </a:cubicBezTo>
                <a:close/>
              </a:path>
            </a:pathLst>
          </a:custGeom>
          <a:solidFill>
            <a:srgbClr val="E5F2E1">
              <a:alpha val="97254"/>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5"/>
          <p:cNvSpPr/>
          <p:nvPr/>
        </p:nvSpPr>
        <p:spPr>
          <a:xfrm>
            <a:off x="11693970" y="-50453"/>
            <a:ext cx="6683725" cy="10387905"/>
          </a:xfrm>
          <a:custGeom>
            <a:avLst/>
            <a:gdLst/>
            <a:ahLst/>
            <a:cxnLst/>
            <a:rect l="l" t="t" r="r" b="b"/>
            <a:pathLst>
              <a:path w="6618801" h="10343640" extrusionOk="0">
                <a:moveTo>
                  <a:pt x="0" y="0"/>
                </a:moveTo>
                <a:lnTo>
                  <a:pt x="6618801" y="0"/>
                </a:lnTo>
                <a:lnTo>
                  <a:pt x="6618801" y="10343640"/>
                </a:lnTo>
                <a:lnTo>
                  <a:pt x="0" y="10343640"/>
                </a:lnTo>
                <a:lnTo>
                  <a:pt x="0" y="0"/>
                </a:lnTo>
                <a:close/>
              </a:path>
            </a:pathLst>
          </a:custGeom>
          <a:blipFill rotWithShape="1">
            <a:blip r:embed="rId3">
              <a:alphaModFix/>
            </a:blip>
            <a:stretch>
              <a:fillRect l="-176288" t="-8885" b="-8884"/>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668" name="Google Shape;668;p5"/>
          <p:cNvSpPr txBox="1"/>
          <p:nvPr/>
        </p:nvSpPr>
        <p:spPr>
          <a:xfrm>
            <a:off x="800575" y="3514200"/>
            <a:ext cx="10826700" cy="6650100"/>
          </a:xfrm>
          <a:prstGeom prst="rect">
            <a:avLst/>
          </a:prstGeom>
          <a:noFill/>
          <a:ln>
            <a:noFill/>
          </a:ln>
        </p:spPr>
        <p:txBody>
          <a:bodyPr spcFirstLastPara="1" wrap="square" lIns="0" tIns="0" rIns="0" bIns="0" anchor="t" anchorCtr="0">
            <a:spAutoFit/>
          </a:bodyPr>
          <a:lstStyle/>
          <a:p>
            <a:pPr marL="501443" marR="0" lvl="1" indent="-250721" algn="l" rtl="0">
              <a:lnSpc>
                <a:spcPct val="119974"/>
              </a:lnSpc>
              <a:spcBef>
                <a:spcPts val="0"/>
              </a:spcBef>
              <a:spcAft>
                <a:spcPts val="0"/>
              </a:spcAft>
              <a:buClr>
                <a:srgbClr val="343432"/>
              </a:buClr>
              <a:buSzPts val="2323"/>
              <a:buFont typeface="Arial"/>
              <a:buChar char="•"/>
            </a:pPr>
            <a:r>
              <a:rPr lang="en-US" sz="2323" b="0" i="0" u="none" strike="noStrike" cap="none">
                <a:solidFill>
                  <a:srgbClr val="343432"/>
                </a:solidFill>
                <a:latin typeface="Century Gothic"/>
                <a:ea typeface="Century Gothic"/>
                <a:cs typeface="Century Gothic"/>
                <a:sym typeface="Century Gothic"/>
              </a:rPr>
              <a:t>Understand PHC funding mechanisms and the role of BHCPF in improving healthcare services.</a:t>
            </a:r>
            <a:endParaRPr/>
          </a:p>
          <a:p>
            <a:pPr marL="0" marR="0" lvl="0" indent="0" algn="l" rtl="0">
              <a:lnSpc>
                <a:spcPct val="119974"/>
              </a:lnSpc>
              <a:spcBef>
                <a:spcPts val="0"/>
              </a:spcBef>
              <a:spcAft>
                <a:spcPts val="0"/>
              </a:spcAft>
              <a:buNone/>
            </a:pPr>
            <a:endParaRPr sz="2323">
              <a:solidFill>
                <a:srgbClr val="343432"/>
              </a:solidFill>
              <a:latin typeface="Century Gothic"/>
              <a:ea typeface="Century Gothic"/>
              <a:cs typeface="Century Gothic"/>
              <a:sym typeface="Century Gothic"/>
            </a:endParaRPr>
          </a:p>
          <a:p>
            <a:pPr marL="501443" marR="0" lvl="1" indent="-250721" algn="l" rtl="0">
              <a:lnSpc>
                <a:spcPct val="139991"/>
              </a:lnSpc>
              <a:spcBef>
                <a:spcPts val="0"/>
              </a:spcBef>
              <a:spcAft>
                <a:spcPts val="0"/>
              </a:spcAft>
              <a:buClr>
                <a:srgbClr val="343432"/>
              </a:buClr>
              <a:buSzPts val="2323"/>
              <a:buFont typeface="Arial"/>
              <a:buChar char="•"/>
            </a:pPr>
            <a:r>
              <a:rPr lang="en-US" sz="2323" b="0" i="0" u="none" strike="noStrike" cap="none">
                <a:solidFill>
                  <a:srgbClr val="343432"/>
                </a:solidFill>
                <a:latin typeface="Century Gothic"/>
                <a:ea typeface="Century Gothic"/>
                <a:cs typeface="Century Gothic"/>
                <a:sym typeface="Century Gothic"/>
              </a:rPr>
              <a:t>Monitor financial transactions at PHC facilities, identify red flags, and report unauthorized spending.</a:t>
            </a:r>
            <a:endParaRPr/>
          </a:p>
          <a:p>
            <a:pPr marL="0" marR="0" lvl="0" indent="0" algn="l" rtl="0">
              <a:lnSpc>
                <a:spcPct val="139991"/>
              </a:lnSpc>
              <a:spcBef>
                <a:spcPts val="0"/>
              </a:spcBef>
              <a:spcAft>
                <a:spcPts val="0"/>
              </a:spcAft>
              <a:buNone/>
            </a:pPr>
            <a:endParaRPr sz="2323">
              <a:solidFill>
                <a:srgbClr val="343432"/>
              </a:solidFill>
              <a:latin typeface="Century Gothic"/>
              <a:ea typeface="Century Gothic"/>
              <a:cs typeface="Century Gothic"/>
              <a:sym typeface="Century Gothic"/>
            </a:endParaRPr>
          </a:p>
          <a:p>
            <a:pPr marL="501443" marR="0" lvl="1" indent="-250721" algn="l" rtl="0">
              <a:lnSpc>
                <a:spcPct val="139991"/>
              </a:lnSpc>
              <a:spcBef>
                <a:spcPts val="0"/>
              </a:spcBef>
              <a:spcAft>
                <a:spcPts val="0"/>
              </a:spcAft>
              <a:buClr>
                <a:srgbClr val="343432"/>
              </a:buClr>
              <a:buSzPts val="2323"/>
              <a:buFont typeface="Arial"/>
              <a:buChar char="•"/>
            </a:pPr>
            <a:r>
              <a:rPr lang="en-US" sz="2323" b="0" i="0" u="none" strike="noStrike" cap="none">
                <a:solidFill>
                  <a:srgbClr val="343432"/>
                </a:solidFill>
                <a:latin typeface="Century Gothic"/>
                <a:ea typeface="Century Gothic"/>
                <a:cs typeface="Century Gothic"/>
                <a:sym typeface="Century Gothic"/>
              </a:rPr>
              <a:t>Conduct routine facility visits, assess staff presence, medicine availability, and infrastructure, and submit accurate reports.</a:t>
            </a:r>
            <a:endParaRPr/>
          </a:p>
          <a:p>
            <a:pPr marL="0" marR="0" lvl="0" indent="0" algn="l" rtl="0">
              <a:lnSpc>
                <a:spcPct val="139991"/>
              </a:lnSpc>
              <a:spcBef>
                <a:spcPts val="0"/>
              </a:spcBef>
              <a:spcAft>
                <a:spcPts val="0"/>
              </a:spcAft>
              <a:buNone/>
            </a:pPr>
            <a:endParaRPr sz="2323">
              <a:solidFill>
                <a:srgbClr val="343432"/>
              </a:solidFill>
              <a:latin typeface="Century Gothic"/>
              <a:ea typeface="Century Gothic"/>
              <a:cs typeface="Century Gothic"/>
              <a:sym typeface="Century Gothic"/>
            </a:endParaRPr>
          </a:p>
          <a:p>
            <a:pPr marL="501443" marR="0" lvl="1" indent="-250721" algn="l" rtl="0">
              <a:lnSpc>
                <a:spcPct val="139991"/>
              </a:lnSpc>
              <a:spcBef>
                <a:spcPts val="0"/>
              </a:spcBef>
              <a:spcAft>
                <a:spcPts val="0"/>
              </a:spcAft>
              <a:buClr>
                <a:srgbClr val="343432"/>
              </a:buClr>
              <a:buSzPts val="2323"/>
              <a:buFont typeface="Arial"/>
              <a:buChar char="•"/>
            </a:pPr>
            <a:r>
              <a:rPr lang="en-US" sz="2323" b="0" i="0" u="none" strike="noStrike" cap="none">
                <a:solidFill>
                  <a:srgbClr val="343432"/>
                </a:solidFill>
                <a:latin typeface="Century Gothic"/>
                <a:ea typeface="Century Gothic"/>
                <a:cs typeface="Century Gothic"/>
                <a:sym typeface="Century Gothic"/>
              </a:rPr>
              <a:t>Support data collection and verification, ensuring PHC records align with actual service delivery and financial reporting.</a:t>
            </a:r>
            <a:endParaRPr/>
          </a:p>
          <a:p>
            <a:pPr marL="0" marR="0" lvl="0" indent="0" algn="l" rtl="0">
              <a:lnSpc>
                <a:spcPct val="139991"/>
              </a:lnSpc>
              <a:spcBef>
                <a:spcPts val="0"/>
              </a:spcBef>
              <a:spcAft>
                <a:spcPts val="0"/>
              </a:spcAft>
              <a:buNone/>
            </a:pPr>
            <a:endParaRPr sz="2323">
              <a:solidFill>
                <a:srgbClr val="343432"/>
              </a:solidFill>
              <a:latin typeface="Century Gothic"/>
              <a:ea typeface="Century Gothic"/>
              <a:cs typeface="Century Gothic"/>
              <a:sym typeface="Century Gothic"/>
            </a:endParaRPr>
          </a:p>
          <a:p>
            <a:pPr marL="501443" marR="0" lvl="1" indent="-250721" algn="l" rtl="0">
              <a:lnSpc>
                <a:spcPct val="139991"/>
              </a:lnSpc>
              <a:spcBef>
                <a:spcPts val="0"/>
              </a:spcBef>
              <a:spcAft>
                <a:spcPts val="0"/>
              </a:spcAft>
              <a:buClr>
                <a:srgbClr val="343432"/>
              </a:buClr>
              <a:buSzPts val="2323"/>
              <a:buFont typeface="Arial"/>
              <a:buChar char="•"/>
            </a:pPr>
            <a:r>
              <a:rPr lang="en-US" sz="2323" b="0" i="0" u="none" strike="noStrike" cap="none">
                <a:solidFill>
                  <a:srgbClr val="343432"/>
                </a:solidFill>
                <a:latin typeface="Century Gothic"/>
                <a:ea typeface="Century Gothic"/>
                <a:cs typeface="Century Gothic"/>
                <a:sym typeface="Century Gothic"/>
              </a:rPr>
              <a:t>Recognize security risks, personal safety threats, and emergency response protocols when working in the field.</a:t>
            </a:r>
            <a:endParaRPr/>
          </a:p>
        </p:txBody>
      </p:sp>
      <p:sp>
        <p:nvSpPr>
          <p:cNvPr id="669" name="Google Shape;669;p5"/>
          <p:cNvSpPr txBox="1"/>
          <p:nvPr/>
        </p:nvSpPr>
        <p:spPr>
          <a:xfrm>
            <a:off x="949129" y="2912024"/>
            <a:ext cx="9195300" cy="373200"/>
          </a:xfrm>
          <a:prstGeom prst="rect">
            <a:avLst/>
          </a:prstGeom>
          <a:noFill/>
          <a:ln>
            <a:noFill/>
          </a:ln>
        </p:spPr>
        <p:txBody>
          <a:bodyPr spcFirstLastPara="1" wrap="square" lIns="0" tIns="0" rIns="0" bIns="0" anchor="t" anchorCtr="0">
            <a:spAutoFit/>
          </a:bodyPr>
          <a:lstStyle/>
          <a:p>
            <a:pPr marL="0" marR="0" lvl="0" indent="0" algn="ctr" rtl="0">
              <a:lnSpc>
                <a:spcPct val="139933"/>
              </a:lnSpc>
              <a:spcBef>
                <a:spcPts val="0"/>
              </a:spcBef>
              <a:spcAft>
                <a:spcPts val="0"/>
              </a:spcAft>
              <a:buNone/>
            </a:pPr>
            <a:r>
              <a:rPr lang="en-US" sz="2424" b="1">
                <a:solidFill>
                  <a:srgbClr val="000000"/>
                </a:solidFill>
                <a:latin typeface="Century Gothic"/>
                <a:ea typeface="Century Gothic"/>
                <a:cs typeface="Century Gothic"/>
                <a:sym typeface="Century Gothic"/>
              </a:rPr>
              <a:t>BY THE END OF THIS TRAINING, PFMO</a:t>
            </a:r>
            <a:r>
              <a:rPr lang="en-US" sz="2424" b="1">
                <a:latin typeface="Century Gothic"/>
                <a:ea typeface="Century Gothic"/>
                <a:cs typeface="Century Gothic"/>
                <a:sym typeface="Century Gothic"/>
              </a:rPr>
              <a:t>s</a:t>
            </a:r>
            <a:r>
              <a:rPr lang="en-US" sz="2424" b="1">
                <a:solidFill>
                  <a:srgbClr val="000000"/>
                </a:solidFill>
                <a:latin typeface="Century Gothic"/>
                <a:ea typeface="Century Gothic"/>
                <a:cs typeface="Century Gothic"/>
                <a:sym typeface="Century Gothic"/>
              </a:rPr>
              <a:t> WILL BE ABLE TO:</a:t>
            </a:r>
            <a:endParaRPr/>
          </a:p>
        </p:txBody>
      </p:sp>
      <p:sp>
        <p:nvSpPr>
          <p:cNvPr id="670" name="Google Shape;670;p5"/>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671" name="Google Shape;671;p5"/>
          <p:cNvSpPr txBox="1"/>
          <p:nvPr/>
        </p:nvSpPr>
        <p:spPr>
          <a:xfrm>
            <a:off x="591044" y="1026814"/>
            <a:ext cx="7178578" cy="688412"/>
          </a:xfrm>
          <a:prstGeom prst="rect">
            <a:avLst/>
          </a:prstGeom>
          <a:noFill/>
          <a:ln>
            <a:noFill/>
          </a:ln>
        </p:spPr>
        <p:txBody>
          <a:bodyPr spcFirstLastPara="1" wrap="square" lIns="0" tIns="0" rIns="0" bIns="0" anchor="t" anchorCtr="0">
            <a:spAutoFit/>
          </a:bodyPr>
          <a:lstStyle/>
          <a:p>
            <a:pPr marL="0" marR="0" lvl="0" indent="0" algn="l" rtl="0">
              <a:lnSpc>
                <a:spcPct val="140019"/>
              </a:lnSpc>
              <a:spcBef>
                <a:spcPts val="0"/>
              </a:spcBef>
              <a:spcAft>
                <a:spcPts val="0"/>
              </a:spcAft>
              <a:buNone/>
            </a:pPr>
            <a:r>
              <a:rPr lang="en-US" sz="4038">
                <a:solidFill>
                  <a:srgbClr val="1C5C2A"/>
                </a:solidFill>
                <a:latin typeface="Century Gothic"/>
                <a:ea typeface="Century Gothic"/>
                <a:cs typeface="Century Gothic"/>
                <a:sym typeface="Century Gothic"/>
              </a:rPr>
              <a:t>COURSE OBJECTIVE</a:t>
            </a:r>
            <a:endParaRPr/>
          </a:p>
        </p:txBody>
      </p:sp>
      <p:sp>
        <p:nvSpPr>
          <p:cNvPr id="672" name="Google Shape;672;p5"/>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20"/>
              <a:t>5</a:t>
            </a:fld>
            <a:endParaRPr sz="1620"/>
          </a:p>
        </p:txBody>
      </p:sp>
      <p:pic>
        <p:nvPicPr>
          <p:cNvPr id="673" name="Google Shape;673;p5"/>
          <p:cNvPicPr preferRelativeResize="0"/>
          <p:nvPr/>
        </p:nvPicPr>
        <p:blipFill rotWithShape="1">
          <a:blip r:embed="rId5">
            <a:alphaModFix/>
          </a:blip>
          <a:srcRect/>
          <a:stretch/>
        </p:blipFill>
        <p:spPr>
          <a:xfrm>
            <a:off x="151067" y="96598"/>
            <a:ext cx="1982534" cy="793713"/>
          </a:xfrm>
          <a:prstGeom prst="rect">
            <a:avLst/>
          </a:prstGeom>
          <a:noFill/>
          <a:ln>
            <a:noFill/>
          </a:ln>
        </p:spPr>
      </p:pic>
    </p:spTree>
  </p:cSld>
  <p:clrMapOvr>
    <a:masterClrMapping/>
  </p:clrMapOvr>
  <p:transition>
    <p:push/>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766"/>
        <p:cNvGrpSpPr/>
        <p:nvPr/>
      </p:nvGrpSpPr>
      <p:grpSpPr>
        <a:xfrm>
          <a:off x="0" y="0"/>
          <a:ext cx="0" cy="0"/>
          <a:chOff x="0" y="0"/>
          <a:chExt cx="0" cy="0"/>
        </a:xfrm>
      </p:grpSpPr>
      <p:cxnSp>
        <p:nvCxnSpPr>
          <p:cNvPr id="1767" name="Google Shape;1767;g351df2b98da_0_1076"/>
          <p:cNvCxnSpPr/>
          <p:nvPr/>
        </p:nvCxnSpPr>
        <p:spPr>
          <a:xfrm>
            <a:off x="8170164" y="6210023"/>
            <a:ext cx="1848600" cy="0"/>
          </a:xfrm>
          <a:prstGeom prst="straightConnector1">
            <a:avLst/>
          </a:prstGeom>
          <a:noFill/>
          <a:ln w="9525" cap="flat" cmpd="sng">
            <a:solidFill>
              <a:srgbClr val="007FB8"/>
            </a:solidFill>
            <a:prstDash val="dash"/>
            <a:round/>
            <a:headEnd type="none" w="sm" len="sm"/>
            <a:tailEnd type="triangle" w="med" len="med"/>
          </a:ln>
        </p:spPr>
      </p:cxnSp>
      <p:sp>
        <p:nvSpPr>
          <p:cNvPr id="1768" name="Google Shape;1768;g351df2b98da_0_1076"/>
          <p:cNvSpPr txBox="1">
            <a:spLocks noGrp="1"/>
          </p:cNvSpPr>
          <p:nvPr>
            <p:ph type="title"/>
          </p:nvPr>
        </p:nvSpPr>
        <p:spPr>
          <a:xfrm>
            <a:off x="480943" y="618687"/>
            <a:ext cx="16815600" cy="1688400"/>
          </a:xfrm>
          <a:prstGeom prst="rect">
            <a:avLst/>
          </a:prstGeom>
          <a:noFill/>
          <a:ln>
            <a:noFill/>
          </a:ln>
        </p:spPr>
        <p:txBody>
          <a:bodyPr spcFirstLastPara="1" wrap="square" lIns="0" tIns="0" rIns="0" bIns="0" anchor="b" anchorCtr="0">
            <a:noAutofit/>
          </a:bodyPr>
          <a:lstStyle/>
          <a:p>
            <a:pPr marL="0" lvl="0" indent="0" algn="l" rtl="0">
              <a:lnSpc>
                <a:spcPct val="100000"/>
              </a:lnSpc>
              <a:spcBef>
                <a:spcPts val="0"/>
              </a:spcBef>
              <a:spcAft>
                <a:spcPts val="0"/>
              </a:spcAft>
              <a:buClr>
                <a:schemeClr val="dk1"/>
              </a:buClr>
              <a:buSzPts val="2700"/>
              <a:buFont typeface="Candara"/>
              <a:buNone/>
            </a:pPr>
            <a:r>
              <a:rPr lang="en-US" sz="2700" b="0">
                <a:latin typeface="Candara"/>
                <a:ea typeface="Candara"/>
                <a:cs typeface="Candara"/>
                <a:sym typeface="Candara"/>
              </a:rPr>
              <a:t>The Direct Facility Financing (DFF) component which account for 26.71% of BHCPF will now be tiered For equity consideration and effective performance-based funding under the gateway, the BHCPF PHC facilities are to be classified into 2 DFF tiers:</a:t>
            </a:r>
            <a:br>
              <a:rPr lang="en-US" sz="2700" b="0">
                <a:latin typeface="Candara"/>
                <a:ea typeface="Candara"/>
                <a:cs typeface="Candara"/>
                <a:sym typeface="Candara"/>
              </a:rPr>
            </a:br>
            <a:endParaRPr sz="2700" b="0">
              <a:latin typeface="Candara"/>
              <a:ea typeface="Candara"/>
              <a:cs typeface="Candara"/>
              <a:sym typeface="Candara"/>
            </a:endParaRPr>
          </a:p>
        </p:txBody>
      </p:sp>
      <p:grpSp>
        <p:nvGrpSpPr>
          <p:cNvPr id="1769" name="Google Shape;1769;g351df2b98da_0_1076"/>
          <p:cNvGrpSpPr/>
          <p:nvPr/>
        </p:nvGrpSpPr>
        <p:grpSpPr>
          <a:xfrm>
            <a:off x="2536531" y="1988248"/>
            <a:ext cx="12757950" cy="7603799"/>
            <a:chOff x="1931485" y="1305432"/>
            <a:chExt cx="8505300" cy="5552650"/>
          </a:xfrm>
        </p:grpSpPr>
        <p:sp>
          <p:nvSpPr>
            <p:cNvPr id="1770" name="Google Shape;1770;g351df2b98da_0_1076"/>
            <p:cNvSpPr/>
            <p:nvPr/>
          </p:nvSpPr>
          <p:spPr>
            <a:xfrm>
              <a:off x="1931485" y="2890282"/>
              <a:ext cx="8505300" cy="3967800"/>
            </a:xfrm>
            <a:prstGeom prst="ellipse">
              <a:avLst/>
            </a:prstGeom>
            <a:solidFill>
              <a:srgbClr val="BFBFBF"/>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4800"/>
                <a:buFont typeface="Arial"/>
                <a:buNone/>
              </a:pPr>
              <a:endParaRPr sz="4800" b="0" i="0" u="none" strike="noStrike" cap="none">
                <a:solidFill>
                  <a:srgbClr val="FFFFFF"/>
                </a:solidFill>
                <a:latin typeface="Candara"/>
                <a:ea typeface="Candara"/>
                <a:cs typeface="Candara"/>
                <a:sym typeface="Candara"/>
              </a:endParaRPr>
            </a:p>
          </p:txBody>
        </p:sp>
        <p:grpSp>
          <p:nvGrpSpPr>
            <p:cNvPr id="1771" name="Google Shape;1771;g351df2b98da_0_1076"/>
            <p:cNvGrpSpPr/>
            <p:nvPr/>
          </p:nvGrpSpPr>
          <p:grpSpPr>
            <a:xfrm>
              <a:off x="2253438" y="1305432"/>
              <a:ext cx="3837766" cy="4375188"/>
              <a:chOff x="2253438" y="1219745"/>
              <a:chExt cx="3837766" cy="4375188"/>
            </a:xfrm>
          </p:grpSpPr>
          <p:sp>
            <p:nvSpPr>
              <p:cNvPr id="1772" name="Google Shape;1772;g351df2b98da_0_1076"/>
              <p:cNvSpPr/>
              <p:nvPr/>
            </p:nvSpPr>
            <p:spPr>
              <a:xfrm>
                <a:off x="2344204" y="2221133"/>
                <a:ext cx="3679500" cy="3373800"/>
              </a:xfrm>
              <a:prstGeom prst="rect">
                <a:avLst/>
              </a:prstGeom>
              <a:gradFill>
                <a:gsLst>
                  <a:gs pos="0">
                    <a:srgbClr val="FFFFFF"/>
                  </a:gs>
                  <a:gs pos="100000">
                    <a:srgbClr val="FFFFFF"/>
                  </a:gs>
                </a:gsLst>
                <a:lin ang="5400012" scaled="0"/>
              </a:gradFill>
              <a:ln w="12700" cap="flat" cmpd="sng">
                <a:solidFill>
                  <a:srgbClr val="FFFFFF"/>
                </a:solidFill>
                <a:prstDash val="solid"/>
                <a:round/>
                <a:headEnd type="none" w="sm" len="sm"/>
                <a:tailEnd type="none" w="sm" len="sm"/>
              </a:ln>
              <a:effectLst>
                <a:reflection stA="52000" endA="300" endPos="20000" fadeDir="5400012" sy="-100000" algn="bl" rotWithShape="0"/>
              </a:effectLst>
            </p:spPr>
            <p:txBody>
              <a:bodyPr spcFirstLastPara="1" wrap="square" lIns="182825" tIns="182825" rIns="182825" bIns="182825" anchor="t" anchorCtr="0">
                <a:noAutofit/>
              </a:bodyPr>
              <a:lstStyle/>
              <a:p>
                <a:pPr marL="520700" marR="0" lvl="0" indent="-520700" algn="l" rtl="0">
                  <a:lnSpc>
                    <a:spcPct val="100000"/>
                  </a:lnSpc>
                  <a:spcBef>
                    <a:spcPts val="0"/>
                  </a:spcBef>
                  <a:spcAft>
                    <a:spcPts val="0"/>
                  </a:spcAft>
                  <a:buClr>
                    <a:srgbClr val="000000"/>
                  </a:buClr>
                  <a:buSzPts val="2400"/>
                  <a:buFont typeface="Noto Sans Symbols"/>
                  <a:buChar char="▪"/>
                </a:pPr>
                <a:r>
                  <a:rPr lang="en-US" sz="2400" b="0" i="0" u="none" strike="noStrike" cap="none">
                    <a:solidFill>
                      <a:srgbClr val="000000"/>
                    </a:solidFill>
                    <a:latin typeface="Candara"/>
                    <a:ea typeface="Candara"/>
                    <a:cs typeface="Candara"/>
                    <a:sym typeface="Candara"/>
                  </a:rPr>
                  <a:t>These category of BHCPF facilities will receive higher DFF disbursement</a:t>
                </a:r>
                <a:endParaRPr sz="2100"/>
              </a:p>
              <a:p>
                <a:pPr marL="520700" marR="0" lvl="0" indent="-368300" algn="l" rtl="0">
                  <a:lnSpc>
                    <a:spcPct val="100000"/>
                  </a:lnSpc>
                  <a:spcBef>
                    <a:spcPts val="0"/>
                  </a:spcBef>
                  <a:spcAft>
                    <a:spcPts val="0"/>
                  </a:spcAft>
                  <a:buClr>
                    <a:schemeClr val="dk1"/>
                  </a:buClr>
                  <a:buSzPts val="2400"/>
                  <a:buFont typeface="Noto Sans Symbols"/>
                  <a:buNone/>
                </a:pPr>
                <a:endParaRPr sz="2400" b="0" i="0" u="none" strike="noStrike" cap="none">
                  <a:solidFill>
                    <a:srgbClr val="000000"/>
                  </a:solidFill>
                  <a:latin typeface="Candara"/>
                  <a:ea typeface="Candara"/>
                  <a:cs typeface="Candara"/>
                  <a:sym typeface="Candara"/>
                </a:endParaRPr>
              </a:p>
              <a:p>
                <a:pPr marL="520700" marR="0" lvl="0" indent="-520700" algn="l" rtl="0">
                  <a:lnSpc>
                    <a:spcPct val="100000"/>
                  </a:lnSpc>
                  <a:spcBef>
                    <a:spcPts val="900"/>
                  </a:spcBef>
                  <a:spcAft>
                    <a:spcPts val="0"/>
                  </a:spcAft>
                  <a:buClr>
                    <a:srgbClr val="000000"/>
                  </a:buClr>
                  <a:buSzPts val="2400"/>
                  <a:buFont typeface="Noto Sans Symbols"/>
                  <a:buChar char="▪"/>
                </a:pPr>
                <a:r>
                  <a:rPr lang="en-US" sz="2400" b="0" i="0" u="none" strike="noStrike" cap="none">
                    <a:solidFill>
                      <a:srgbClr val="000000"/>
                    </a:solidFill>
                    <a:latin typeface="Candara"/>
                    <a:ea typeface="Candara"/>
                    <a:cs typeface="Candara"/>
                    <a:sym typeface="Candara"/>
                  </a:rPr>
                  <a:t>PHC utilization rates at or above the 75</a:t>
                </a:r>
                <a:r>
                  <a:rPr lang="en-US" sz="2400" b="0" i="0" u="none" strike="noStrike" cap="none" baseline="30000">
                    <a:solidFill>
                      <a:srgbClr val="000000"/>
                    </a:solidFill>
                    <a:latin typeface="Candara"/>
                    <a:ea typeface="Candara"/>
                    <a:cs typeface="Candara"/>
                    <a:sym typeface="Candara"/>
                  </a:rPr>
                  <a:t>th</a:t>
                </a:r>
                <a:r>
                  <a:rPr lang="en-US" sz="2400" b="0" i="0" u="none" strike="noStrike" cap="none">
                    <a:solidFill>
                      <a:srgbClr val="000000"/>
                    </a:solidFill>
                    <a:latin typeface="Candara"/>
                    <a:ea typeface="Candara"/>
                    <a:cs typeface="Candara"/>
                    <a:sym typeface="Candara"/>
                  </a:rPr>
                  <a:t> percentile, measured against its peers at a state level and level of functionality will be used to classify facility as ‘</a:t>
                </a:r>
                <a:r>
                  <a:rPr lang="en-US" sz="2400" b="1" i="0" u="none" strike="noStrike" cap="none">
                    <a:solidFill>
                      <a:srgbClr val="000000"/>
                    </a:solidFill>
                    <a:latin typeface="Candara"/>
                    <a:ea typeface="Candara"/>
                    <a:cs typeface="Candara"/>
                    <a:sym typeface="Candara"/>
                  </a:rPr>
                  <a:t>High Tier</a:t>
                </a:r>
                <a:r>
                  <a:rPr lang="en-US" sz="2400" b="0" i="0" u="none" strike="noStrike" cap="none">
                    <a:solidFill>
                      <a:srgbClr val="000000"/>
                    </a:solidFill>
                    <a:latin typeface="Candara"/>
                    <a:ea typeface="Candara"/>
                    <a:cs typeface="Candara"/>
                    <a:sym typeface="Candara"/>
                  </a:rPr>
                  <a:t>’</a:t>
                </a:r>
                <a:endParaRPr sz="2100"/>
              </a:p>
              <a:p>
                <a:pPr marL="520700" marR="0" lvl="0" indent="-520700" algn="l" rtl="0">
                  <a:lnSpc>
                    <a:spcPct val="100000"/>
                  </a:lnSpc>
                  <a:spcBef>
                    <a:spcPts val="900"/>
                  </a:spcBef>
                  <a:spcAft>
                    <a:spcPts val="0"/>
                  </a:spcAft>
                  <a:buClr>
                    <a:srgbClr val="000000"/>
                  </a:buClr>
                  <a:buSzPts val="2400"/>
                  <a:buFont typeface="Noto Sans Symbols"/>
                  <a:buChar char="▪"/>
                </a:pPr>
                <a:r>
                  <a:rPr lang="en-US" sz="2400" b="0" i="0" u="none" strike="noStrike" cap="none">
                    <a:solidFill>
                      <a:srgbClr val="000000"/>
                    </a:solidFill>
                    <a:latin typeface="Candara"/>
                    <a:ea typeface="Candara"/>
                    <a:cs typeface="Candara"/>
                    <a:sym typeface="Candara"/>
                  </a:rPr>
                  <a:t>Quarterly DFF for this Tier is </a:t>
                </a:r>
                <a:r>
                  <a:rPr lang="en-US" sz="2400" b="1" i="0" u="none" strike="noStrike" cap="none">
                    <a:solidFill>
                      <a:srgbClr val="000000"/>
                    </a:solidFill>
                    <a:latin typeface="Candara"/>
                    <a:ea typeface="Candara"/>
                    <a:cs typeface="Candara"/>
                    <a:sym typeface="Candara"/>
                  </a:rPr>
                  <a:t>₦800K</a:t>
                </a:r>
                <a:endParaRPr sz="2100"/>
              </a:p>
            </p:txBody>
          </p:sp>
          <p:sp>
            <p:nvSpPr>
              <p:cNvPr id="1773" name="Google Shape;1773;g351df2b98da_0_1076"/>
              <p:cNvSpPr/>
              <p:nvPr/>
            </p:nvSpPr>
            <p:spPr>
              <a:xfrm>
                <a:off x="2344204" y="1350895"/>
                <a:ext cx="3747000" cy="900900"/>
              </a:xfrm>
              <a:prstGeom prst="rect">
                <a:avLst/>
              </a:prstGeom>
              <a:solidFill>
                <a:srgbClr val="032E1F"/>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4800"/>
                  <a:buFont typeface="Arial"/>
                  <a:buNone/>
                </a:pPr>
                <a:endParaRPr sz="4800" b="0" i="0" u="none" strike="noStrike" cap="none">
                  <a:solidFill>
                    <a:srgbClr val="FFFFFF"/>
                  </a:solidFill>
                  <a:latin typeface="Candara"/>
                  <a:ea typeface="Candara"/>
                  <a:cs typeface="Candara"/>
                  <a:sym typeface="Candara"/>
                </a:endParaRPr>
              </a:p>
            </p:txBody>
          </p:sp>
          <p:sp>
            <p:nvSpPr>
              <p:cNvPr id="1774" name="Google Shape;1774;g351df2b98da_0_1076"/>
              <p:cNvSpPr/>
              <p:nvPr/>
            </p:nvSpPr>
            <p:spPr>
              <a:xfrm>
                <a:off x="2490150" y="1536162"/>
                <a:ext cx="3364500" cy="577800"/>
              </a:xfrm>
              <a:prstGeom prst="roundRect">
                <a:avLst>
                  <a:gd name="adj" fmla="val 16667"/>
                </a:avLst>
              </a:prstGeom>
              <a:solidFill>
                <a:schemeClr val="accent1"/>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rgbClr val="FFFFFF"/>
                  </a:buClr>
                  <a:buSzPts val="2700"/>
                  <a:buFont typeface="Candara"/>
                  <a:buNone/>
                </a:pPr>
                <a:r>
                  <a:rPr lang="en-US" sz="2700" b="1" i="0" u="none" strike="noStrike" cap="none">
                    <a:solidFill>
                      <a:srgbClr val="FFFFFF"/>
                    </a:solidFill>
                    <a:latin typeface="Candara"/>
                    <a:ea typeface="Candara"/>
                    <a:cs typeface="Candara"/>
                    <a:sym typeface="Candara"/>
                  </a:rPr>
                  <a:t>HIGH TIER DFF </a:t>
                </a:r>
                <a:endParaRPr sz="2100"/>
              </a:p>
            </p:txBody>
          </p:sp>
          <p:sp>
            <p:nvSpPr>
              <p:cNvPr id="1775" name="Google Shape;1775;g351df2b98da_0_1076"/>
              <p:cNvSpPr/>
              <p:nvPr/>
            </p:nvSpPr>
            <p:spPr>
              <a:xfrm>
                <a:off x="2253438" y="1219745"/>
                <a:ext cx="511200" cy="380700"/>
              </a:xfrm>
              <a:prstGeom prst="ellipse">
                <a:avLst/>
              </a:prstGeom>
              <a:solidFill>
                <a:srgbClr val="032E1F"/>
              </a:solidFill>
              <a:ln w="9525" cap="flat" cmpd="sng">
                <a:solidFill>
                  <a:srgbClr val="032E1F"/>
                </a:solidFill>
                <a:prstDash val="solid"/>
                <a:round/>
                <a:headEnd type="none" w="sm" len="sm"/>
                <a:tailEnd type="none" w="sm" len="sm"/>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rgbClr val="FFFFFF"/>
                  </a:buClr>
                  <a:buSzPts val="2400"/>
                  <a:buFont typeface="Candara"/>
                  <a:buNone/>
                </a:pPr>
                <a:r>
                  <a:rPr lang="en-US" sz="2400" b="1" i="0" u="none" strike="noStrike" cap="none">
                    <a:solidFill>
                      <a:srgbClr val="FFFFFF"/>
                    </a:solidFill>
                    <a:latin typeface="Candara"/>
                    <a:ea typeface="Candara"/>
                    <a:cs typeface="Candara"/>
                    <a:sym typeface="Candara"/>
                  </a:rPr>
                  <a:t>1</a:t>
                </a:r>
                <a:endParaRPr sz="2100"/>
              </a:p>
            </p:txBody>
          </p:sp>
        </p:grpSp>
        <p:grpSp>
          <p:nvGrpSpPr>
            <p:cNvPr id="1776" name="Google Shape;1776;g351df2b98da_0_1076"/>
            <p:cNvGrpSpPr/>
            <p:nvPr/>
          </p:nvGrpSpPr>
          <p:grpSpPr>
            <a:xfrm>
              <a:off x="6639071" y="1383593"/>
              <a:ext cx="3621576" cy="4297026"/>
              <a:chOff x="6639071" y="1297906"/>
              <a:chExt cx="3621576" cy="4297026"/>
            </a:xfrm>
          </p:grpSpPr>
          <p:sp>
            <p:nvSpPr>
              <p:cNvPr id="1777" name="Google Shape;1777;g351df2b98da_0_1076"/>
              <p:cNvSpPr/>
              <p:nvPr/>
            </p:nvSpPr>
            <p:spPr>
              <a:xfrm>
                <a:off x="6718247" y="2221132"/>
                <a:ext cx="3542400" cy="3373800"/>
              </a:xfrm>
              <a:prstGeom prst="rect">
                <a:avLst/>
              </a:prstGeom>
              <a:gradFill>
                <a:gsLst>
                  <a:gs pos="0">
                    <a:srgbClr val="FFFFFF"/>
                  </a:gs>
                  <a:gs pos="100000">
                    <a:srgbClr val="FFFFFF"/>
                  </a:gs>
                </a:gsLst>
                <a:lin ang="5400012" scaled="0"/>
              </a:gradFill>
              <a:ln w="12700" cap="flat" cmpd="sng">
                <a:solidFill>
                  <a:srgbClr val="FFFFFF"/>
                </a:solidFill>
                <a:prstDash val="solid"/>
                <a:round/>
                <a:headEnd type="none" w="sm" len="sm"/>
                <a:tailEnd type="none" w="sm" len="sm"/>
              </a:ln>
              <a:effectLst>
                <a:reflection stA="52000" endA="300" endPos="20000" fadeDir="5400012" sy="-100000" algn="bl" rotWithShape="0"/>
              </a:effectLst>
            </p:spPr>
            <p:txBody>
              <a:bodyPr spcFirstLastPara="1" wrap="square" lIns="182825" tIns="182825" rIns="182825" bIns="182825" anchor="t" anchorCtr="0">
                <a:noAutofit/>
              </a:bodyPr>
              <a:lstStyle/>
              <a:p>
                <a:pPr marL="520700" marR="0" lvl="0" indent="-520700" algn="l" rtl="0">
                  <a:lnSpc>
                    <a:spcPct val="100000"/>
                  </a:lnSpc>
                  <a:spcBef>
                    <a:spcPts val="0"/>
                  </a:spcBef>
                  <a:spcAft>
                    <a:spcPts val="0"/>
                  </a:spcAft>
                  <a:buClr>
                    <a:srgbClr val="000000"/>
                  </a:buClr>
                  <a:buSzPts val="2400"/>
                  <a:buFont typeface="Noto Sans Symbols"/>
                  <a:buChar char="▪"/>
                </a:pPr>
                <a:r>
                  <a:rPr lang="en-US" sz="2400" b="0" i="0" u="none" strike="noStrike" cap="none">
                    <a:solidFill>
                      <a:srgbClr val="000000"/>
                    </a:solidFill>
                    <a:latin typeface="Candara"/>
                    <a:ea typeface="Candara"/>
                    <a:cs typeface="Candara"/>
                    <a:sym typeface="Candara"/>
                  </a:rPr>
                  <a:t>The low Tier BHCPF facilities will receive lower quarterly DFF disbursement</a:t>
                </a:r>
                <a:endParaRPr sz="2100"/>
              </a:p>
              <a:p>
                <a:pPr marL="520700" marR="0" lvl="0" indent="-36830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Candara"/>
                  <a:ea typeface="Candara"/>
                  <a:cs typeface="Candara"/>
                  <a:sym typeface="Candara"/>
                </a:endParaRPr>
              </a:p>
              <a:p>
                <a:pPr marL="431800" marR="0" lvl="0" indent="-431800" algn="l" rtl="0">
                  <a:lnSpc>
                    <a:spcPct val="100000"/>
                  </a:lnSpc>
                  <a:spcBef>
                    <a:spcPts val="0"/>
                  </a:spcBef>
                  <a:spcAft>
                    <a:spcPts val="0"/>
                  </a:spcAft>
                  <a:buClr>
                    <a:srgbClr val="000000"/>
                  </a:buClr>
                  <a:buSzPts val="2400"/>
                  <a:buFont typeface="Noto Sans Symbols"/>
                  <a:buChar char="▪"/>
                </a:pPr>
                <a:r>
                  <a:rPr lang="en-US" sz="2400" b="0" i="0" u="none" strike="noStrike" cap="none">
                    <a:solidFill>
                      <a:srgbClr val="000000"/>
                    </a:solidFill>
                    <a:latin typeface="Candara"/>
                    <a:ea typeface="Candara"/>
                    <a:cs typeface="Candara"/>
                    <a:sym typeface="Candara"/>
                  </a:rPr>
                  <a:t>PHC utilization rates below the 75</a:t>
                </a:r>
                <a:r>
                  <a:rPr lang="en-US" sz="2400" b="0" i="0" u="none" strike="noStrike" cap="none" baseline="30000">
                    <a:solidFill>
                      <a:srgbClr val="000000"/>
                    </a:solidFill>
                    <a:latin typeface="Candara"/>
                    <a:ea typeface="Candara"/>
                    <a:cs typeface="Candara"/>
                    <a:sym typeface="Candara"/>
                  </a:rPr>
                  <a:t>th</a:t>
                </a:r>
                <a:r>
                  <a:rPr lang="en-US" sz="2400" b="0" i="0" u="none" strike="noStrike" cap="none">
                    <a:solidFill>
                      <a:srgbClr val="000000"/>
                    </a:solidFill>
                    <a:latin typeface="Candara"/>
                    <a:ea typeface="Candara"/>
                    <a:cs typeface="Candara"/>
                    <a:sym typeface="Candara"/>
                  </a:rPr>
                  <a:t> percentile, measured against its peers at a State level, will be considered as ‘</a:t>
                </a:r>
                <a:r>
                  <a:rPr lang="en-US" sz="2400" b="1" i="0" u="none" strike="noStrike" cap="none">
                    <a:solidFill>
                      <a:srgbClr val="000000"/>
                    </a:solidFill>
                    <a:latin typeface="Candara"/>
                    <a:ea typeface="Candara"/>
                    <a:cs typeface="Candara"/>
                    <a:sym typeface="Candara"/>
                  </a:rPr>
                  <a:t>Low Tier’</a:t>
                </a:r>
                <a:endParaRPr sz="2100"/>
              </a:p>
              <a:p>
                <a:pPr marL="520700" marR="0" lvl="0" indent="-36830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Candara"/>
                  <a:ea typeface="Candara"/>
                  <a:cs typeface="Candara"/>
                  <a:sym typeface="Candara"/>
                </a:endParaRPr>
              </a:p>
              <a:p>
                <a:pPr marL="520700" marR="0" lvl="0" indent="-520700" algn="l" rtl="0">
                  <a:lnSpc>
                    <a:spcPct val="100000"/>
                  </a:lnSpc>
                  <a:spcBef>
                    <a:spcPts val="0"/>
                  </a:spcBef>
                  <a:spcAft>
                    <a:spcPts val="0"/>
                  </a:spcAft>
                  <a:buClr>
                    <a:srgbClr val="000000"/>
                  </a:buClr>
                  <a:buSzPts val="2400"/>
                  <a:buFont typeface="Noto Sans Symbols"/>
                  <a:buChar char="▪"/>
                </a:pPr>
                <a:r>
                  <a:rPr lang="en-US" sz="2400" b="0" i="0" u="none" strike="noStrike" cap="none">
                    <a:solidFill>
                      <a:srgbClr val="000000"/>
                    </a:solidFill>
                    <a:latin typeface="Candara"/>
                    <a:ea typeface="Candara"/>
                    <a:cs typeface="Candara"/>
                    <a:sym typeface="Candara"/>
                  </a:rPr>
                  <a:t>Low  tier facility will receive quarterly DFF at </a:t>
                </a:r>
                <a:r>
                  <a:rPr lang="en-US" sz="2400" b="1" i="0" u="none" strike="noStrike" cap="none">
                    <a:solidFill>
                      <a:srgbClr val="000000"/>
                    </a:solidFill>
                    <a:latin typeface="Candara"/>
                    <a:ea typeface="Candara"/>
                    <a:cs typeface="Candara"/>
                    <a:sym typeface="Candara"/>
                  </a:rPr>
                  <a:t>₦600K</a:t>
                </a:r>
                <a:endParaRPr sz="2100"/>
              </a:p>
            </p:txBody>
          </p:sp>
          <p:sp>
            <p:nvSpPr>
              <p:cNvPr id="1778" name="Google Shape;1778;g351df2b98da_0_1076"/>
              <p:cNvSpPr/>
              <p:nvPr/>
            </p:nvSpPr>
            <p:spPr>
              <a:xfrm>
                <a:off x="6718247" y="1350896"/>
                <a:ext cx="3542400" cy="847500"/>
              </a:xfrm>
              <a:prstGeom prst="rect">
                <a:avLst/>
              </a:prstGeom>
              <a:solidFill>
                <a:srgbClr val="032E1F"/>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4800"/>
                  <a:buFont typeface="Arial"/>
                  <a:buNone/>
                </a:pPr>
                <a:endParaRPr sz="4800" b="0" i="0" u="none" strike="noStrike" cap="none">
                  <a:solidFill>
                    <a:srgbClr val="FFFFFF"/>
                  </a:solidFill>
                  <a:latin typeface="Candara"/>
                  <a:ea typeface="Candara"/>
                  <a:cs typeface="Candara"/>
                  <a:sym typeface="Candara"/>
                </a:endParaRPr>
              </a:p>
            </p:txBody>
          </p:sp>
          <p:sp>
            <p:nvSpPr>
              <p:cNvPr id="1779" name="Google Shape;1779;g351df2b98da_0_1076"/>
              <p:cNvSpPr/>
              <p:nvPr/>
            </p:nvSpPr>
            <p:spPr>
              <a:xfrm>
                <a:off x="6821343" y="1536163"/>
                <a:ext cx="3272700" cy="566100"/>
              </a:xfrm>
              <a:prstGeom prst="roundRect">
                <a:avLst>
                  <a:gd name="adj" fmla="val 16667"/>
                </a:avLst>
              </a:prstGeom>
              <a:solidFill>
                <a:schemeClr val="accent1"/>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rgbClr val="FFFFFF"/>
                  </a:buClr>
                  <a:buSzPts val="2700"/>
                  <a:buFont typeface="Candara"/>
                  <a:buNone/>
                </a:pPr>
                <a:r>
                  <a:rPr lang="en-US" sz="2700" b="1" i="0" u="none" strike="noStrike" cap="none">
                    <a:solidFill>
                      <a:srgbClr val="FFFFFF"/>
                    </a:solidFill>
                    <a:latin typeface="Candara"/>
                    <a:ea typeface="Candara"/>
                    <a:cs typeface="Candara"/>
                    <a:sym typeface="Candara"/>
                  </a:rPr>
                  <a:t>LOW TIER DFF</a:t>
                </a:r>
                <a:endParaRPr sz="2100"/>
              </a:p>
            </p:txBody>
          </p:sp>
          <p:sp>
            <p:nvSpPr>
              <p:cNvPr id="1780" name="Google Shape;1780;g351df2b98da_0_1076"/>
              <p:cNvSpPr/>
              <p:nvPr/>
            </p:nvSpPr>
            <p:spPr>
              <a:xfrm>
                <a:off x="6639071" y="1297906"/>
                <a:ext cx="432000" cy="380700"/>
              </a:xfrm>
              <a:prstGeom prst="ellipse">
                <a:avLst/>
              </a:prstGeom>
              <a:solidFill>
                <a:srgbClr val="032E1F"/>
              </a:solidFill>
              <a:ln w="9525" cap="flat" cmpd="sng">
                <a:solidFill>
                  <a:srgbClr val="032E1F"/>
                </a:solidFill>
                <a:prstDash val="solid"/>
                <a:round/>
                <a:headEnd type="none" w="sm" len="sm"/>
                <a:tailEnd type="none" w="sm" len="sm"/>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rgbClr val="FFFFFF"/>
                  </a:buClr>
                  <a:buSzPts val="2400"/>
                  <a:buFont typeface="Candara"/>
                  <a:buNone/>
                </a:pPr>
                <a:r>
                  <a:rPr lang="en-US" sz="2400" b="1" i="0" u="none" strike="noStrike" cap="none">
                    <a:solidFill>
                      <a:srgbClr val="FFFFFF"/>
                    </a:solidFill>
                    <a:latin typeface="Candara"/>
                    <a:ea typeface="Candara"/>
                    <a:cs typeface="Candara"/>
                    <a:sym typeface="Candara"/>
                  </a:rPr>
                  <a:t>2</a:t>
                </a:r>
                <a:endParaRPr sz="2100"/>
              </a:p>
            </p:txBody>
          </p:sp>
        </p:grpSp>
      </p:grpSp>
      <p:sp>
        <p:nvSpPr>
          <p:cNvPr id="1781" name="Google Shape;1781;g351df2b98da_0_1076"/>
          <p:cNvSpPr txBox="1"/>
          <p:nvPr/>
        </p:nvSpPr>
        <p:spPr>
          <a:xfrm>
            <a:off x="480945" y="1140027"/>
            <a:ext cx="16815600" cy="10332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Candara"/>
              <a:ea typeface="Candara"/>
              <a:cs typeface="Candara"/>
              <a:sym typeface="Candara"/>
            </a:endParaRPr>
          </a:p>
        </p:txBody>
      </p:sp>
      <p:sp>
        <p:nvSpPr>
          <p:cNvPr id="1782" name="Google Shape;1782;g351df2b98da_0_1076"/>
          <p:cNvSpPr txBox="1"/>
          <p:nvPr/>
        </p:nvSpPr>
        <p:spPr>
          <a:xfrm>
            <a:off x="480945" y="8585861"/>
            <a:ext cx="17439000" cy="1006200"/>
          </a:xfrm>
          <a:prstGeom prst="rect">
            <a:avLst/>
          </a:prstGeom>
          <a:solidFill>
            <a:schemeClr val="accent1"/>
          </a:solidFill>
          <a:ln w="9525" cap="flat" cmpd="sng">
            <a:solidFill>
              <a:schemeClr val="dk1"/>
            </a:solidFill>
            <a:prstDash val="solid"/>
            <a:miter lim="800000"/>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FFFFFF"/>
              </a:buClr>
              <a:buSzPts val="3000"/>
              <a:buFont typeface="Candara"/>
              <a:buNone/>
            </a:pPr>
            <a:r>
              <a:rPr lang="en-US" sz="3000" b="0" i="0" u="none" strike="noStrike" cap="none">
                <a:solidFill>
                  <a:srgbClr val="FFFFFF"/>
                </a:solidFill>
                <a:latin typeface="Candara"/>
                <a:ea typeface="Candara"/>
                <a:cs typeface="Candara"/>
                <a:sym typeface="Candara"/>
              </a:rPr>
              <a:t>The quarterly DFF amount to be received by each tier shall be determined bi-annually based on data evidence and adequacy of the funding under the NPHCDA Gateway.</a:t>
            </a:r>
            <a:endParaRPr sz="2100"/>
          </a:p>
        </p:txBody>
      </p:sp>
      <p:sp>
        <p:nvSpPr>
          <p:cNvPr id="1783" name="Google Shape;1783;g351df2b98da_0_1076"/>
          <p:cNvSpPr txBox="1"/>
          <p:nvPr/>
        </p:nvSpPr>
        <p:spPr>
          <a:xfrm>
            <a:off x="25693" y="17816"/>
            <a:ext cx="7081800" cy="569700"/>
          </a:xfrm>
          <a:prstGeom prst="rect">
            <a:avLst/>
          </a:prstGeom>
          <a:solidFill>
            <a:srgbClr val="06640C"/>
          </a:solidFill>
          <a:ln>
            <a:noFill/>
          </a:ln>
          <a:effectLst>
            <a:outerShdw blurRad="57785" dist="33020" dir="3180000" algn="ctr">
              <a:srgbClr val="000000">
                <a:alpha val="29800"/>
              </a:srgbClr>
            </a:outerShdw>
          </a:effectLst>
        </p:spPr>
        <p:txBody>
          <a:bodyPr spcFirstLastPara="1" wrap="square" lIns="137150" tIns="68550" rIns="137150" bIns="68550" anchor="t" anchorCtr="0">
            <a:noAutofit/>
          </a:bodyPr>
          <a:lstStyle/>
          <a:p>
            <a:pPr marL="0" marR="0" lvl="0" indent="0" algn="l" rtl="0">
              <a:lnSpc>
                <a:spcPct val="90000"/>
              </a:lnSpc>
              <a:spcBef>
                <a:spcPts val="0"/>
              </a:spcBef>
              <a:spcAft>
                <a:spcPts val="0"/>
              </a:spcAft>
              <a:buClr>
                <a:srgbClr val="FFFFFF"/>
              </a:buClr>
              <a:buSzPts val="3000"/>
              <a:buFont typeface="Candara"/>
              <a:buNone/>
            </a:pPr>
            <a:r>
              <a:rPr lang="en-US" sz="3000" b="1" i="0" u="none" strike="noStrike" cap="none">
                <a:solidFill>
                  <a:srgbClr val="FFFFFF"/>
                </a:solidFill>
                <a:latin typeface="Candara"/>
                <a:ea typeface="Candara"/>
                <a:cs typeface="Candara"/>
                <a:sym typeface="Candara"/>
              </a:rPr>
              <a:t>Programmatic Fund- DFF component</a:t>
            </a:r>
            <a:endParaRPr sz="210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787"/>
        <p:cNvGrpSpPr/>
        <p:nvPr/>
      </p:nvGrpSpPr>
      <p:grpSpPr>
        <a:xfrm>
          <a:off x="0" y="0"/>
          <a:ext cx="0" cy="0"/>
          <a:chOff x="0" y="0"/>
          <a:chExt cx="0" cy="0"/>
        </a:xfrm>
      </p:grpSpPr>
      <p:sp>
        <p:nvSpPr>
          <p:cNvPr id="1788" name="Google Shape;1788;g351df2b98da_0_1096"/>
          <p:cNvSpPr txBox="1"/>
          <p:nvPr/>
        </p:nvSpPr>
        <p:spPr>
          <a:xfrm>
            <a:off x="1971080" y="473403"/>
            <a:ext cx="14460900" cy="461700"/>
          </a:xfrm>
          <a:prstGeom prst="rect">
            <a:avLst/>
          </a:prstGeom>
          <a:noFill/>
          <a:ln>
            <a:noFill/>
          </a:ln>
        </p:spPr>
        <p:txBody>
          <a:bodyPr spcFirstLastPara="1" wrap="square" lIns="0" tIns="0" rIns="0" bIns="0" anchor="b" anchorCtr="0">
            <a:spAutoFit/>
          </a:bodyPr>
          <a:lstStyle/>
          <a:p>
            <a:pPr marL="0" marR="0" lvl="0" indent="0" algn="l" rtl="0">
              <a:lnSpc>
                <a:spcPct val="100000"/>
              </a:lnSpc>
              <a:spcBef>
                <a:spcPts val="0"/>
              </a:spcBef>
              <a:spcAft>
                <a:spcPts val="0"/>
              </a:spcAft>
              <a:buClr>
                <a:schemeClr val="dk1"/>
              </a:buClr>
              <a:buSzPts val="3000"/>
              <a:buFont typeface="Arial"/>
              <a:buNone/>
            </a:pPr>
            <a:endParaRPr sz="3000" b="1" i="0" u="none" strike="noStrike" cap="none">
              <a:solidFill>
                <a:srgbClr val="000000"/>
              </a:solidFill>
              <a:latin typeface="Candara"/>
              <a:ea typeface="Candara"/>
              <a:cs typeface="Candara"/>
              <a:sym typeface="Candara"/>
            </a:endParaRPr>
          </a:p>
        </p:txBody>
      </p:sp>
      <p:sp>
        <p:nvSpPr>
          <p:cNvPr id="1789" name="Google Shape;1789;g351df2b98da_0_1096"/>
          <p:cNvSpPr txBox="1"/>
          <p:nvPr/>
        </p:nvSpPr>
        <p:spPr>
          <a:xfrm>
            <a:off x="25692" y="9935324"/>
            <a:ext cx="1970700" cy="231900"/>
          </a:xfrm>
          <a:prstGeom prst="rect">
            <a:avLst/>
          </a:prstGeom>
          <a:noFill/>
          <a:ln>
            <a:noFill/>
          </a:ln>
        </p:spPr>
        <p:txBody>
          <a:bodyPr spcFirstLastPara="1" wrap="square" lIns="0" tIns="950" rIns="0" bIns="0" anchor="t" anchorCtr="0">
            <a:spAutoFit/>
          </a:bodyPr>
          <a:lstStyle/>
          <a:p>
            <a:pPr marL="25400" marR="0" lvl="0" indent="0" algn="l" rtl="0">
              <a:lnSpc>
                <a:spcPct val="100000"/>
              </a:lnSpc>
              <a:spcBef>
                <a:spcPts val="0"/>
              </a:spcBef>
              <a:spcAft>
                <a:spcPts val="0"/>
              </a:spcAft>
              <a:buClr>
                <a:srgbClr val="1D242D"/>
              </a:buClr>
              <a:buSzPts val="1500"/>
              <a:buFont typeface="Candara"/>
              <a:buNone/>
            </a:pPr>
            <a:r>
              <a:rPr lang="en-US" sz="1500" b="0" i="0" u="none" strike="noStrike" cap="none">
                <a:solidFill>
                  <a:srgbClr val="1D242D"/>
                </a:solidFill>
                <a:latin typeface="Candara"/>
                <a:ea typeface="Candara"/>
                <a:cs typeface="Candara"/>
                <a:sym typeface="Candara"/>
              </a:rPr>
              <a:t>Source: Team analysis</a:t>
            </a:r>
            <a:endParaRPr sz="1500" b="0" i="0" u="none" strike="noStrike" cap="none">
              <a:solidFill>
                <a:srgbClr val="1D242D"/>
              </a:solidFill>
              <a:latin typeface="Candara"/>
              <a:ea typeface="Candara"/>
              <a:cs typeface="Candara"/>
              <a:sym typeface="Candara"/>
            </a:endParaRPr>
          </a:p>
        </p:txBody>
      </p:sp>
      <p:grpSp>
        <p:nvGrpSpPr>
          <p:cNvPr id="1790" name="Google Shape;1790;g351df2b98da_0_1096"/>
          <p:cNvGrpSpPr/>
          <p:nvPr/>
        </p:nvGrpSpPr>
        <p:grpSpPr>
          <a:xfrm>
            <a:off x="1567531" y="2331732"/>
            <a:ext cx="15746571" cy="6052758"/>
            <a:chOff x="1491539" y="1165865"/>
            <a:chExt cx="6383400" cy="3026379"/>
          </a:xfrm>
        </p:grpSpPr>
        <p:sp>
          <p:nvSpPr>
            <p:cNvPr id="1791" name="Google Shape;1791;g351df2b98da_0_1096"/>
            <p:cNvSpPr txBox="1"/>
            <p:nvPr/>
          </p:nvSpPr>
          <p:spPr>
            <a:xfrm>
              <a:off x="1491539" y="3767444"/>
              <a:ext cx="6383400" cy="424800"/>
            </a:xfrm>
            <a:prstGeom prst="rect">
              <a:avLst/>
            </a:prstGeom>
            <a:solidFill>
              <a:srgbClr val="D8D8D8"/>
            </a:solidFill>
            <a:ln w="12700" cap="flat" cmpd="sng">
              <a:solidFill>
                <a:srgbClr val="A5A5A5"/>
              </a:solidFill>
              <a:prstDash val="dash"/>
              <a:round/>
              <a:headEnd type="none" w="sm" len="sm"/>
              <a:tailEnd type="none" w="sm" len="sm"/>
            </a:ln>
          </p:spPr>
          <p:txBody>
            <a:bodyPr spcFirstLastPara="1" wrap="square" lIns="0" tIns="18075" rIns="0" bIns="0" anchor="t" anchorCtr="0">
              <a:spAutoFit/>
            </a:bodyPr>
            <a:lstStyle/>
            <a:p>
              <a:pPr marL="25400" marR="12700" lvl="0" indent="0" algn="l" rtl="0">
                <a:lnSpc>
                  <a:spcPct val="100000"/>
                </a:lnSpc>
                <a:spcBef>
                  <a:spcPts val="0"/>
                </a:spcBef>
                <a:spcAft>
                  <a:spcPts val="0"/>
                </a:spcAft>
                <a:buClr>
                  <a:srgbClr val="000000"/>
                </a:buClr>
                <a:buSzPts val="2700"/>
                <a:buFont typeface="Candara"/>
                <a:buNone/>
              </a:pPr>
              <a:r>
                <a:rPr lang="en-US" sz="2700" b="1" i="0" u="none" strike="noStrike" cap="none">
                  <a:solidFill>
                    <a:srgbClr val="000000"/>
                  </a:solidFill>
                  <a:latin typeface="Candara"/>
                  <a:ea typeface="Candara"/>
                  <a:cs typeface="Candara"/>
                  <a:sym typeface="Candara"/>
                </a:rPr>
                <a:t>Task shifted CHEWs that Undergoes MLSS training can now be engaged as SBAs in the absence of midwives under the new reforms</a:t>
              </a:r>
              <a:endParaRPr sz="2100"/>
            </a:p>
          </p:txBody>
        </p:sp>
        <p:grpSp>
          <p:nvGrpSpPr>
            <p:cNvPr id="1792" name="Google Shape;1792;g351df2b98da_0_1096"/>
            <p:cNvGrpSpPr/>
            <p:nvPr/>
          </p:nvGrpSpPr>
          <p:grpSpPr>
            <a:xfrm>
              <a:off x="1491539" y="1583410"/>
              <a:ext cx="1851268" cy="1440669"/>
              <a:chOff x="464719" y="2370535"/>
              <a:chExt cx="2468358" cy="1920892"/>
            </a:xfrm>
          </p:grpSpPr>
          <p:sp>
            <p:nvSpPr>
              <p:cNvPr id="1793" name="Google Shape;1793;g351df2b98da_0_1096"/>
              <p:cNvSpPr/>
              <p:nvPr/>
            </p:nvSpPr>
            <p:spPr>
              <a:xfrm>
                <a:off x="464719" y="2370535"/>
                <a:ext cx="2463000" cy="1645200"/>
              </a:xfrm>
              <a:prstGeom prst="rect">
                <a:avLst/>
              </a:prstGeom>
              <a:blipFill rotWithShape="1">
                <a:blip r:embed="rId3">
                  <a:alphaModFix/>
                </a:blip>
                <a:stretch>
                  <a:fillRect/>
                </a:stretch>
              </a:blip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1D242D"/>
                  </a:solidFill>
                  <a:latin typeface="Candara"/>
                  <a:ea typeface="Candara"/>
                  <a:cs typeface="Candara"/>
                  <a:sym typeface="Candara"/>
                </a:endParaRPr>
              </a:p>
            </p:txBody>
          </p:sp>
          <p:sp>
            <p:nvSpPr>
              <p:cNvPr id="1794" name="Google Shape;1794;g351df2b98da_0_1096"/>
              <p:cNvSpPr/>
              <p:nvPr/>
            </p:nvSpPr>
            <p:spPr>
              <a:xfrm>
                <a:off x="513577" y="2425427"/>
                <a:ext cx="2419500" cy="1866000"/>
              </a:xfrm>
              <a:prstGeom prst="rect">
                <a:avLst/>
              </a:prstGeom>
              <a:blipFill rotWithShape="1">
                <a:blip r:embed="rId4">
                  <a:alphaModFix/>
                </a:blip>
                <a:stretch>
                  <a:fillRect/>
                </a:stretch>
              </a:blip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1D242D"/>
                  </a:solidFill>
                  <a:latin typeface="Candara"/>
                  <a:ea typeface="Candara"/>
                  <a:cs typeface="Candara"/>
                  <a:sym typeface="Candara"/>
                </a:endParaRPr>
              </a:p>
            </p:txBody>
          </p:sp>
          <p:sp>
            <p:nvSpPr>
              <p:cNvPr id="1795" name="Google Shape;1795;g351df2b98da_0_1096"/>
              <p:cNvSpPr/>
              <p:nvPr/>
            </p:nvSpPr>
            <p:spPr>
              <a:xfrm>
                <a:off x="484931" y="2436497"/>
                <a:ext cx="2369596" cy="1481842"/>
              </a:xfrm>
              <a:custGeom>
                <a:avLst/>
                <a:gdLst/>
                <a:ahLst/>
                <a:cxnLst/>
                <a:rect l="l" t="t" r="r" b="b"/>
                <a:pathLst>
                  <a:path w="2375535" h="1531620" extrusionOk="0">
                    <a:moveTo>
                      <a:pt x="2375154" y="0"/>
                    </a:moveTo>
                    <a:lnTo>
                      <a:pt x="0" y="0"/>
                    </a:lnTo>
                    <a:lnTo>
                      <a:pt x="0" y="1531620"/>
                    </a:lnTo>
                    <a:lnTo>
                      <a:pt x="2375154" y="1531620"/>
                    </a:lnTo>
                    <a:lnTo>
                      <a:pt x="2375154" y="0"/>
                    </a:lnTo>
                    <a:close/>
                  </a:path>
                </a:pathLst>
              </a:custGeom>
              <a:solidFill>
                <a:schemeClr val="accent1"/>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1D242D"/>
                  </a:solidFill>
                  <a:latin typeface="Candara"/>
                  <a:ea typeface="Candara"/>
                  <a:cs typeface="Candara"/>
                  <a:sym typeface="Candara"/>
                </a:endParaRPr>
              </a:p>
            </p:txBody>
          </p:sp>
          <p:sp>
            <p:nvSpPr>
              <p:cNvPr id="1796" name="Google Shape;1796;g351df2b98da_0_1096"/>
              <p:cNvSpPr/>
              <p:nvPr/>
            </p:nvSpPr>
            <p:spPr>
              <a:xfrm>
                <a:off x="495561" y="2405997"/>
                <a:ext cx="2405229" cy="1527791"/>
              </a:xfrm>
              <a:custGeom>
                <a:avLst/>
                <a:gdLst/>
                <a:ahLst/>
                <a:cxnLst/>
                <a:rect l="l" t="t" r="r" b="b"/>
                <a:pathLst>
                  <a:path w="2375535" h="1531620" extrusionOk="0">
                    <a:moveTo>
                      <a:pt x="0" y="1531620"/>
                    </a:moveTo>
                    <a:lnTo>
                      <a:pt x="2375154" y="1531620"/>
                    </a:lnTo>
                    <a:lnTo>
                      <a:pt x="2375154" y="0"/>
                    </a:lnTo>
                    <a:lnTo>
                      <a:pt x="0" y="0"/>
                    </a:lnTo>
                    <a:lnTo>
                      <a:pt x="0" y="1531620"/>
                    </a:lnTo>
                    <a:close/>
                  </a:path>
                </a:pathLst>
              </a:custGeom>
              <a:noFill/>
              <a:ln w="9900"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1D242D"/>
                  </a:solidFill>
                  <a:latin typeface="Candara"/>
                  <a:ea typeface="Candara"/>
                  <a:cs typeface="Candara"/>
                  <a:sym typeface="Candara"/>
                </a:endParaRPr>
              </a:p>
            </p:txBody>
          </p:sp>
          <p:sp>
            <p:nvSpPr>
              <p:cNvPr id="1797" name="Google Shape;1797;g351df2b98da_0_1096"/>
              <p:cNvSpPr/>
              <p:nvPr/>
            </p:nvSpPr>
            <p:spPr>
              <a:xfrm>
                <a:off x="472821" y="2381604"/>
                <a:ext cx="2375535" cy="0"/>
              </a:xfrm>
              <a:custGeom>
                <a:avLst/>
                <a:gdLst/>
                <a:ahLst/>
                <a:cxnLst/>
                <a:rect l="l" t="t" r="r" b="b"/>
                <a:pathLst>
                  <a:path w="2375535" h="120000" extrusionOk="0">
                    <a:moveTo>
                      <a:pt x="0" y="0"/>
                    </a:moveTo>
                    <a:lnTo>
                      <a:pt x="2375027" y="0"/>
                    </a:lnTo>
                  </a:path>
                </a:pathLst>
              </a:custGeom>
              <a:noFill/>
              <a:ln w="9900" cap="flat" cmpd="sng">
                <a:solidFill>
                  <a:srgbClr val="7E7E7E"/>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300"/>
                  <a:buFont typeface="Arial"/>
                  <a:buNone/>
                </a:pPr>
                <a:endParaRPr sz="2300" b="0" i="0" u="none" strike="noStrike" cap="none">
                  <a:solidFill>
                    <a:srgbClr val="1D242D"/>
                  </a:solidFill>
                  <a:latin typeface="Candara"/>
                  <a:ea typeface="Candara"/>
                  <a:cs typeface="Candara"/>
                  <a:sym typeface="Candara"/>
                </a:endParaRPr>
              </a:p>
            </p:txBody>
          </p:sp>
        </p:grpSp>
        <p:sp>
          <p:nvSpPr>
            <p:cNvPr id="1798" name="Google Shape;1798;g351df2b98da_0_1096"/>
            <p:cNvSpPr/>
            <p:nvPr/>
          </p:nvSpPr>
          <p:spPr>
            <a:xfrm>
              <a:off x="3291268" y="1181936"/>
              <a:ext cx="514800" cy="2204100"/>
            </a:xfrm>
            <a:prstGeom prst="rect">
              <a:avLst/>
            </a:prstGeom>
            <a:blipFill rotWithShape="1">
              <a:blip r:embed="rId5">
                <a:alphaModFix/>
              </a:blip>
              <a:stretch>
                <a:fillRect/>
              </a:stretch>
            </a:blip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300"/>
                <a:buFont typeface="Arial"/>
                <a:buNone/>
              </a:pPr>
              <a:endParaRPr sz="2300" b="0" i="0" u="none" strike="noStrike" cap="none">
                <a:solidFill>
                  <a:srgbClr val="1D242D"/>
                </a:solidFill>
                <a:latin typeface="Candara"/>
                <a:ea typeface="Candara"/>
                <a:cs typeface="Candara"/>
                <a:sym typeface="Candara"/>
              </a:endParaRPr>
            </a:p>
          </p:txBody>
        </p:sp>
        <p:grpSp>
          <p:nvGrpSpPr>
            <p:cNvPr id="1799" name="Google Shape;1799;g351df2b98da_0_1096"/>
            <p:cNvGrpSpPr/>
            <p:nvPr/>
          </p:nvGrpSpPr>
          <p:grpSpPr>
            <a:xfrm>
              <a:off x="3800475" y="2532019"/>
              <a:ext cx="3914776" cy="905161"/>
              <a:chOff x="3543299" y="1711071"/>
              <a:chExt cx="5219701" cy="848403"/>
            </a:xfrm>
          </p:grpSpPr>
          <p:sp>
            <p:nvSpPr>
              <p:cNvPr id="1800" name="Google Shape;1800;g351df2b98da_0_1096"/>
              <p:cNvSpPr/>
              <p:nvPr/>
            </p:nvSpPr>
            <p:spPr>
              <a:xfrm>
                <a:off x="3550920" y="1761744"/>
                <a:ext cx="5212080" cy="742359"/>
              </a:xfrm>
              <a:custGeom>
                <a:avLst/>
                <a:gdLst/>
                <a:ahLst/>
                <a:cxnLst/>
                <a:rect l="l" t="t" r="r" b="b"/>
                <a:pathLst>
                  <a:path w="5212080" h="1116330" extrusionOk="0">
                    <a:moveTo>
                      <a:pt x="5212080" y="0"/>
                    </a:moveTo>
                    <a:lnTo>
                      <a:pt x="0" y="0"/>
                    </a:lnTo>
                    <a:lnTo>
                      <a:pt x="0" y="1116329"/>
                    </a:lnTo>
                    <a:lnTo>
                      <a:pt x="5212080" y="1116329"/>
                    </a:lnTo>
                    <a:lnTo>
                      <a:pt x="5212080" y="0"/>
                    </a:lnTo>
                    <a:close/>
                  </a:path>
                </a:pathLst>
              </a:custGeom>
              <a:solidFill>
                <a:srgbClr val="CDEFD2"/>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300"/>
                  <a:buFont typeface="Arial"/>
                  <a:buNone/>
                </a:pPr>
                <a:endParaRPr sz="2300" b="0" i="0" u="none" strike="noStrike" cap="none">
                  <a:solidFill>
                    <a:srgbClr val="1D242D"/>
                  </a:solidFill>
                  <a:latin typeface="Candara"/>
                  <a:ea typeface="Candara"/>
                  <a:cs typeface="Candara"/>
                  <a:sym typeface="Candara"/>
                </a:endParaRPr>
              </a:p>
            </p:txBody>
          </p:sp>
          <p:sp>
            <p:nvSpPr>
              <p:cNvPr id="1801" name="Google Shape;1801;g351df2b98da_0_1096"/>
              <p:cNvSpPr/>
              <p:nvPr/>
            </p:nvSpPr>
            <p:spPr>
              <a:xfrm>
                <a:off x="3551300" y="1711071"/>
                <a:ext cx="5120640" cy="0"/>
              </a:xfrm>
              <a:custGeom>
                <a:avLst/>
                <a:gdLst/>
                <a:ahLst/>
                <a:cxnLst/>
                <a:rect l="l" t="t" r="r" b="b"/>
                <a:pathLst>
                  <a:path w="5120640" h="120000" extrusionOk="0">
                    <a:moveTo>
                      <a:pt x="0" y="0"/>
                    </a:moveTo>
                    <a:lnTo>
                      <a:pt x="5120640" y="0"/>
                    </a:lnTo>
                  </a:path>
                </a:pathLst>
              </a:custGeom>
              <a:noFill/>
              <a:ln w="9900" cap="flat" cmpd="sng">
                <a:solidFill>
                  <a:srgbClr val="7E7E7E"/>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300"/>
                  <a:buFont typeface="Arial"/>
                  <a:buNone/>
                </a:pPr>
                <a:endParaRPr sz="2300" b="0" i="0" u="none" strike="noStrike" cap="none">
                  <a:solidFill>
                    <a:srgbClr val="1D242D"/>
                  </a:solidFill>
                  <a:latin typeface="Candara"/>
                  <a:ea typeface="Candara"/>
                  <a:cs typeface="Candara"/>
                  <a:sym typeface="Candara"/>
                </a:endParaRPr>
              </a:p>
            </p:txBody>
          </p:sp>
          <p:grpSp>
            <p:nvGrpSpPr>
              <p:cNvPr id="1802" name="Google Shape;1802;g351df2b98da_0_1096"/>
              <p:cNvGrpSpPr/>
              <p:nvPr/>
            </p:nvGrpSpPr>
            <p:grpSpPr>
              <a:xfrm>
                <a:off x="3543299" y="1736565"/>
                <a:ext cx="381600" cy="822909"/>
                <a:chOff x="3543299" y="1736585"/>
                <a:chExt cx="381600" cy="1212300"/>
              </a:xfrm>
            </p:grpSpPr>
            <p:sp>
              <p:nvSpPr>
                <p:cNvPr id="1803" name="Google Shape;1803;g351df2b98da_0_1096"/>
                <p:cNvSpPr/>
                <p:nvPr/>
              </p:nvSpPr>
              <p:spPr>
                <a:xfrm>
                  <a:off x="3543299" y="1736585"/>
                  <a:ext cx="381600" cy="1212300"/>
                </a:xfrm>
                <a:prstGeom prst="rect">
                  <a:avLst/>
                </a:prstGeom>
                <a:blipFill rotWithShape="1">
                  <a:blip r:embed="rId6">
                    <a:alphaModFix/>
                  </a:blip>
                  <a:stretch>
                    <a:fillRect/>
                  </a:stretch>
                </a:blip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300"/>
                    <a:buFont typeface="Arial"/>
                    <a:buNone/>
                  </a:pPr>
                  <a:endParaRPr sz="2300" b="0" i="0" u="none" strike="noStrike" cap="none">
                    <a:solidFill>
                      <a:srgbClr val="1D242D"/>
                    </a:solidFill>
                    <a:latin typeface="Candara"/>
                    <a:ea typeface="Candara"/>
                    <a:cs typeface="Candara"/>
                    <a:sym typeface="Candara"/>
                  </a:endParaRPr>
                </a:p>
              </p:txBody>
            </p:sp>
            <p:sp>
              <p:nvSpPr>
                <p:cNvPr id="1804" name="Google Shape;1804;g351df2b98da_0_1096"/>
                <p:cNvSpPr/>
                <p:nvPr/>
              </p:nvSpPr>
              <p:spPr>
                <a:xfrm>
                  <a:off x="3543299" y="2156434"/>
                  <a:ext cx="364200" cy="416700"/>
                </a:xfrm>
                <a:prstGeom prst="rect">
                  <a:avLst/>
                </a:prstGeom>
                <a:blipFill rotWithShape="1">
                  <a:blip r:embed="rId7">
                    <a:alphaModFix/>
                  </a:blip>
                  <a:stretch>
                    <a:fillRect/>
                  </a:stretch>
                </a:blip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300"/>
                    <a:buFont typeface="Arial"/>
                    <a:buNone/>
                  </a:pPr>
                  <a:endParaRPr sz="2300" b="0" i="0" u="none" strike="noStrike" cap="none">
                    <a:solidFill>
                      <a:srgbClr val="1D242D"/>
                    </a:solidFill>
                    <a:latin typeface="Candara"/>
                    <a:ea typeface="Candara"/>
                    <a:cs typeface="Candara"/>
                    <a:sym typeface="Candara"/>
                  </a:endParaRPr>
                </a:p>
              </p:txBody>
            </p:sp>
            <p:sp>
              <p:nvSpPr>
                <p:cNvPr id="1805" name="Google Shape;1805;g351df2b98da_0_1096"/>
                <p:cNvSpPr/>
                <p:nvPr/>
              </p:nvSpPr>
              <p:spPr>
                <a:xfrm>
                  <a:off x="3568445" y="1761744"/>
                  <a:ext cx="285114" cy="1115695"/>
                </a:xfrm>
                <a:custGeom>
                  <a:avLst/>
                  <a:gdLst/>
                  <a:ahLst/>
                  <a:cxnLst/>
                  <a:rect l="l" t="t" r="r" b="b"/>
                  <a:pathLst>
                    <a:path w="285114" h="1115695" extrusionOk="0">
                      <a:moveTo>
                        <a:pt x="284988" y="0"/>
                      </a:moveTo>
                      <a:lnTo>
                        <a:pt x="0" y="0"/>
                      </a:lnTo>
                      <a:lnTo>
                        <a:pt x="0" y="1115567"/>
                      </a:lnTo>
                      <a:lnTo>
                        <a:pt x="284988" y="1115567"/>
                      </a:lnTo>
                      <a:lnTo>
                        <a:pt x="284988" y="0"/>
                      </a:lnTo>
                      <a:close/>
                    </a:path>
                  </a:pathLst>
                </a:custGeom>
                <a:solidFill>
                  <a:schemeClr val="accent1"/>
                </a:solid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2300"/>
                    <a:buFont typeface="Arial"/>
                    <a:buNone/>
                  </a:pPr>
                  <a:endParaRPr sz="2300" b="0" i="0" u="none" strike="noStrike" cap="none">
                    <a:solidFill>
                      <a:srgbClr val="1D242D"/>
                    </a:solidFill>
                    <a:latin typeface="Candara"/>
                    <a:ea typeface="Candara"/>
                    <a:cs typeface="Candara"/>
                    <a:sym typeface="Candara"/>
                  </a:endParaRPr>
                </a:p>
                <a:p>
                  <a:pPr marL="0" marR="0" lvl="0" indent="0" algn="ctr" rtl="0">
                    <a:lnSpc>
                      <a:spcPct val="100000"/>
                    </a:lnSpc>
                    <a:spcBef>
                      <a:spcPts val="0"/>
                    </a:spcBef>
                    <a:spcAft>
                      <a:spcPts val="0"/>
                    </a:spcAft>
                    <a:buClr>
                      <a:schemeClr val="dk1"/>
                    </a:buClr>
                    <a:buSzPts val="2300"/>
                    <a:buFont typeface="Arial"/>
                    <a:buNone/>
                  </a:pPr>
                  <a:endParaRPr sz="2300" b="0" i="0" u="none" strike="noStrike" cap="none">
                    <a:solidFill>
                      <a:srgbClr val="1D242D"/>
                    </a:solidFill>
                    <a:latin typeface="Candara"/>
                    <a:ea typeface="Candara"/>
                    <a:cs typeface="Candara"/>
                    <a:sym typeface="Candara"/>
                  </a:endParaRPr>
                </a:p>
                <a:p>
                  <a:pPr marL="0" marR="0" lvl="0" indent="0" algn="ctr" rtl="0">
                    <a:lnSpc>
                      <a:spcPct val="100000"/>
                    </a:lnSpc>
                    <a:spcBef>
                      <a:spcPts val="0"/>
                    </a:spcBef>
                    <a:spcAft>
                      <a:spcPts val="0"/>
                    </a:spcAft>
                    <a:buClr>
                      <a:schemeClr val="dk1"/>
                    </a:buClr>
                    <a:buSzPts val="2300"/>
                    <a:buFont typeface="Arial"/>
                    <a:buNone/>
                  </a:pPr>
                  <a:endParaRPr sz="2300" b="0" i="0" u="none" strike="noStrike" cap="none">
                    <a:solidFill>
                      <a:srgbClr val="1D242D"/>
                    </a:solidFill>
                    <a:latin typeface="Candara"/>
                    <a:ea typeface="Candara"/>
                    <a:cs typeface="Candara"/>
                    <a:sym typeface="Candara"/>
                  </a:endParaRPr>
                </a:p>
              </p:txBody>
            </p:sp>
            <p:sp>
              <p:nvSpPr>
                <p:cNvPr id="1806" name="Google Shape;1806;g351df2b98da_0_1096"/>
                <p:cNvSpPr txBox="1"/>
                <p:nvPr/>
              </p:nvSpPr>
              <p:spPr>
                <a:xfrm>
                  <a:off x="3568446" y="1917390"/>
                  <a:ext cx="285000" cy="4887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chemeClr val="dk1"/>
                    </a:buClr>
                    <a:buSzPts val="2300"/>
                    <a:buFont typeface="Arial"/>
                    <a:buNone/>
                  </a:pPr>
                  <a:endParaRPr sz="2300" b="0" i="0" u="none" strike="noStrike" cap="none">
                    <a:solidFill>
                      <a:srgbClr val="1D242D"/>
                    </a:solidFill>
                    <a:latin typeface="Candara"/>
                    <a:ea typeface="Candara"/>
                    <a:cs typeface="Candara"/>
                    <a:sym typeface="Candara"/>
                  </a:endParaRPr>
                </a:p>
                <a:p>
                  <a:pPr marL="139700" marR="0" lvl="0" indent="0" algn="l" rtl="0">
                    <a:lnSpc>
                      <a:spcPct val="100000"/>
                    </a:lnSpc>
                    <a:spcBef>
                      <a:spcPts val="0"/>
                    </a:spcBef>
                    <a:spcAft>
                      <a:spcPts val="0"/>
                    </a:spcAft>
                    <a:buClr>
                      <a:srgbClr val="FFFFFF"/>
                    </a:buClr>
                    <a:buSzPts val="2300"/>
                    <a:buFont typeface="Candara"/>
                    <a:buNone/>
                  </a:pPr>
                  <a:r>
                    <a:rPr lang="en-US" sz="2300" b="1" i="0" u="none" strike="noStrike" cap="none">
                      <a:solidFill>
                        <a:srgbClr val="FFFFFF"/>
                      </a:solidFill>
                      <a:latin typeface="Candara"/>
                      <a:ea typeface="Candara"/>
                      <a:cs typeface="Candara"/>
                      <a:sym typeface="Candara"/>
                    </a:rPr>
                    <a:t>2</a:t>
                  </a:r>
                  <a:endParaRPr sz="2300" b="0" i="0" u="none" strike="noStrike" cap="none">
                    <a:solidFill>
                      <a:srgbClr val="1D242D"/>
                    </a:solidFill>
                    <a:latin typeface="Candara"/>
                    <a:ea typeface="Candara"/>
                    <a:cs typeface="Candara"/>
                    <a:sym typeface="Candara"/>
                  </a:endParaRPr>
                </a:p>
              </p:txBody>
            </p:sp>
          </p:grpSp>
        </p:grpSp>
        <p:grpSp>
          <p:nvGrpSpPr>
            <p:cNvPr id="1807" name="Google Shape;1807;g351df2b98da_0_1096"/>
            <p:cNvGrpSpPr/>
            <p:nvPr/>
          </p:nvGrpSpPr>
          <p:grpSpPr>
            <a:xfrm>
              <a:off x="3800475" y="1165865"/>
              <a:ext cx="3914776" cy="901950"/>
              <a:chOff x="3543299" y="2204223"/>
              <a:chExt cx="5219701" cy="1202600"/>
            </a:xfrm>
          </p:grpSpPr>
          <p:sp>
            <p:nvSpPr>
              <p:cNvPr id="1808" name="Google Shape;1808;g351df2b98da_0_1096"/>
              <p:cNvSpPr/>
              <p:nvPr/>
            </p:nvSpPr>
            <p:spPr>
              <a:xfrm>
                <a:off x="3550920" y="2254896"/>
                <a:ext cx="5212080" cy="1088422"/>
              </a:xfrm>
              <a:custGeom>
                <a:avLst/>
                <a:gdLst/>
                <a:ahLst/>
                <a:cxnLst/>
                <a:rect l="l" t="t" r="r" b="b"/>
                <a:pathLst>
                  <a:path w="5212080" h="1116330" extrusionOk="0">
                    <a:moveTo>
                      <a:pt x="5212080" y="0"/>
                    </a:moveTo>
                    <a:lnTo>
                      <a:pt x="0" y="0"/>
                    </a:lnTo>
                    <a:lnTo>
                      <a:pt x="0" y="1116329"/>
                    </a:lnTo>
                    <a:lnTo>
                      <a:pt x="5212080" y="1116329"/>
                    </a:lnTo>
                    <a:lnTo>
                      <a:pt x="5212080" y="0"/>
                    </a:lnTo>
                    <a:close/>
                  </a:path>
                </a:pathLst>
              </a:custGeom>
              <a:solidFill>
                <a:srgbClr val="CDEFD2"/>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300"/>
                  <a:buFont typeface="Arial"/>
                  <a:buNone/>
                </a:pPr>
                <a:endParaRPr sz="2300" b="0" i="0" u="none" strike="noStrike" cap="none">
                  <a:solidFill>
                    <a:srgbClr val="1D242D"/>
                  </a:solidFill>
                  <a:latin typeface="Candara"/>
                  <a:ea typeface="Candara"/>
                  <a:cs typeface="Candara"/>
                  <a:sym typeface="Candara"/>
                </a:endParaRPr>
              </a:p>
            </p:txBody>
          </p:sp>
          <p:sp>
            <p:nvSpPr>
              <p:cNvPr id="1809" name="Google Shape;1809;g351df2b98da_0_1096"/>
              <p:cNvSpPr/>
              <p:nvPr/>
            </p:nvSpPr>
            <p:spPr>
              <a:xfrm>
                <a:off x="3551300" y="2204223"/>
                <a:ext cx="5120640" cy="0"/>
              </a:xfrm>
              <a:custGeom>
                <a:avLst/>
                <a:gdLst/>
                <a:ahLst/>
                <a:cxnLst/>
                <a:rect l="l" t="t" r="r" b="b"/>
                <a:pathLst>
                  <a:path w="5120640" h="120000" extrusionOk="0">
                    <a:moveTo>
                      <a:pt x="0" y="0"/>
                    </a:moveTo>
                    <a:lnTo>
                      <a:pt x="5120640" y="0"/>
                    </a:lnTo>
                  </a:path>
                </a:pathLst>
              </a:custGeom>
              <a:noFill/>
              <a:ln w="9900" cap="flat" cmpd="sng">
                <a:solidFill>
                  <a:srgbClr val="7E7E7E"/>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300"/>
                  <a:buFont typeface="Arial"/>
                  <a:buNone/>
                </a:pPr>
                <a:endParaRPr sz="2300" b="0" i="0" u="none" strike="noStrike" cap="none">
                  <a:solidFill>
                    <a:srgbClr val="1D242D"/>
                  </a:solidFill>
                  <a:latin typeface="Candara"/>
                  <a:ea typeface="Candara"/>
                  <a:cs typeface="Candara"/>
                  <a:sym typeface="Candara"/>
                </a:endParaRPr>
              </a:p>
            </p:txBody>
          </p:sp>
          <p:grpSp>
            <p:nvGrpSpPr>
              <p:cNvPr id="1810" name="Google Shape;1810;g351df2b98da_0_1096"/>
              <p:cNvGrpSpPr/>
              <p:nvPr/>
            </p:nvGrpSpPr>
            <p:grpSpPr>
              <a:xfrm>
                <a:off x="3543299" y="2218163"/>
                <a:ext cx="381600" cy="1188660"/>
                <a:chOff x="3543299" y="1736585"/>
                <a:chExt cx="381600" cy="1212300"/>
              </a:xfrm>
            </p:grpSpPr>
            <p:sp>
              <p:nvSpPr>
                <p:cNvPr id="1811" name="Google Shape;1811;g351df2b98da_0_1096"/>
                <p:cNvSpPr/>
                <p:nvPr/>
              </p:nvSpPr>
              <p:spPr>
                <a:xfrm>
                  <a:off x="3543299" y="1736585"/>
                  <a:ext cx="381600" cy="1212300"/>
                </a:xfrm>
                <a:prstGeom prst="rect">
                  <a:avLst/>
                </a:prstGeom>
                <a:blipFill rotWithShape="1">
                  <a:blip r:embed="rId6">
                    <a:alphaModFix/>
                  </a:blip>
                  <a:stretch>
                    <a:fillRect/>
                  </a:stretch>
                </a:blip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300"/>
                    <a:buFont typeface="Arial"/>
                    <a:buNone/>
                  </a:pPr>
                  <a:endParaRPr sz="2300" b="0" i="0" u="none" strike="noStrike" cap="none">
                    <a:solidFill>
                      <a:srgbClr val="1D242D"/>
                    </a:solidFill>
                    <a:latin typeface="Candara"/>
                    <a:ea typeface="Candara"/>
                    <a:cs typeface="Candara"/>
                    <a:sym typeface="Candara"/>
                  </a:endParaRPr>
                </a:p>
              </p:txBody>
            </p:sp>
            <p:sp>
              <p:nvSpPr>
                <p:cNvPr id="1812" name="Google Shape;1812;g351df2b98da_0_1096"/>
                <p:cNvSpPr/>
                <p:nvPr/>
              </p:nvSpPr>
              <p:spPr>
                <a:xfrm>
                  <a:off x="3543299" y="2156434"/>
                  <a:ext cx="364200" cy="416700"/>
                </a:xfrm>
                <a:prstGeom prst="rect">
                  <a:avLst/>
                </a:prstGeom>
                <a:blipFill rotWithShape="1">
                  <a:blip r:embed="rId7">
                    <a:alphaModFix/>
                  </a:blip>
                  <a:stretch>
                    <a:fillRect/>
                  </a:stretch>
                </a:blip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300"/>
                    <a:buFont typeface="Arial"/>
                    <a:buNone/>
                  </a:pPr>
                  <a:endParaRPr sz="2300" b="0" i="0" u="none" strike="noStrike" cap="none">
                    <a:solidFill>
                      <a:srgbClr val="1D242D"/>
                    </a:solidFill>
                    <a:latin typeface="Candara"/>
                    <a:ea typeface="Candara"/>
                    <a:cs typeface="Candara"/>
                    <a:sym typeface="Candara"/>
                  </a:endParaRPr>
                </a:p>
              </p:txBody>
            </p:sp>
            <p:sp>
              <p:nvSpPr>
                <p:cNvPr id="1813" name="Google Shape;1813;g351df2b98da_0_1096"/>
                <p:cNvSpPr/>
                <p:nvPr/>
              </p:nvSpPr>
              <p:spPr>
                <a:xfrm>
                  <a:off x="3568445" y="1761744"/>
                  <a:ext cx="285114" cy="1115695"/>
                </a:xfrm>
                <a:custGeom>
                  <a:avLst/>
                  <a:gdLst/>
                  <a:ahLst/>
                  <a:cxnLst/>
                  <a:rect l="l" t="t" r="r" b="b"/>
                  <a:pathLst>
                    <a:path w="285114" h="1115695" extrusionOk="0">
                      <a:moveTo>
                        <a:pt x="284988" y="0"/>
                      </a:moveTo>
                      <a:lnTo>
                        <a:pt x="0" y="0"/>
                      </a:lnTo>
                      <a:lnTo>
                        <a:pt x="0" y="1115567"/>
                      </a:lnTo>
                      <a:lnTo>
                        <a:pt x="284988" y="1115567"/>
                      </a:lnTo>
                      <a:lnTo>
                        <a:pt x="284988" y="0"/>
                      </a:lnTo>
                      <a:close/>
                    </a:path>
                  </a:pathLst>
                </a:custGeom>
                <a:solidFill>
                  <a:schemeClr val="accent1"/>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2300"/>
                    <a:buFont typeface="Arial"/>
                    <a:buNone/>
                  </a:pPr>
                  <a:endParaRPr sz="2300" b="0" i="0" u="none" strike="noStrike" cap="none">
                    <a:solidFill>
                      <a:srgbClr val="1D242D"/>
                    </a:solidFill>
                    <a:latin typeface="Candara"/>
                    <a:ea typeface="Candara"/>
                    <a:cs typeface="Candara"/>
                    <a:sym typeface="Candara"/>
                  </a:endParaRPr>
                </a:p>
              </p:txBody>
            </p:sp>
            <p:sp>
              <p:nvSpPr>
                <p:cNvPr id="1814" name="Google Shape;1814;g351df2b98da_0_1096"/>
                <p:cNvSpPr txBox="1"/>
                <p:nvPr/>
              </p:nvSpPr>
              <p:spPr>
                <a:xfrm>
                  <a:off x="3568446" y="1913899"/>
                  <a:ext cx="285000" cy="4815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chemeClr val="dk1"/>
                    </a:buClr>
                    <a:buSzPts val="2300"/>
                    <a:buFont typeface="Arial"/>
                    <a:buNone/>
                  </a:pPr>
                  <a:endParaRPr sz="2300" b="0" i="0" u="none" strike="noStrike" cap="none">
                    <a:solidFill>
                      <a:srgbClr val="1D242D"/>
                    </a:solidFill>
                    <a:latin typeface="Candara"/>
                    <a:ea typeface="Candara"/>
                    <a:cs typeface="Candara"/>
                    <a:sym typeface="Candara"/>
                  </a:endParaRPr>
                </a:p>
                <a:p>
                  <a:pPr marL="139700" marR="0" lvl="0" indent="0" algn="l" rtl="0">
                    <a:lnSpc>
                      <a:spcPct val="100000"/>
                    </a:lnSpc>
                    <a:spcBef>
                      <a:spcPts val="0"/>
                    </a:spcBef>
                    <a:spcAft>
                      <a:spcPts val="0"/>
                    </a:spcAft>
                    <a:buClr>
                      <a:srgbClr val="FFFFFF"/>
                    </a:buClr>
                    <a:buSzPts val="2300"/>
                    <a:buFont typeface="Candara"/>
                    <a:buNone/>
                  </a:pPr>
                  <a:r>
                    <a:rPr lang="en-US" sz="2300" b="1" i="0" u="none" strike="noStrike" cap="none">
                      <a:solidFill>
                        <a:srgbClr val="FFFFFF"/>
                      </a:solidFill>
                      <a:latin typeface="Candara"/>
                      <a:ea typeface="Candara"/>
                      <a:cs typeface="Candara"/>
                      <a:sym typeface="Candara"/>
                    </a:rPr>
                    <a:t>1</a:t>
                  </a:r>
                  <a:endParaRPr sz="2300" b="0" i="0" u="none" strike="noStrike" cap="none">
                    <a:solidFill>
                      <a:srgbClr val="1D242D"/>
                    </a:solidFill>
                    <a:latin typeface="Candara"/>
                    <a:ea typeface="Candara"/>
                    <a:cs typeface="Candara"/>
                    <a:sym typeface="Candara"/>
                  </a:endParaRPr>
                </a:p>
              </p:txBody>
            </p:sp>
          </p:grpSp>
          <p:sp>
            <p:nvSpPr>
              <p:cNvPr id="1815" name="Google Shape;1815;g351df2b98da_0_1096"/>
              <p:cNvSpPr txBox="1"/>
              <p:nvPr/>
            </p:nvSpPr>
            <p:spPr>
              <a:xfrm>
                <a:off x="3901783" y="2455156"/>
                <a:ext cx="4746600" cy="559200"/>
              </a:xfrm>
              <a:prstGeom prst="rect">
                <a:avLst/>
              </a:prstGeom>
              <a:noFill/>
              <a:ln>
                <a:noFill/>
              </a:ln>
            </p:spPr>
            <p:txBody>
              <a:bodyPr spcFirstLastPara="1" wrap="square" lIns="0" tIns="7625" rIns="0" bIns="0" anchor="t" anchorCtr="0">
                <a:spAutoFit/>
              </a:bodyPr>
              <a:lstStyle/>
              <a:p>
                <a:pPr marL="0" marR="0" lvl="0" indent="0" algn="l" rtl="0">
                  <a:lnSpc>
                    <a:spcPct val="100000"/>
                  </a:lnSpc>
                  <a:spcBef>
                    <a:spcPts val="0"/>
                  </a:spcBef>
                  <a:spcAft>
                    <a:spcPts val="0"/>
                  </a:spcAft>
                  <a:buClr>
                    <a:srgbClr val="1D242D"/>
                  </a:buClr>
                  <a:buSzPts val="2700"/>
                  <a:buFont typeface="Candara"/>
                  <a:buNone/>
                </a:pPr>
                <a:r>
                  <a:rPr lang="en-US" sz="2700" b="1" i="0" u="none" strike="noStrike" cap="none">
                    <a:solidFill>
                      <a:srgbClr val="1D242D"/>
                    </a:solidFill>
                    <a:latin typeface="Candara"/>
                    <a:ea typeface="Candara"/>
                    <a:cs typeface="Candara"/>
                    <a:sym typeface="Candara"/>
                  </a:rPr>
                  <a:t>Not less than 50% </a:t>
                </a:r>
                <a:r>
                  <a:rPr lang="en-US" sz="2700" b="0" i="0" u="none" strike="noStrike" cap="none">
                    <a:solidFill>
                      <a:srgbClr val="1D242D"/>
                    </a:solidFill>
                    <a:latin typeface="Candara"/>
                    <a:ea typeface="Candara"/>
                    <a:cs typeface="Candara"/>
                    <a:sym typeface="Candara"/>
                  </a:rPr>
                  <a:t>of this fund to be used  for engagement of SBAs </a:t>
                </a:r>
                <a:endParaRPr sz="2100"/>
              </a:p>
            </p:txBody>
          </p:sp>
        </p:grpSp>
        <p:sp>
          <p:nvSpPr>
            <p:cNvPr id="1816" name="Google Shape;1816;g351df2b98da_0_1096"/>
            <p:cNvSpPr txBox="1"/>
            <p:nvPr/>
          </p:nvSpPr>
          <p:spPr>
            <a:xfrm>
              <a:off x="4069338" y="2806673"/>
              <a:ext cx="3560100" cy="419400"/>
            </a:xfrm>
            <a:prstGeom prst="rect">
              <a:avLst/>
            </a:prstGeom>
            <a:noFill/>
            <a:ln>
              <a:noFill/>
            </a:ln>
          </p:spPr>
          <p:txBody>
            <a:bodyPr spcFirstLastPara="1" wrap="square" lIns="0" tIns="7625" rIns="0" bIns="0" anchor="t" anchorCtr="0">
              <a:spAutoFit/>
            </a:bodyPr>
            <a:lstStyle/>
            <a:p>
              <a:pPr marL="0" marR="0" lvl="0" indent="0" algn="l" rtl="0">
                <a:lnSpc>
                  <a:spcPct val="100000"/>
                </a:lnSpc>
                <a:spcBef>
                  <a:spcPts val="0"/>
                </a:spcBef>
                <a:spcAft>
                  <a:spcPts val="0"/>
                </a:spcAft>
                <a:buClr>
                  <a:srgbClr val="1D242D"/>
                </a:buClr>
                <a:buSzPts val="2700"/>
                <a:buFont typeface="Candara"/>
                <a:buNone/>
              </a:pPr>
              <a:r>
                <a:rPr lang="en-US" sz="2700" b="0" i="0" u="none" strike="noStrike" cap="none">
                  <a:solidFill>
                    <a:srgbClr val="1D242D"/>
                  </a:solidFill>
                  <a:latin typeface="Candara"/>
                  <a:ea typeface="Candara"/>
                  <a:cs typeface="Candara"/>
                  <a:sym typeface="Candara"/>
                </a:rPr>
                <a:t>Not </a:t>
              </a:r>
              <a:r>
                <a:rPr lang="en-US" sz="2700" b="1" i="0" u="none" strike="noStrike" cap="none">
                  <a:solidFill>
                    <a:srgbClr val="1D242D"/>
                  </a:solidFill>
                  <a:latin typeface="Candara"/>
                  <a:ea typeface="Candara"/>
                  <a:cs typeface="Candara"/>
                  <a:sym typeface="Candara"/>
                </a:rPr>
                <a:t>more than 50% </a:t>
              </a:r>
              <a:r>
                <a:rPr lang="en-US" sz="2700" b="0" i="0" u="none" strike="noStrike" cap="none">
                  <a:solidFill>
                    <a:srgbClr val="1D242D"/>
                  </a:solidFill>
                  <a:latin typeface="Candara"/>
                  <a:ea typeface="Candara"/>
                  <a:cs typeface="Candara"/>
                  <a:sym typeface="Candara"/>
                </a:rPr>
                <a:t>for community based workers programme currently undergoing redesign</a:t>
              </a:r>
              <a:endParaRPr sz="2700" b="0" i="0" u="none" strike="noStrike" cap="none">
                <a:solidFill>
                  <a:srgbClr val="1D242D"/>
                </a:solidFill>
                <a:latin typeface="Candara"/>
                <a:ea typeface="Candara"/>
                <a:cs typeface="Candara"/>
                <a:sym typeface="Candara"/>
              </a:endParaRPr>
            </a:p>
          </p:txBody>
        </p:sp>
        <p:sp>
          <p:nvSpPr>
            <p:cNvPr id="1817" name="Google Shape;1817;g351df2b98da_0_1096"/>
            <p:cNvSpPr txBox="1"/>
            <p:nvPr/>
          </p:nvSpPr>
          <p:spPr>
            <a:xfrm>
              <a:off x="1554187" y="1666870"/>
              <a:ext cx="1773900" cy="840900"/>
            </a:xfrm>
            <a:prstGeom prst="rect">
              <a:avLst/>
            </a:prstGeom>
            <a:noFill/>
            <a:ln>
              <a:noFill/>
            </a:ln>
          </p:spPr>
          <p:txBody>
            <a:bodyPr spcFirstLastPara="1" wrap="square" lIns="0" tIns="19050" rIns="0" bIns="0" anchor="t" anchorCtr="0">
              <a:spAutoFit/>
            </a:bodyPr>
            <a:lstStyle/>
            <a:p>
              <a:pPr marL="127000" marR="254000" lvl="0" indent="0" algn="l" rtl="0">
                <a:lnSpc>
                  <a:spcPct val="100000"/>
                </a:lnSpc>
                <a:spcBef>
                  <a:spcPts val="0"/>
                </a:spcBef>
                <a:spcAft>
                  <a:spcPts val="0"/>
                </a:spcAft>
                <a:buClr>
                  <a:srgbClr val="FFFFFF"/>
                </a:buClr>
                <a:buSzPts val="2700"/>
                <a:buFont typeface="Candara"/>
                <a:buNone/>
              </a:pPr>
              <a:r>
                <a:rPr lang="en-US" sz="2700" b="1" i="0" u="none" strike="noStrike" cap="none">
                  <a:solidFill>
                    <a:srgbClr val="FFFFFF"/>
                  </a:solidFill>
                  <a:latin typeface="Candara"/>
                  <a:ea typeface="Candara"/>
                  <a:cs typeface="Candara"/>
                  <a:sym typeface="Candara"/>
                </a:rPr>
                <a:t>7.7% of the BHCPF  the Development of Human Resource for Primary Healthcare</a:t>
              </a:r>
              <a:endParaRPr sz="2700" b="0" i="0" u="none" strike="noStrike" cap="none">
                <a:solidFill>
                  <a:srgbClr val="1D242D"/>
                </a:solidFill>
                <a:latin typeface="Candara"/>
                <a:ea typeface="Candara"/>
                <a:cs typeface="Candara"/>
                <a:sym typeface="Candara"/>
              </a:endParaRPr>
            </a:p>
          </p:txBody>
        </p:sp>
      </p:grpSp>
      <p:sp>
        <p:nvSpPr>
          <p:cNvPr id="1818" name="Google Shape;1818;g351df2b98da_0_1096"/>
          <p:cNvSpPr txBox="1">
            <a:spLocks noGrp="1"/>
          </p:cNvSpPr>
          <p:nvPr>
            <p:ph type="title"/>
          </p:nvPr>
        </p:nvSpPr>
        <p:spPr>
          <a:xfrm>
            <a:off x="178131" y="643902"/>
            <a:ext cx="17136000" cy="1717800"/>
          </a:xfrm>
          <a:prstGeom prst="rect">
            <a:avLst/>
          </a:prstGeom>
          <a:noFill/>
          <a:ln>
            <a:noFill/>
          </a:ln>
        </p:spPr>
        <p:txBody>
          <a:bodyPr spcFirstLastPara="1" wrap="square" lIns="0" tIns="0" rIns="0" bIns="0" anchor="b" anchorCtr="0">
            <a:spAutoFit/>
          </a:bodyPr>
          <a:lstStyle/>
          <a:p>
            <a:pPr marL="0" lvl="0" indent="0" algn="l" rtl="0">
              <a:lnSpc>
                <a:spcPct val="93000"/>
              </a:lnSpc>
              <a:spcBef>
                <a:spcPts val="0"/>
              </a:spcBef>
              <a:spcAft>
                <a:spcPts val="0"/>
              </a:spcAft>
              <a:buClr>
                <a:srgbClr val="000000"/>
              </a:buClr>
              <a:buSzPts val="3000"/>
              <a:buFont typeface="Candara"/>
              <a:buNone/>
            </a:pPr>
            <a:r>
              <a:rPr lang="en-US" sz="3000">
                <a:solidFill>
                  <a:srgbClr val="000000"/>
                </a:solidFill>
                <a:latin typeface="Candara"/>
                <a:ea typeface="Candara"/>
                <a:cs typeface="Candara"/>
                <a:sym typeface="Candara"/>
              </a:rPr>
              <a:t>Under BHCPF 2.0 the HRH component will now be flexible based on needs at the state level in terms of the of HRH cadre of clinical staff hired, percentage usage as well as the community-based workers programme</a:t>
            </a:r>
            <a:br>
              <a:rPr lang="en-US" sz="3000">
                <a:solidFill>
                  <a:srgbClr val="000000"/>
                </a:solidFill>
                <a:latin typeface="Candara"/>
                <a:ea typeface="Candara"/>
                <a:cs typeface="Candara"/>
                <a:sym typeface="Candara"/>
              </a:rPr>
            </a:br>
            <a:endParaRPr sz="3000">
              <a:latin typeface="Candara"/>
              <a:ea typeface="Candara"/>
              <a:cs typeface="Candara"/>
              <a:sym typeface="Candara"/>
            </a:endParaRPr>
          </a:p>
        </p:txBody>
      </p:sp>
      <p:sp>
        <p:nvSpPr>
          <p:cNvPr id="1819" name="Google Shape;1819;g351df2b98da_0_1096"/>
          <p:cNvSpPr txBox="1"/>
          <p:nvPr/>
        </p:nvSpPr>
        <p:spPr>
          <a:xfrm>
            <a:off x="25692" y="17814"/>
            <a:ext cx="6458400" cy="546300"/>
          </a:xfrm>
          <a:prstGeom prst="rect">
            <a:avLst/>
          </a:prstGeom>
          <a:solidFill>
            <a:srgbClr val="06640C"/>
          </a:solidFill>
          <a:ln>
            <a:noFill/>
          </a:ln>
          <a:effectLst>
            <a:outerShdw blurRad="57785" dist="33020" dir="3180000" algn="ctr">
              <a:srgbClr val="000000">
                <a:alpha val="29800"/>
              </a:srgbClr>
            </a:outerShdw>
          </a:effectLst>
        </p:spPr>
        <p:txBody>
          <a:bodyPr spcFirstLastPara="1" wrap="square" lIns="137150" tIns="68550" rIns="137150" bIns="68550" anchor="t" anchorCtr="0">
            <a:noAutofit/>
          </a:bodyPr>
          <a:lstStyle/>
          <a:p>
            <a:pPr marL="0" marR="0" lvl="0" indent="0" algn="l" rtl="0">
              <a:lnSpc>
                <a:spcPct val="90000"/>
              </a:lnSpc>
              <a:spcBef>
                <a:spcPts val="0"/>
              </a:spcBef>
              <a:spcAft>
                <a:spcPts val="0"/>
              </a:spcAft>
              <a:buClr>
                <a:srgbClr val="FFFFFF"/>
              </a:buClr>
              <a:buSzPts val="3000"/>
              <a:buFont typeface="Candara"/>
              <a:buNone/>
            </a:pPr>
            <a:r>
              <a:rPr lang="en-US" sz="3000" b="1" i="0" u="none" strike="noStrike" cap="none">
                <a:solidFill>
                  <a:srgbClr val="FFFFFF"/>
                </a:solidFill>
                <a:latin typeface="Candara"/>
                <a:ea typeface="Candara"/>
                <a:cs typeface="Candara"/>
                <a:sym typeface="Candara"/>
              </a:rPr>
              <a:t>Programmatic Fund- HRH Component</a:t>
            </a:r>
            <a:endParaRPr sz="2100"/>
          </a:p>
        </p:txBody>
      </p:sp>
      <p:sp>
        <p:nvSpPr>
          <p:cNvPr id="1820" name="Google Shape;1820;g351df2b98da_0_1096"/>
          <p:cNvSpPr txBox="1"/>
          <p:nvPr/>
        </p:nvSpPr>
        <p:spPr>
          <a:xfrm>
            <a:off x="7962101" y="1926480"/>
            <a:ext cx="5076900" cy="585000"/>
          </a:xfrm>
          <a:prstGeom prst="rect">
            <a:avLst/>
          </a:prstGeom>
          <a:solidFill>
            <a:schemeClr val="accent1"/>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FFFFFF"/>
              </a:buClr>
              <a:buSzPts val="2700"/>
              <a:buFont typeface="Candara"/>
              <a:buNone/>
            </a:pPr>
            <a:r>
              <a:rPr lang="en-US" sz="2700" b="1" i="0" u="none" strike="noStrike" cap="none">
                <a:solidFill>
                  <a:srgbClr val="FFFFFF"/>
                </a:solidFill>
                <a:latin typeface="Candara"/>
                <a:ea typeface="Candara"/>
                <a:cs typeface="Candara"/>
                <a:sym typeface="Candara"/>
              </a:rPr>
              <a:t>Skilled Birth Attendent (SBA)</a:t>
            </a:r>
            <a:endParaRPr sz="2100"/>
          </a:p>
        </p:txBody>
      </p:sp>
      <p:sp>
        <p:nvSpPr>
          <p:cNvPr id="1821" name="Google Shape;1821;g351df2b98da_0_1096"/>
          <p:cNvSpPr txBox="1"/>
          <p:nvPr/>
        </p:nvSpPr>
        <p:spPr>
          <a:xfrm>
            <a:off x="8066015" y="4684520"/>
            <a:ext cx="4563600" cy="517200"/>
          </a:xfrm>
          <a:prstGeom prst="rect">
            <a:avLst/>
          </a:prstGeom>
          <a:solidFill>
            <a:schemeClr val="accent1"/>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FFFFFF"/>
              </a:buClr>
              <a:buSzPts val="2700"/>
              <a:buFont typeface="Candara"/>
              <a:buNone/>
            </a:pPr>
            <a:r>
              <a:rPr lang="en-US" sz="2700" b="1" i="0" u="none" strike="noStrike" cap="none">
                <a:solidFill>
                  <a:srgbClr val="FFFFFF"/>
                </a:solidFill>
                <a:latin typeface="Candara"/>
                <a:ea typeface="Candara"/>
                <a:cs typeface="Candara"/>
                <a:sym typeface="Candara"/>
              </a:rPr>
              <a:t>Community Based workers</a:t>
            </a:r>
            <a:endParaRPr sz="210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827"/>
        <p:cNvGrpSpPr/>
        <p:nvPr/>
      </p:nvGrpSpPr>
      <p:grpSpPr>
        <a:xfrm>
          <a:off x="0" y="0"/>
          <a:ext cx="0" cy="0"/>
          <a:chOff x="0" y="0"/>
          <a:chExt cx="0" cy="0"/>
        </a:xfrm>
      </p:grpSpPr>
      <p:sp>
        <p:nvSpPr>
          <p:cNvPr id="1828" name="Google Shape;1828;g351df2b98da_0_1133"/>
          <p:cNvSpPr txBox="1"/>
          <p:nvPr/>
        </p:nvSpPr>
        <p:spPr>
          <a:xfrm>
            <a:off x="830957" y="9145607"/>
            <a:ext cx="13913700" cy="923400"/>
          </a:xfrm>
          <a:prstGeom prst="rect">
            <a:avLst/>
          </a:prstGeom>
          <a:noFill/>
          <a:ln>
            <a:noFill/>
          </a:ln>
        </p:spPr>
        <p:txBody>
          <a:bodyPr spcFirstLastPara="1" wrap="square" lIns="0" tIns="0" rIns="0" bIns="0" anchor="b" anchorCtr="0">
            <a:spAutoFit/>
          </a:bodyPr>
          <a:lstStyle/>
          <a:p>
            <a:pPr marL="304800" marR="0" lvl="0" indent="-304800" algn="l" rtl="0">
              <a:lnSpc>
                <a:spcPct val="100000"/>
              </a:lnSpc>
              <a:spcBef>
                <a:spcPts val="0"/>
              </a:spcBef>
              <a:spcAft>
                <a:spcPts val="0"/>
              </a:spcAft>
              <a:buClr>
                <a:srgbClr val="000000"/>
              </a:buClr>
              <a:buSzPts val="1200"/>
              <a:buFont typeface="Candara"/>
              <a:buNone/>
            </a:pPr>
            <a:r>
              <a:rPr lang="en-US" sz="1200" b="0" i="0" u="none" strike="noStrike" cap="none">
                <a:solidFill>
                  <a:srgbClr val="000000"/>
                </a:solidFill>
                <a:latin typeface="Candara"/>
                <a:ea typeface="Candara"/>
                <a:cs typeface="Candara"/>
                <a:sym typeface="Candara"/>
              </a:rPr>
              <a:t>1.	Performance and Financial Management Officers (while digital systems deployed)</a:t>
            </a:r>
            <a:endParaRPr sz="2100"/>
          </a:p>
          <a:p>
            <a:pPr marL="304800" marR="0" lvl="0" indent="-304800" algn="l" rtl="0">
              <a:lnSpc>
                <a:spcPct val="100000"/>
              </a:lnSpc>
              <a:spcBef>
                <a:spcPts val="0"/>
              </a:spcBef>
              <a:spcAft>
                <a:spcPts val="0"/>
              </a:spcAft>
              <a:buClr>
                <a:srgbClr val="000000"/>
              </a:buClr>
              <a:buSzPts val="1200"/>
              <a:buFont typeface="Candara"/>
              <a:buNone/>
            </a:pPr>
            <a:r>
              <a:rPr lang="en-US" sz="1200" b="0" i="0" u="none" strike="noStrike" cap="none">
                <a:solidFill>
                  <a:srgbClr val="000000"/>
                </a:solidFill>
                <a:latin typeface="Candara"/>
                <a:ea typeface="Candara"/>
                <a:cs typeface="Candara"/>
                <a:sym typeface="Candara"/>
              </a:rPr>
              <a:t>2.	Minimum number required to meet the full score for the performance metrics</a:t>
            </a:r>
            <a:endParaRPr sz="2100"/>
          </a:p>
          <a:p>
            <a:pPr marL="304800" marR="0" lvl="0" indent="-304800" algn="l" rtl="0">
              <a:lnSpc>
                <a:spcPct val="100000"/>
              </a:lnSpc>
              <a:spcBef>
                <a:spcPts val="0"/>
              </a:spcBef>
              <a:spcAft>
                <a:spcPts val="0"/>
              </a:spcAft>
              <a:buClr>
                <a:srgbClr val="000000"/>
              </a:buClr>
              <a:buSzPts val="1200"/>
              <a:buFont typeface="Candara"/>
              <a:buNone/>
            </a:pPr>
            <a:r>
              <a:rPr lang="en-US" sz="1200" b="0" i="0" u="none" strike="noStrike" cap="none">
                <a:solidFill>
                  <a:srgbClr val="000000"/>
                </a:solidFill>
                <a:latin typeface="Candara"/>
                <a:ea typeface="Candara"/>
                <a:cs typeface="Candara"/>
                <a:sym typeface="Candara"/>
              </a:rPr>
              <a:t>3.	Compared against target utilization</a:t>
            </a:r>
            <a:endParaRPr sz="2100"/>
          </a:p>
          <a:p>
            <a:pPr marL="304800" marR="0" lvl="0" indent="-304800" algn="l" rtl="0">
              <a:lnSpc>
                <a:spcPct val="100000"/>
              </a:lnSpc>
              <a:spcBef>
                <a:spcPts val="0"/>
              </a:spcBef>
              <a:spcAft>
                <a:spcPts val="0"/>
              </a:spcAft>
              <a:buClr>
                <a:srgbClr val="000000"/>
              </a:buClr>
              <a:buSzPts val="1200"/>
              <a:buFont typeface="Candara"/>
              <a:buNone/>
            </a:pPr>
            <a:r>
              <a:rPr lang="en-US" sz="1200" b="0" i="0" u="none" strike="noStrike" cap="none">
                <a:solidFill>
                  <a:srgbClr val="000000"/>
                </a:solidFill>
                <a:latin typeface="Candara"/>
                <a:ea typeface="Candara"/>
                <a:cs typeface="Candara"/>
                <a:sym typeface="Candara"/>
              </a:rPr>
              <a:t>4.	Latest available outcomes score to be used for disbursement purposes; Example: if a PHC's outcome score was determined to be 15%, this will remain constant and used for subsequent disbursements, till the next measurement is done, while all other metrics are updated for each disbursement cycle.</a:t>
            </a:r>
            <a:endParaRPr sz="2100"/>
          </a:p>
        </p:txBody>
      </p:sp>
      <p:sp>
        <p:nvSpPr>
          <p:cNvPr id="1829" name="Google Shape;1829;g351df2b98da_0_1133"/>
          <p:cNvSpPr txBox="1">
            <a:spLocks noGrp="1"/>
          </p:cNvSpPr>
          <p:nvPr>
            <p:ph type="title"/>
          </p:nvPr>
        </p:nvSpPr>
        <p:spPr>
          <a:xfrm>
            <a:off x="819398" y="476747"/>
            <a:ext cx="16618500" cy="986100"/>
          </a:xfrm>
          <a:prstGeom prst="rect">
            <a:avLst/>
          </a:prstGeom>
          <a:noFill/>
          <a:ln>
            <a:noFill/>
          </a:ln>
        </p:spPr>
        <p:txBody>
          <a:bodyPr spcFirstLastPara="1" wrap="square" lIns="0" tIns="0" rIns="0" bIns="0" anchor="b" anchorCtr="0">
            <a:noAutofit/>
          </a:bodyPr>
          <a:lstStyle/>
          <a:p>
            <a:pPr marL="0" lvl="0" indent="0" algn="l" rtl="0">
              <a:lnSpc>
                <a:spcPct val="100000"/>
              </a:lnSpc>
              <a:spcBef>
                <a:spcPts val="0"/>
              </a:spcBef>
              <a:spcAft>
                <a:spcPts val="0"/>
              </a:spcAft>
              <a:buClr>
                <a:srgbClr val="000000"/>
              </a:buClr>
              <a:buSzPts val="3000"/>
              <a:buFont typeface="Candara"/>
              <a:buNone/>
            </a:pPr>
            <a:r>
              <a:rPr lang="en-US" sz="3000">
                <a:solidFill>
                  <a:srgbClr val="000000"/>
                </a:solidFill>
                <a:latin typeface="Candara"/>
                <a:ea typeface="Candara"/>
                <a:cs typeface="Candara"/>
                <a:sym typeface="Candara"/>
              </a:rPr>
              <a:t>BHCPF Facilities will earn a discretionary Performance based incentives up to Maximum 10% of their DFF quarterly on fulfilling key KPIs scores</a:t>
            </a:r>
            <a:endParaRPr sz="3000">
              <a:latin typeface="Candara"/>
              <a:ea typeface="Candara"/>
              <a:cs typeface="Candara"/>
              <a:sym typeface="Candara"/>
            </a:endParaRPr>
          </a:p>
        </p:txBody>
      </p:sp>
      <p:sp>
        <p:nvSpPr>
          <p:cNvPr id="1830" name="Google Shape;1830;g351df2b98da_0_1133"/>
          <p:cNvSpPr txBox="1"/>
          <p:nvPr/>
        </p:nvSpPr>
        <p:spPr>
          <a:xfrm>
            <a:off x="2442696" y="1599918"/>
            <a:ext cx="1913400" cy="2616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1" i="0" u="none" strike="noStrike" cap="none">
                <a:solidFill>
                  <a:srgbClr val="000000"/>
                </a:solidFill>
                <a:latin typeface="Candara"/>
                <a:ea typeface="Candara"/>
                <a:cs typeface="Candara"/>
                <a:sym typeface="Candara"/>
              </a:rPr>
              <a:t>Focus</a:t>
            </a:r>
            <a:endParaRPr sz="2100"/>
          </a:p>
        </p:txBody>
      </p:sp>
      <p:sp>
        <p:nvSpPr>
          <p:cNvPr id="1831" name="Google Shape;1831;g351df2b98da_0_1133"/>
          <p:cNvSpPr txBox="1"/>
          <p:nvPr/>
        </p:nvSpPr>
        <p:spPr>
          <a:xfrm>
            <a:off x="4157621" y="1599918"/>
            <a:ext cx="5731800" cy="2616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1" i="0" u="none" strike="noStrike" cap="none">
                <a:solidFill>
                  <a:srgbClr val="000000"/>
                </a:solidFill>
                <a:latin typeface="Candara"/>
                <a:ea typeface="Candara"/>
                <a:cs typeface="Candara"/>
                <a:sym typeface="Candara"/>
              </a:rPr>
              <a:t>Indicators</a:t>
            </a:r>
            <a:endParaRPr sz="2100"/>
          </a:p>
        </p:txBody>
      </p:sp>
      <p:sp>
        <p:nvSpPr>
          <p:cNvPr id="1832" name="Google Shape;1832;g351df2b98da_0_1133"/>
          <p:cNvSpPr txBox="1"/>
          <p:nvPr/>
        </p:nvSpPr>
        <p:spPr>
          <a:xfrm>
            <a:off x="9686796" y="1589036"/>
            <a:ext cx="1431000" cy="2616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1" i="0" u="none" strike="noStrike" cap="none">
                <a:solidFill>
                  <a:srgbClr val="000000"/>
                </a:solidFill>
                <a:latin typeface="Candara"/>
                <a:ea typeface="Candara"/>
                <a:cs typeface="Candara"/>
                <a:sym typeface="Candara"/>
              </a:rPr>
              <a:t>Data Source</a:t>
            </a:r>
            <a:endParaRPr sz="2100"/>
          </a:p>
        </p:txBody>
      </p:sp>
      <p:cxnSp>
        <p:nvCxnSpPr>
          <p:cNvPr id="1833" name="Google Shape;1833;g351df2b98da_0_1133"/>
          <p:cNvCxnSpPr/>
          <p:nvPr/>
        </p:nvCxnSpPr>
        <p:spPr>
          <a:xfrm>
            <a:off x="9543899" y="1516031"/>
            <a:ext cx="0" cy="399300"/>
          </a:xfrm>
          <a:prstGeom prst="straightConnector1">
            <a:avLst/>
          </a:prstGeom>
          <a:noFill/>
          <a:ln w="9525" cap="flat" cmpd="sng">
            <a:solidFill>
              <a:schemeClr val="lt1"/>
            </a:solidFill>
            <a:prstDash val="solid"/>
            <a:miter lim="800000"/>
            <a:headEnd type="none" w="sm" len="sm"/>
            <a:tailEnd type="none" w="sm" len="sm"/>
          </a:ln>
        </p:spPr>
      </p:cxnSp>
      <p:sp>
        <p:nvSpPr>
          <p:cNvPr id="1834" name="Google Shape;1834;g351df2b98da_0_1133"/>
          <p:cNvSpPr/>
          <p:nvPr/>
        </p:nvSpPr>
        <p:spPr>
          <a:xfrm>
            <a:off x="2433603" y="4097910"/>
            <a:ext cx="1518900" cy="1098600"/>
          </a:xfrm>
          <a:prstGeom prst="rect">
            <a:avLst/>
          </a:prstGeom>
          <a:solidFill>
            <a:schemeClr val="accent3"/>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FFFFFF"/>
              </a:buClr>
              <a:buSzPts val="1700"/>
              <a:buFont typeface="Candara"/>
              <a:buNone/>
            </a:pPr>
            <a:r>
              <a:rPr lang="en-US" sz="1700" b="1" i="0" u="none" strike="noStrike" cap="none">
                <a:solidFill>
                  <a:srgbClr val="FFFFFF"/>
                </a:solidFill>
                <a:latin typeface="Candara"/>
                <a:ea typeface="Candara"/>
                <a:cs typeface="Candara"/>
                <a:sym typeface="Candara"/>
              </a:rPr>
              <a:t>Retention of care</a:t>
            </a:r>
            <a:endParaRPr sz="2100"/>
          </a:p>
        </p:txBody>
      </p:sp>
      <p:sp>
        <p:nvSpPr>
          <p:cNvPr id="1835" name="Google Shape;1835;g351df2b98da_0_1133"/>
          <p:cNvSpPr txBox="1"/>
          <p:nvPr/>
        </p:nvSpPr>
        <p:spPr>
          <a:xfrm>
            <a:off x="9686796" y="2220356"/>
            <a:ext cx="1431000" cy="2616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DHIS 2</a:t>
            </a:r>
            <a:endParaRPr sz="2100"/>
          </a:p>
        </p:txBody>
      </p:sp>
      <p:sp>
        <p:nvSpPr>
          <p:cNvPr id="1836" name="Google Shape;1836;g351df2b98da_0_1133"/>
          <p:cNvSpPr txBox="1"/>
          <p:nvPr/>
        </p:nvSpPr>
        <p:spPr>
          <a:xfrm>
            <a:off x="4239749" y="3594105"/>
            <a:ext cx="5363100" cy="2616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Number of Penta 1 administered </a:t>
            </a:r>
            <a:endParaRPr sz="1700" b="0" i="0" u="none" strike="noStrike" cap="none">
              <a:solidFill>
                <a:srgbClr val="000000"/>
              </a:solidFill>
              <a:latin typeface="Candara"/>
              <a:ea typeface="Candara"/>
              <a:cs typeface="Candara"/>
              <a:sym typeface="Candara"/>
            </a:endParaRPr>
          </a:p>
        </p:txBody>
      </p:sp>
      <p:sp>
        <p:nvSpPr>
          <p:cNvPr id="1837" name="Google Shape;1837;g351df2b98da_0_1133"/>
          <p:cNvSpPr txBox="1"/>
          <p:nvPr/>
        </p:nvSpPr>
        <p:spPr>
          <a:xfrm>
            <a:off x="9686796" y="4271073"/>
            <a:ext cx="1431000" cy="261600"/>
          </a:xfrm>
          <a:prstGeom prst="rect">
            <a:avLst/>
          </a:prstGeom>
          <a:noFill/>
          <a:ln>
            <a:noFill/>
          </a:ln>
        </p:spPr>
        <p:txBody>
          <a:bodyPr spcFirstLastPara="1" wrap="square" lIns="0" tIns="0" rIns="0" bIns="0" anchor="b" anchorCtr="0">
            <a:spAutoFit/>
          </a:bodyPr>
          <a:lstStyle/>
          <a:p>
            <a:pPr marL="0" marR="0" lvl="0" indent="0" algn="l" rtl="0">
              <a:lnSpc>
                <a:spcPct val="100000"/>
              </a:lnSpc>
              <a:spcBef>
                <a:spcPts val="0"/>
              </a:spcBef>
              <a:spcAft>
                <a:spcPts val="0"/>
              </a:spcAft>
              <a:buClr>
                <a:srgbClr val="000000"/>
              </a:buClr>
              <a:buSzPts val="1700"/>
              <a:buFont typeface="Quattrocento Sans"/>
              <a:buNone/>
            </a:pPr>
            <a:r>
              <a:rPr lang="en-US" sz="1700" b="0" i="0" u="none" strike="noStrike" cap="none">
                <a:solidFill>
                  <a:srgbClr val="000000"/>
                </a:solidFill>
                <a:latin typeface="Candara"/>
                <a:ea typeface="Candara"/>
                <a:cs typeface="Candara"/>
                <a:sym typeface="Candara"/>
              </a:rPr>
              <a:t>DHIS 2</a:t>
            </a:r>
            <a:endParaRPr sz="2100"/>
          </a:p>
        </p:txBody>
      </p:sp>
      <p:sp>
        <p:nvSpPr>
          <p:cNvPr id="1838" name="Google Shape;1838;g351df2b98da_0_1133"/>
          <p:cNvSpPr txBox="1"/>
          <p:nvPr/>
        </p:nvSpPr>
        <p:spPr>
          <a:xfrm>
            <a:off x="4239747" y="2917137"/>
            <a:ext cx="5363100" cy="2616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Number of Facility -based Deliveries</a:t>
            </a:r>
            <a:endParaRPr sz="1700" b="0" i="0" u="none" strike="noStrike" cap="none">
              <a:solidFill>
                <a:srgbClr val="000000"/>
              </a:solidFill>
              <a:latin typeface="Candara"/>
              <a:ea typeface="Candara"/>
              <a:cs typeface="Candara"/>
              <a:sym typeface="Candara"/>
            </a:endParaRPr>
          </a:p>
        </p:txBody>
      </p:sp>
      <p:sp>
        <p:nvSpPr>
          <p:cNvPr id="1839" name="Google Shape;1839;g351df2b98da_0_1133"/>
          <p:cNvSpPr txBox="1"/>
          <p:nvPr/>
        </p:nvSpPr>
        <p:spPr>
          <a:xfrm>
            <a:off x="9686796" y="3594105"/>
            <a:ext cx="1431000" cy="2616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DHIS 2</a:t>
            </a:r>
            <a:endParaRPr sz="2100"/>
          </a:p>
        </p:txBody>
      </p:sp>
      <p:sp>
        <p:nvSpPr>
          <p:cNvPr id="1840" name="Google Shape;1840;g351df2b98da_0_1133"/>
          <p:cNvSpPr txBox="1"/>
          <p:nvPr/>
        </p:nvSpPr>
        <p:spPr>
          <a:xfrm>
            <a:off x="4239749" y="2220356"/>
            <a:ext cx="5363100" cy="2616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Number of ANC 1 visits</a:t>
            </a:r>
            <a:endParaRPr sz="1700" b="0" i="0" u="none" strike="noStrike" cap="none">
              <a:solidFill>
                <a:srgbClr val="000000"/>
              </a:solidFill>
              <a:latin typeface="Candara"/>
              <a:ea typeface="Candara"/>
              <a:cs typeface="Candara"/>
              <a:sym typeface="Candara"/>
            </a:endParaRPr>
          </a:p>
        </p:txBody>
      </p:sp>
      <p:sp>
        <p:nvSpPr>
          <p:cNvPr id="1841" name="Google Shape;1841;g351df2b98da_0_1133"/>
          <p:cNvSpPr txBox="1"/>
          <p:nvPr/>
        </p:nvSpPr>
        <p:spPr>
          <a:xfrm>
            <a:off x="9686796" y="4942353"/>
            <a:ext cx="1431000" cy="2616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DHIS 2</a:t>
            </a:r>
            <a:endParaRPr sz="2100"/>
          </a:p>
        </p:txBody>
      </p:sp>
      <p:sp>
        <p:nvSpPr>
          <p:cNvPr id="1842" name="Google Shape;1842;g351df2b98da_0_1133"/>
          <p:cNvSpPr txBox="1"/>
          <p:nvPr/>
        </p:nvSpPr>
        <p:spPr>
          <a:xfrm>
            <a:off x="4239747" y="4271073"/>
            <a:ext cx="5363100" cy="2616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Proportion of pregnant patients with 4 ANC visits</a:t>
            </a:r>
            <a:endParaRPr sz="1700" b="0" i="0" u="none" strike="noStrike" cap="none">
              <a:solidFill>
                <a:srgbClr val="000000"/>
              </a:solidFill>
              <a:latin typeface="Candara"/>
              <a:ea typeface="Candara"/>
              <a:cs typeface="Candara"/>
              <a:sym typeface="Candara"/>
            </a:endParaRPr>
          </a:p>
        </p:txBody>
      </p:sp>
      <p:sp>
        <p:nvSpPr>
          <p:cNvPr id="1843" name="Google Shape;1843;g351df2b98da_0_1133"/>
          <p:cNvSpPr txBox="1"/>
          <p:nvPr/>
        </p:nvSpPr>
        <p:spPr>
          <a:xfrm>
            <a:off x="9686796" y="6896901"/>
            <a:ext cx="1431000" cy="5232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Outpatient survey</a:t>
            </a:r>
            <a:endParaRPr sz="2100"/>
          </a:p>
        </p:txBody>
      </p:sp>
      <p:sp>
        <p:nvSpPr>
          <p:cNvPr id="1844" name="Google Shape;1844;g351df2b98da_0_1133"/>
          <p:cNvSpPr txBox="1"/>
          <p:nvPr/>
        </p:nvSpPr>
        <p:spPr>
          <a:xfrm>
            <a:off x="4239747" y="6868849"/>
            <a:ext cx="5363100" cy="261600"/>
          </a:xfrm>
          <a:prstGeom prst="rect">
            <a:avLst/>
          </a:prstGeom>
          <a:noFill/>
          <a:ln>
            <a:noFill/>
          </a:ln>
        </p:spPr>
        <p:txBody>
          <a:bodyPr spcFirstLastPara="1" wrap="square" lIns="0" tIns="0" rIns="0" bIns="0" anchor="b" anchorCtr="0">
            <a:spAutoFit/>
          </a:bodyPr>
          <a:lstStyle/>
          <a:p>
            <a:pPr marL="0" marR="0" lvl="0" indent="0" algn="l" rtl="0">
              <a:lnSpc>
                <a:spcPct val="100000"/>
              </a:lnSpc>
              <a:spcBef>
                <a:spcPts val="0"/>
              </a:spcBef>
              <a:spcAft>
                <a:spcPts val="0"/>
              </a:spcAft>
              <a:buClr>
                <a:srgbClr val="000000"/>
              </a:buClr>
              <a:buSzPts val="1700"/>
              <a:buFont typeface="Quattrocento Sans"/>
              <a:buNone/>
            </a:pPr>
            <a:r>
              <a:rPr lang="en-US" sz="1700" b="0" i="0" u="none" strike="noStrike" cap="none">
                <a:solidFill>
                  <a:srgbClr val="000000"/>
                </a:solidFill>
                <a:latin typeface="Candara"/>
                <a:ea typeface="Candara"/>
                <a:cs typeface="Candara"/>
                <a:sym typeface="Candara"/>
              </a:rPr>
              <a:t>Patient satisfaction survey score (%)</a:t>
            </a:r>
            <a:endParaRPr sz="2100"/>
          </a:p>
        </p:txBody>
      </p:sp>
      <p:sp>
        <p:nvSpPr>
          <p:cNvPr id="1845" name="Google Shape;1845;g351df2b98da_0_1133"/>
          <p:cNvSpPr txBox="1"/>
          <p:nvPr/>
        </p:nvSpPr>
        <p:spPr>
          <a:xfrm>
            <a:off x="11432882" y="1599918"/>
            <a:ext cx="1838100" cy="2616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1" i="0" u="none" strike="noStrike" cap="none">
                <a:solidFill>
                  <a:srgbClr val="000000"/>
                </a:solidFill>
                <a:latin typeface="Candara"/>
                <a:ea typeface="Candara"/>
                <a:cs typeface="Candara"/>
                <a:sym typeface="Candara"/>
              </a:rPr>
              <a:t>Frequency</a:t>
            </a:r>
            <a:endParaRPr sz="2100"/>
          </a:p>
        </p:txBody>
      </p:sp>
      <p:sp>
        <p:nvSpPr>
          <p:cNvPr id="1846" name="Google Shape;1846;g351df2b98da_0_1133"/>
          <p:cNvSpPr txBox="1"/>
          <p:nvPr/>
        </p:nvSpPr>
        <p:spPr>
          <a:xfrm>
            <a:off x="11432882" y="2220356"/>
            <a:ext cx="1838100" cy="2616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Monthly/Quarterly</a:t>
            </a:r>
            <a:endParaRPr sz="2100"/>
          </a:p>
        </p:txBody>
      </p:sp>
      <p:sp>
        <p:nvSpPr>
          <p:cNvPr id="1847" name="Google Shape;1847;g351df2b98da_0_1133"/>
          <p:cNvSpPr txBox="1"/>
          <p:nvPr/>
        </p:nvSpPr>
        <p:spPr>
          <a:xfrm>
            <a:off x="11432882" y="3594105"/>
            <a:ext cx="1838100" cy="2616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Monthly/Quarterly</a:t>
            </a:r>
            <a:endParaRPr sz="2100"/>
          </a:p>
        </p:txBody>
      </p:sp>
      <p:sp>
        <p:nvSpPr>
          <p:cNvPr id="1848" name="Google Shape;1848;g351df2b98da_0_1133"/>
          <p:cNvSpPr txBox="1"/>
          <p:nvPr/>
        </p:nvSpPr>
        <p:spPr>
          <a:xfrm>
            <a:off x="11432882" y="2917137"/>
            <a:ext cx="1838100" cy="2616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Monthly/Quarterly</a:t>
            </a:r>
            <a:endParaRPr sz="2100"/>
          </a:p>
        </p:txBody>
      </p:sp>
      <p:sp>
        <p:nvSpPr>
          <p:cNvPr id="1849" name="Google Shape;1849;g351df2b98da_0_1133"/>
          <p:cNvSpPr txBox="1"/>
          <p:nvPr/>
        </p:nvSpPr>
        <p:spPr>
          <a:xfrm>
            <a:off x="11432882" y="6868851"/>
            <a:ext cx="1838100" cy="2616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Monthly/Quarterly</a:t>
            </a:r>
            <a:endParaRPr sz="2100"/>
          </a:p>
        </p:txBody>
      </p:sp>
      <p:sp>
        <p:nvSpPr>
          <p:cNvPr id="1850" name="Google Shape;1850;g351df2b98da_0_1133"/>
          <p:cNvSpPr txBox="1"/>
          <p:nvPr/>
        </p:nvSpPr>
        <p:spPr>
          <a:xfrm>
            <a:off x="11432882" y="4942353"/>
            <a:ext cx="1838100" cy="2616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Monthly/Quarterly</a:t>
            </a:r>
            <a:endParaRPr sz="2100"/>
          </a:p>
        </p:txBody>
      </p:sp>
      <p:sp>
        <p:nvSpPr>
          <p:cNvPr id="1851" name="Google Shape;1851;g351df2b98da_0_1133"/>
          <p:cNvSpPr txBox="1"/>
          <p:nvPr/>
        </p:nvSpPr>
        <p:spPr>
          <a:xfrm>
            <a:off x="4239747" y="4883525"/>
            <a:ext cx="5363100" cy="261600"/>
          </a:xfrm>
          <a:prstGeom prst="rect">
            <a:avLst/>
          </a:prstGeom>
          <a:noFill/>
          <a:ln>
            <a:noFill/>
          </a:ln>
        </p:spPr>
        <p:txBody>
          <a:bodyPr spcFirstLastPara="1" wrap="square" lIns="0" tIns="0" rIns="0" bIns="0" anchor="b" anchorCtr="0">
            <a:spAutoFit/>
          </a:bodyPr>
          <a:lstStyle/>
          <a:p>
            <a:pPr marL="0" marR="0" lvl="0" indent="0" algn="l" rtl="0">
              <a:lnSpc>
                <a:spcPct val="100000"/>
              </a:lnSpc>
              <a:spcBef>
                <a:spcPts val="0"/>
              </a:spcBef>
              <a:spcAft>
                <a:spcPts val="0"/>
              </a:spcAft>
              <a:buClr>
                <a:srgbClr val="000000"/>
              </a:buClr>
              <a:buSzPts val="1700"/>
              <a:buFont typeface="Quattrocento Sans"/>
              <a:buNone/>
            </a:pPr>
            <a:r>
              <a:rPr lang="en-US" sz="1700" b="0" i="0" u="none" strike="noStrike" cap="none">
                <a:solidFill>
                  <a:srgbClr val="000000"/>
                </a:solidFill>
                <a:latin typeface="Candara"/>
                <a:ea typeface="Candara"/>
                <a:cs typeface="Candara"/>
                <a:sym typeface="Candara"/>
              </a:rPr>
              <a:t>Proportion of children that receive Penta 3</a:t>
            </a:r>
            <a:endParaRPr sz="1700" b="0" i="0" u="none" strike="noStrike" cap="none">
              <a:solidFill>
                <a:srgbClr val="000000"/>
              </a:solidFill>
              <a:latin typeface="Candara"/>
              <a:ea typeface="Candara"/>
              <a:cs typeface="Candara"/>
              <a:sym typeface="Candara"/>
            </a:endParaRPr>
          </a:p>
        </p:txBody>
      </p:sp>
      <p:sp>
        <p:nvSpPr>
          <p:cNvPr id="1852" name="Google Shape;1852;g351df2b98da_0_1133"/>
          <p:cNvSpPr txBox="1"/>
          <p:nvPr/>
        </p:nvSpPr>
        <p:spPr>
          <a:xfrm>
            <a:off x="13761540" y="1622946"/>
            <a:ext cx="1192200" cy="2616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1" i="0" u="none" strike="noStrike" cap="none">
                <a:solidFill>
                  <a:srgbClr val="000000"/>
                </a:solidFill>
                <a:latin typeface="Candara"/>
                <a:ea typeface="Candara"/>
                <a:cs typeface="Candara"/>
                <a:sym typeface="Candara"/>
              </a:rPr>
              <a:t>Weight </a:t>
            </a:r>
            <a:r>
              <a:rPr lang="en-US" sz="1700" b="0" i="0" u="none" strike="noStrike" cap="none">
                <a:solidFill>
                  <a:srgbClr val="000000"/>
                </a:solidFill>
                <a:latin typeface="Candara"/>
                <a:ea typeface="Candara"/>
                <a:cs typeface="Candara"/>
                <a:sym typeface="Candara"/>
              </a:rPr>
              <a:t>(%)</a:t>
            </a:r>
            <a:endParaRPr sz="2100"/>
          </a:p>
        </p:txBody>
      </p:sp>
      <p:cxnSp>
        <p:nvCxnSpPr>
          <p:cNvPr id="1853" name="Google Shape;1853;g351df2b98da_0_1133"/>
          <p:cNvCxnSpPr/>
          <p:nvPr/>
        </p:nvCxnSpPr>
        <p:spPr>
          <a:xfrm>
            <a:off x="13469103" y="1516031"/>
            <a:ext cx="0" cy="399300"/>
          </a:xfrm>
          <a:prstGeom prst="straightConnector1">
            <a:avLst/>
          </a:prstGeom>
          <a:noFill/>
          <a:ln w="9525" cap="flat" cmpd="sng">
            <a:solidFill>
              <a:schemeClr val="lt1"/>
            </a:solidFill>
            <a:prstDash val="solid"/>
            <a:miter lim="800000"/>
            <a:headEnd type="none" w="sm" len="sm"/>
            <a:tailEnd type="none" w="sm" len="sm"/>
          </a:ln>
        </p:spPr>
      </p:cxnSp>
      <p:sp>
        <p:nvSpPr>
          <p:cNvPr id="1854" name="Google Shape;1854;g351df2b98da_0_1133"/>
          <p:cNvSpPr txBox="1"/>
          <p:nvPr/>
        </p:nvSpPr>
        <p:spPr>
          <a:xfrm>
            <a:off x="13761539" y="2220356"/>
            <a:ext cx="1192200" cy="2616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5%</a:t>
            </a:r>
            <a:endParaRPr sz="2100"/>
          </a:p>
        </p:txBody>
      </p:sp>
      <p:sp>
        <p:nvSpPr>
          <p:cNvPr id="1855" name="Google Shape;1855;g351df2b98da_0_1133"/>
          <p:cNvSpPr txBox="1"/>
          <p:nvPr/>
        </p:nvSpPr>
        <p:spPr>
          <a:xfrm>
            <a:off x="13761539" y="3594105"/>
            <a:ext cx="1192200" cy="2616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5%</a:t>
            </a:r>
            <a:endParaRPr sz="2100"/>
          </a:p>
        </p:txBody>
      </p:sp>
      <p:sp>
        <p:nvSpPr>
          <p:cNvPr id="1856" name="Google Shape;1856;g351df2b98da_0_1133"/>
          <p:cNvSpPr txBox="1"/>
          <p:nvPr/>
        </p:nvSpPr>
        <p:spPr>
          <a:xfrm>
            <a:off x="13761539" y="4271073"/>
            <a:ext cx="1192200" cy="2616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15%</a:t>
            </a:r>
            <a:endParaRPr sz="2100"/>
          </a:p>
        </p:txBody>
      </p:sp>
      <p:sp>
        <p:nvSpPr>
          <p:cNvPr id="1857" name="Google Shape;1857;g351df2b98da_0_1133"/>
          <p:cNvSpPr txBox="1"/>
          <p:nvPr/>
        </p:nvSpPr>
        <p:spPr>
          <a:xfrm>
            <a:off x="13761539" y="4942353"/>
            <a:ext cx="1192200" cy="2616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15%</a:t>
            </a:r>
            <a:endParaRPr sz="2100"/>
          </a:p>
        </p:txBody>
      </p:sp>
      <p:sp>
        <p:nvSpPr>
          <p:cNvPr id="1858" name="Google Shape;1858;g351df2b98da_0_1133"/>
          <p:cNvSpPr txBox="1"/>
          <p:nvPr/>
        </p:nvSpPr>
        <p:spPr>
          <a:xfrm>
            <a:off x="13761539" y="6868851"/>
            <a:ext cx="1192200" cy="2616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5%</a:t>
            </a:r>
            <a:endParaRPr sz="2100"/>
          </a:p>
        </p:txBody>
      </p:sp>
      <p:sp>
        <p:nvSpPr>
          <p:cNvPr id="1859" name="Google Shape;1859;g351df2b98da_0_1133"/>
          <p:cNvSpPr txBox="1"/>
          <p:nvPr/>
        </p:nvSpPr>
        <p:spPr>
          <a:xfrm>
            <a:off x="11432882" y="4271073"/>
            <a:ext cx="1838100" cy="2616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Monthly/Quarterly</a:t>
            </a:r>
            <a:endParaRPr sz="2100"/>
          </a:p>
        </p:txBody>
      </p:sp>
      <p:sp>
        <p:nvSpPr>
          <p:cNvPr id="1860" name="Google Shape;1860;g351df2b98da_0_1133"/>
          <p:cNvSpPr txBox="1"/>
          <p:nvPr/>
        </p:nvSpPr>
        <p:spPr>
          <a:xfrm>
            <a:off x="9686796" y="2917137"/>
            <a:ext cx="1431000" cy="2616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DHIS 2</a:t>
            </a:r>
            <a:endParaRPr sz="2100"/>
          </a:p>
        </p:txBody>
      </p:sp>
      <p:cxnSp>
        <p:nvCxnSpPr>
          <p:cNvPr id="1861" name="Google Shape;1861;g351df2b98da_0_1133"/>
          <p:cNvCxnSpPr/>
          <p:nvPr/>
        </p:nvCxnSpPr>
        <p:spPr>
          <a:xfrm>
            <a:off x="11193872" y="1516031"/>
            <a:ext cx="0" cy="399300"/>
          </a:xfrm>
          <a:prstGeom prst="straightConnector1">
            <a:avLst/>
          </a:prstGeom>
          <a:noFill/>
          <a:ln w="9525" cap="flat" cmpd="sng">
            <a:solidFill>
              <a:schemeClr val="lt1"/>
            </a:solidFill>
            <a:prstDash val="solid"/>
            <a:miter lim="800000"/>
            <a:headEnd type="none" w="sm" len="sm"/>
            <a:tailEnd type="none" w="sm" len="sm"/>
          </a:ln>
        </p:spPr>
      </p:cxnSp>
      <p:sp>
        <p:nvSpPr>
          <p:cNvPr id="1862" name="Google Shape;1862;g351df2b98da_0_1133"/>
          <p:cNvSpPr/>
          <p:nvPr/>
        </p:nvSpPr>
        <p:spPr>
          <a:xfrm>
            <a:off x="2433603" y="6718472"/>
            <a:ext cx="1518900" cy="850500"/>
          </a:xfrm>
          <a:prstGeom prst="rect">
            <a:avLst/>
          </a:prstGeom>
          <a:solidFill>
            <a:schemeClr val="accent3"/>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FFFFFF"/>
              </a:buClr>
              <a:buSzPts val="1700"/>
              <a:buFont typeface="Candara"/>
              <a:buNone/>
            </a:pPr>
            <a:r>
              <a:rPr lang="en-US" sz="1700" b="1" i="0" u="none" strike="noStrike" cap="none">
                <a:solidFill>
                  <a:srgbClr val="FFFFFF"/>
                </a:solidFill>
                <a:latin typeface="Candara"/>
                <a:ea typeface="Candara"/>
                <a:cs typeface="Candara"/>
                <a:sym typeface="Candara"/>
              </a:rPr>
              <a:t>Patient feedback</a:t>
            </a:r>
            <a:endParaRPr sz="2100"/>
          </a:p>
        </p:txBody>
      </p:sp>
      <p:cxnSp>
        <p:nvCxnSpPr>
          <p:cNvPr id="1863" name="Google Shape;1863;g351df2b98da_0_1133"/>
          <p:cNvCxnSpPr/>
          <p:nvPr/>
        </p:nvCxnSpPr>
        <p:spPr>
          <a:xfrm>
            <a:off x="3988930" y="3348354"/>
            <a:ext cx="10755900" cy="0"/>
          </a:xfrm>
          <a:prstGeom prst="straightConnector1">
            <a:avLst/>
          </a:prstGeom>
          <a:noFill/>
          <a:ln w="9525" cap="flat" cmpd="sng">
            <a:solidFill>
              <a:srgbClr val="D0D0D0"/>
            </a:solidFill>
            <a:prstDash val="solid"/>
            <a:miter lim="800000"/>
            <a:headEnd type="none" w="sm" len="sm"/>
            <a:tailEnd type="none" w="sm" len="sm"/>
          </a:ln>
        </p:spPr>
      </p:cxnSp>
      <p:cxnSp>
        <p:nvCxnSpPr>
          <p:cNvPr id="1864" name="Google Shape;1864;g351df2b98da_0_1133"/>
          <p:cNvCxnSpPr/>
          <p:nvPr/>
        </p:nvCxnSpPr>
        <p:spPr>
          <a:xfrm>
            <a:off x="830958" y="4025322"/>
            <a:ext cx="14122800" cy="0"/>
          </a:xfrm>
          <a:prstGeom prst="straightConnector1">
            <a:avLst/>
          </a:prstGeom>
          <a:noFill/>
          <a:ln w="9525" cap="flat" cmpd="sng">
            <a:solidFill>
              <a:srgbClr val="7F7F7F"/>
            </a:solidFill>
            <a:prstDash val="solid"/>
            <a:miter lim="800000"/>
            <a:headEnd type="none" w="sm" len="sm"/>
            <a:tailEnd type="none" w="sm" len="sm"/>
          </a:ln>
        </p:spPr>
      </p:cxnSp>
      <p:cxnSp>
        <p:nvCxnSpPr>
          <p:cNvPr id="1865" name="Google Shape;1865;g351df2b98da_0_1133"/>
          <p:cNvCxnSpPr/>
          <p:nvPr/>
        </p:nvCxnSpPr>
        <p:spPr>
          <a:xfrm>
            <a:off x="3988930" y="2671386"/>
            <a:ext cx="10755900" cy="0"/>
          </a:xfrm>
          <a:prstGeom prst="straightConnector1">
            <a:avLst/>
          </a:prstGeom>
          <a:noFill/>
          <a:ln w="9525" cap="flat" cmpd="sng">
            <a:solidFill>
              <a:srgbClr val="D0D0D0"/>
            </a:solidFill>
            <a:prstDash val="solid"/>
            <a:miter lim="800000"/>
            <a:headEnd type="none" w="sm" len="sm"/>
            <a:tailEnd type="none" w="sm" len="sm"/>
          </a:ln>
        </p:spPr>
      </p:cxnSp>
      <p:cxnSp>
        <p:nvCxnSpPr>
          <p:cNvPr id="1866" name="Google Shape;1866;g351df2b98da_0_1133"/>
          <p:cNvCxnSpPr/>
          <p:nvPr/>
        </p:nvCxnSpPr>
        <p:spPr>
          <a:xfrm>
            <a:off x="3988930" y="4696602"/>
            <a:ext cx="10755900" cy="0"/>
          </a:xfrm>
          <a:prstGeom prst="straightConnector1">
            <a:avLst/>
          </a:prstGeom>
          <a:noFill/>
          <a:ln w="9525" cap="flat" cmpd="sng">
            <a:solidFill>
              <a:srgbClr val="D0D0D0"/>
            </a:solidFill>
            <a:prstDash val="solid"/>
            <a:miter lim="800000"/>
            <a:headEnd type="none" w="sm" len="sm"/>
            <a:tailEnd type="none" w="sm" len="sm"/>
          </a:ln>
        </p:spPr>
      </p:cxnSp>
      <p:grpSp>
        <p:nvGrpSpPr>
          <p:cNvPr id="1867" name="Google Shape;1867;g351df2b98da_0_1133"/>
          <p:cNvGrpSpPr/>
          <p:nvPr/>
        </p:nvGrpSpPr>
        <p:grpSpPr>
          <a:xfrm>
            <a:off x="2433603" y="5272076"/>
            <a:ext cx="12519986" cy="1298353"/>
            <a:chOff x="1622402" y="5105730"/>
            <a:chExt cx="8346657" cy="865569"/>
          </a:xfrm>
        </p:grpSpPr>
        <p:sp>
          <p:nvSpPr>
            <p:cNvPr id="1868" name="Google Shape;1868;g351df2b98da_0_1133"/>
            <p:cNvSpPr txBox="1"/>
            <p:nvPr/>
          </p:nvSpPr>
          <p:spPr>
            <a:xfrm>
              <a:off x="2844745" y="5247842"/>
              <a:ext cx="3575400" cy="1743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 decrease in facility-based maternal mortality rate </a:t>
              </a:r>
              <a:endParaRPr sz="1700" b="0" i="0" u="none" strike="noStrike" cap="none">
                <a:solidFill>
                  <a:srgbClr val="000000"/>
                </a:solidFill>
                <a:latin typeface="Candara"/>
                <a:ea typeface="Candara"/>
                <a:cs typeface="Candara"/>
                <a:sym typeface="Candara"/>
              </a:endParaRPr>
            </a:p>
          </p:txBody>
        </p:sp>
        <p:sp>
          <p:nvSpPr>
            <p:cNvPr id="1869" name="Google Shape;1869;g351df2b98da_0_1133"/>
            <p:cNvSpPr txBox="1"/>
            <p:nvPr/>
          </p:nvSpPr>
          <p:spPr>
            <a:xfrm>
              <a:off x="6457864" y="5247842"/>
              <a:ext cx="954000" cy="1743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DHIS 2</a:t>
              </a:r>
              <a:endParaRPr sz="2100"/>
            </a:p>
          </p:txBody>
        </p:sp>
        <p:sp>
          <p:nvSpPr>
            <p:cNvPr id="1870" name="Google Shape;1870;g351df2b98da_0_1133"/>
            <p:cNvSpPr txBox="1"/>
            <p:nvPr/>
          </p:nvSpPr>
          <p:spPr>
            <a:xfrm>
              <a:off x="7621921" y="5247842"/>
              <a:ext cx="1225500" cy="1743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Annually</a:t>
              </a:r>
              <a:r>
                <a:rPr lang="en-US" sz="1700" b="0" i="0" u="none" strike="noStrike" cap="none" baseline="30000">
                  <a:solidFill>
                    <a:srgbClr val="000000"/>
                  </a:solidFill>
                  <a:latin typeface="Candara"/>
                  <a:ea typeface="Candara"/>
                  <a:cs typeface="Candara"/>
                  <a:sym typeface="Candara"/>
                </a:rPr>
                <a:t>4</a:t>
              </a:r>
              <a:r>
                <a:rPr lang="en-US" sz="1700" b="0" i="0" u="none" strike="noStrike" cap="none">
                  <a:solidFill>
                    <a:srgbClr val="000000"/>
                  </a:solidFill>
                  <a:latin typeface="Candara"/>
                  <a:ea typeface="Candara"/>
                  <a:cs typeface="Candara"/>
                  <a:sym typeface="Candara"/>
                </a:rPr>
                <a:t> </a:t>
              </a:r>
              <a:endParaRPr sz="2100"/>
            </a:p>
          </p:txBody>
        </p:sp>
        <p:sp>
          <p:nvSpPr>
            <p:cNvPr id="1871" name="Google Shape;1871;g351df2b98da_0_1133"/>
            <p:cNvSpPr txBox="1"/>
            <p:nvPr/>
          </p:nvSpPr>
          <p:spPr>
            <a:xfrm>
              <a:off x="9174359" y="5247842"/>
              <a:ext cx="794700" cy="1743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20%</a:t>
              </a:r>
              <a:endParaRPr sz="2100"/>
            </a:p>
          </p:txBody>
        </p:sp>
        <p:sp>
          <p:nvSpPr>
            <p:cNvPr id="1872" name="Google Shape;1872;g351df2b98da_0_1133"/>
            <p:cNvSpPr txBox="1"/>
            <p:nvPr/>
          </p:nvSpPr>
          <p:spPr>
            <a:xfrm>
              <a:off x="2844745" y="5656372"/>
              <a:ext cx="3575400" cy="1743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 decrease in Under 5 mortality rate </a:t>
              </a:r>
              <a:endParaRPr sz="1700" b="0" i="0" u="none" strike="noStrike" cap="none">
                <a:solidFill>
                  <a:srgbClr val="000000"/>
                </a:solidFill>
                <a:latin typeface="Candara"/>
                <a:ea typeface="Candara"/>
                <a:cs typeface="Candara"/>
                <a:sym typeface="Candara"/>
              </a:endParaRPr>
            </a:p>
          </p:txBody>
        </p:sp>
        <p:sp>
          <p:nvSpPr>
            <p:cNvPr id="1873" name="Google Shape;1873;g351df2b98da_0_1133"/>
            <p:cNvSpPr txBox="1"/>
            <p:nvPr/>
          </p:nvSpPr>
          <p:spPr>
            <a:xfrm>
              <a:off x="6457864" y="5656372"/>
              <a:ext cx="954000" cy="1743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DHIS 2</a:t>
              </a:r>
              <a:endParaRPr sz="2100"/>
            </a:p>
          </p:txBody>
        </p:sp>
        <p:sp>
          <p:nvSpPr>
            <p:cNvPr id="1874" name="Google Shape;1874;g351df2b98da_0_1133"/>
            <p:cNvSpPr txBox="1"/>
            <p:nvPr/>
          </p:nvSpPr>
          <p:spPr>
            <a:xfrm>
              <a:off x="7621921" y="5656372"/>
              <a:ext cx="1225500" cy="1743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Annually</a:t>
              </a:r>
              <a:endParaRPr sz="2100"/>
            </a:p>
          </p:txBody>
        </p:sp>
        <p:sp>
          <p:nvSpPr>
            <p:cNvPr id="1875" name="Google Shape;1875;g351df2b98da_0_1133"/>
            <p:cNvSpPr txBox="1"/>
            <p:nvPr/>
          </p:nvSpPr>
          <p:spPr>
            <a:xfrm>
              <a:off x="9174359" y="5656372"/>
              <a:ext cx="794700" cy="1743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20%</a:t>
              </a:r>
              <a:endParaRPr sz="2100"/>
            </a:p>
          </p:txBody>
        </p:sp>
        <p:sp>
          <p:nvSpPr>
            <p:cNvPr id="1876" name="Google Shape;1876;g351df2b98da_0_1133"/>
            <p:cNvSpPr/>
            <p:nvPr/>
          </p:nvSpPr>
          <p:spPr>
            <a:xfrm>
              <a:off x="1622402" y="5171499"/>
              <a:ext cx="1012500" cy="799800"/>
            </a:xfrm>
            <a:prstGeom prst="rect">
              <a:avLst/>
            </a:prstGeom>
            <a:solidFill>
              <a:schemeClr val="accent3"/>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FFFFFF"/>
                </a:buClr>
                <a:buSzPts val="1700"/>
                <a:buFont typeface="Candara"/>
                <a:buNone/>
              </a:pPr>
              <a:r>
                <a:rPr lang="en-US" sz="1700" b="1" i="0" u="none" strike="noStrike" cap="none">
                  <a:solidFill>
                    <a:srgbClr val="FFFFFF"/>
                  </a:solidFill>
                  <a:latin typeface="Candara"/>
                  <a:ea typeface="Candara"/>
                  <a:cs typeface="Candara"/>
                  <a:sym typeface="Candara"/>
                </a:rPr>
                <a:t>Outcomes</a:t>
              </a:r>
              <a:endParaRPr sz="2100"/>
            </a:p>
          </p:txBody>
        </p:sp>
        <p:cxnSp>
          <p:nvCxnSpPr>
            <p:cNvPr id="1877" name="Google Shape;1877;g351df2b98da_0_1133"/>
            <p:cNvCxnSpPr/>
            <p:nvPr/>
          </p:nvCxnSpPr>
          <p:spPr>
            <a:xfrm>
              <a:off x="2659287" y="5492539"/>
              <a:ext cx="7170600" cy="0"/>
            </a:xfrm>
            <a:prstGeom prst="straightConnector1">
              <a:avLst/>
            </a:prstGeom>
            <a:noFill/>
            <a:ln w="9525" cap="flat" cmpd="sng">
              <a:solidFill>
                <a:srgbClr val="D0D0D0"/>
              </a:solidFill>
              <a:prstDash val="solid"/>
              <a:miter lim="800000"/>
              <a:headEnd type="none" w="sm" len="sm"/>
              <a:tailEnd type="none" w="sm" len="sm"/>
            </a:ln>
          </p:spPr>
        </p:cxnSp>
        <p:cxnSp>
          <p:nvCxnSpPr>
            <p:cNvPr id="1878" name="Google Shape;1878;g351df2b98da_0_1133"/>
            <p:cNvCxnSpPr/>
            <p:nvPr/>
          </p:nvCxnSpPr>
          <p:spPr>
            <a:xfrm>
              <a:off x="1628465" y="5105730"/>
              <a:ext cx="8201400" cy="0"/>
            </a:xfrm>
            <a:prstGeom prst="straightConnector1">
              <a:avLst/>
            </a:prstGeom>
            <a:noFill/>
            <a:ln w="9525" cap="flat" cmpd="sng">
              <a:solidFill>
                <a:srgbClr val="7F7F7F"/>
              </a:solidFill>
              <a:prstDash val="solid"/>
              <a:miter lim="800000"/>
              <a:headEnd type="none" w="sm" len="sm"/>
              <a:tailEnd type="none" w="sm" len="sm"/>
            </a:ln>
          </p:spPr>
        </p:cxnSp>
      </p:grpSp>
      <p:cxnSp>
        <p:nvCxnSpPr>
          <p:cNvPr id="1879" name="Google Shape;1879;g351df2b98da_0_1133"/>
          <p:cNvCxnSpPr/>
          <p:nvPr/>
        </p:nvCxnSpPr>
        <p:spPr>
          <a:xfrm>
            <a:off x="2442698" y="6650130"/>
            <a:ext cx="12302100" cy="0"/>
          </a:xfrm>
          <a:prstGeom prst="straightConnector1">
            <a:avLst/>
          </a:prstGeom>
          <a:noFill/>
          <a:ln w="9525" cap="flat" cmpd="sng">
            <a:solidFill>
              <a:srgbClr val="7F7F7F"/>
            </a:solidFill>
            <a:prstDash val="solid"/>
            <a:miter lim="800000"/>
            <a:headEnd type="none" w="sm" len="sm"/>
            <a:tailEnd type="none" w="sm" len="sm"/>
          </a:ln>
        </p:spPr>
      </p:cxnSp>
      <p:sp>
        <p:nvSpPr>
          <p:cNvPr id="1880" name="Google Shape;1880;g351df2b98da_0_1133"/>
          <p:cNvSpPr txBox="1"/>
          <p:nvPr/>
        </p:nvSpPr>
        <p:spPr>
          <a:xfrm>
            <a:off x="13761539" y="2917137"/>
            <a:ext cx="1192200" cy="2616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5%</a:t>
            </a:r>
            <a:endParaRPr sz="2100"/>
          </a:p>
        </p:txBody>
      </p:sp>
      <p:sp>
        <p:nvSpPr>
          <p:cNvPr id="1881" name="Google Shape;1881;g351df2b98da_0_1133"/>
          <p:cNvSpPr/>
          <p:nvPr/>
        </p:nvSpPr>
        <p:spPr>
          <a:xfrm>
            <a:off x="830957" y="2025200"/>
            <a:ext cx="3121800" cy="1927500"/>
          </a:xfrm>
          <a:prstGeom prst="rect">
            <a:avLst/>
          </a:prstGeom>
          <a:solidFill>
            <a:schemeClr val="accent1"/>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FFFFFF"/>
              </a:buClr>
              <a:buSzPts val="1700"/>
              <a:buFont typeface="Candara"/>
              <a:buNone/>
            </a:pPr>
            <a:r>
              <a:rPr lang="en-US" sz="1700" b="1" i="0" u="none" strike="noStrike" cap="none">
                <a:solidFill>
                  <a:srgbClr val="FFFFFF"/>
                </a:solidFill>
                <a:latin typeface="Candara"/>
                <a:ea typeface="Candara"/>
                <a:cs typeface="Candara"/>
                <a:sym typeface="Candara"/>
              </a:rPr>
              <a:t>Utilization</a:t>
            </a:r>
            <a:r>
              <a:rPr lang="en-US" sz="1700" b="1" i="0" u="none" strike="noStrike" cap="none" baseline="30000">
                <a:solidFill>
                  <a:srgbClr val="FFFFFF"/>
                </a:solidFill>
                <a:latin typeface="Candara"/>
                <a:ea typeface="Candara"/>
                <a:cs typeface="Candara"/>
                <a:sym typeface="Candara"/>
              </a:rPr>
              <a:t>3</a:t>
            </a:r>
            <a:r>
              <a:rPr lang="en-US" sz="1700" b="1" i="0" u="none" strike="noStrike" cap="none">
                <a:solidFill>
                  <a:srgbClr val="FFFFFF"/>
                </a:solidFill>
                <a:latin typeface="Candara"/>
                <a:ea typeface="Candara"/>
                <a:cs typeface="Candara"/>
                <a:sym typeface="Candara"/>
              </a:rPr>
              <a:t> </a:t>
            </a:r>
            <a:endParaRPr sz="2100"/>
          </a:p>
        </p:txBody>
      </p:sp>
      <p:sp>
        <p:nvSpPr>
          <p:cNvPr id="1882" name="Google Shape;1882;g351df2b98da_0_1133"/>
          <p:cNvSpPr/>
          <p:nvPr/>
        </p:nvSpPr>
        <p:spPr>
          <a:xfrm>
            <a:off x="830958" y="4077821"/>
            <a:ext cx="1518900" cy="3491100"/>
          </a:xfrm>
          <a:prstGeom prst="rect">
            <a:avLst/>
          </a:prstGeom>
          <a:solidFill>
            <a:schemeClr val="accent3"/>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FFFFFF"/>
              </a:buClr>
              <a:buSzPts val="1700"/>
              <a:buFont typeface="Candara"/>
              <a:buNone/>
            </a:pPr>
            <a:r>
              <a:rPr lang="en-US" sz="1700" b="1" i="0" u="none" strike="noStrike" cap="none">
                <a:solidFill>
                  <a:srgbClr val="FFFFFF"/>
                </a:solidFill>
                <a:latin typeface="Candara"/>
                <a:ea typeface="Candara"/>
                <a:cs typeface="Candara"/>
                <a:sym typeface="Candara"/>
              </a:rPr>
              <a:t>Quality of care</a:t>
            </a:r>
            <a:endParaRPr sz="2100"/>
          </a:p>
        </p:txBody>
      </p:sp>
      <p:sp>
        <p:nvSpPr>
          <p:cNvPr id="1883" name="Google Shape;1883;g351df2b98da_0_1133"/>
          <p:cNvSpPr txBox="1"/>
          <p:nvPr/>
        </p:nvSpPr>
        <p:spPr>
          <a:xfrm>
            <a:off x="15315014" y="1783617"/>
            <a:ext cx="2141100" cy="7272900"/>
          </a:xfrm>
          <a:prstGeom prst="rect">
            <a:avLst/>
          </a:prstGeom>
          <a:noFill/>
          <a:ln>
            <a:noFill/>
          </a:ln>
        </p:spPr>
        <p:txBody>
          <a:bodyPr spcFirstLastPara="1" wrap="square" lIns="0" tIns="0" rIns="0" bIns="0" anchor="t" anchorCtr="0">
            <a:spAutoFit/>
          </a:bodyPr>
          <a:lstStyle/>
          <a:p>
            <a:pPr marL="0" marR="0" lvl="0" indent="-114300" algn="l" rtl="0">
              <a:lnSpc>
                <a:spcPct val="100000"/>
              </a:lnSpc>
              <a:spcBef>
                <a:spcPts val="0"/>
              </a:spcBef>
              <a:spcAft>
                <a:spcPts val="0"/>
              </a:spcAft>
              <a:buClr>
                <a:srgbClr val="000000"/>
              </a:buClr>
              <a:buSzPts val="1800"/>
              <a:buFont typeface="Quattrocento Sans"/>
              <a:buChar char="​"/>
            </a:pPr>
            <a:r>
              <a:rPr lang="en-US" sz="1800" b="0" i="0" u="none" strike="noStrike" cap="none">
                <a:solidFill>
                  <a:srgbClr val="000000"/>
                </a:solidFill>
                <a:latin typeface="Candara"/>
                <a:ea typeface="Candara"/>
                <a:cs typeface="Candara"/>
                <a:sym typeface="Candara"/>
              </a:rPr>
              <a:t>Utilization used for DFF to ensure needs-based financing</a:t>
            </a:r>
            <a:endParaRPr sz="2100"/>
          </a:p>
          <a:p>
            <a:pPr marL="0" marR="0" lvl="0" indent="-114300" algn="l" rtl="0">
              <a:lnSpc>
                <a:spcPct val="100000"/>
              </a:lnSpc>
              <a:spcBef>
                <a:spcPts val="900"/>
              </a:spcBef>
              <a:spcAft>
                <a:spcPts val="0"/>
              </a:spcAft>
              <a:buClr>
                <a:srgbClr val="000000"/>
              </a:buClr>
              <a:buSzPts val="1800"/>
              <a:buFont typeface="Quattrocento Sans"/>
              <a:buChar char="​"/>
            </a:pPr>
            <a:r>
              <a:rPr lang="en-US" sz="1800" b="0" i="0" u="none" strike="noStrike" cap="none">
                <a:solidFill>
                  <a:srgbClr val="000000"/>
                </a:solidFill>
                <a:latin typeface="Candara"/>
                <a:ea typeface="Candara"/>
                <a:cs typeface="Candara"/>
                <a:sym typeface="Candara"/>
              </a:rPr>
              <a:t>To ensure facilities are incentivized to maximize utilization, utilization as a % of a target will be incorporated into the performance bonus</a:t>
            </a:r>
            <a:endParaRPr sz="2100"/>
          </a:p>
          <a:p>
            <a:pPr marL="0" marR="0" lvl="0" indent="-114300" algn="l" rtl="0">
              <a:lnSpc>
                <a:spcPct val="100000"/>
              </a:lnSpc>
              <a:spcBef>
                <a:spcPts val="900"/>
              </a:spcBef>
              <a:spcAft>
                <a:spcPts val="0"/>
              </a:spcAft>
              <a:buClr>
                <a:srgbClr val="000000"/>
              </a:buClr>
              <a:buSzPts val="1800"/>
              <a:buFont typeface="Quattrocento Sans"/>
              <a:buChar char="​"/>
            </a:pPr>
            <a:r>
              <a:rPr lang="en-US" sz="1800" b="0" i="0" u="none" strike="noStrike" cap="none">
                <a:solidFill>
                  <a:srgbClr val="000000"/>
                </a:solidFill>
                <a:latin typeface="Candara"/>
                <a:ea typeface="Candara"/>
                <a:cs typeface="Candara"/>
                <a:sym typeface="Candara"/>
              </a:rPr>
              <a:t>In parallel, to mitigate incentive to push quantity over quality, performance bonus will be linked to quality-of-care metrics</a:t>
            </a:r>
            <a:endParaRPr sz="2100"/>
          </a:p>
          <a:p>
            <a:pPr marL="0" marR="0" lvl="0" indent="-114300" algn="l" rtl="0">
              <a:lnSpc>
                <a:spcPct val="100000"/>
              </a:lnSpc>
              <a:spcBef>
                <a:spcPts val="900"/>
              </a:spcBef>
              <a:spcAft>
                <a:spcPts val="0"/>
              </a:spcAft>
              <a:buClr>
                <a:srgbClr val="000000"/>
              </a:buClr>
              <a:buSzPts val="1800"/>
              <a:buFont typeface="Quattrocento Sans"/>
              <a:buChar char="​"/>
            </a:pPr>
            <a:r>
              <a:rPr lang="en-US" sz="1800" b="0" i="0" u="none" strike="noStrike" cap="none">
                <a:solidFill>
                  <a:srgbClr val="000000"/>
                </a:solidFill>
                <a:latin typeface="Candara"/>
                <a:ea typeface="Candara"/>
                <a:cs typeface="Candara"/>
                <a:sym typeface="Candara"/>
              </a:rPr>
              <a:t>To maximize intended impact of incentives, minimum threshold of </a:t>
            </a:r>
            <a:r>
              <a:rPr lang="en-US" sz="1800" b="1" i="0" u="none" strike="noStrike" cap="none">
                <a:solidFill>
                  <a:srgbClr val="000000"/>
                </a:solidFill>
                <a:latin typeface="Candara"/>
                <a:ea typeface="Candara"/>
                <a:cs typeface="Candara"/>
                <a:sym typeface="Candara"/>
              </a:rPr>
              <a:t>60%</a:t>
            </a:r>
            <a:r>
              <a:rPr lang="en-US" sz="1800" b="0" i="0" u="none" strike="noStrike" cap="none">
                <a:solidFill>
                  <a:srgbClr val="000000"/>
                </a:solidFill>
                <a:latin typeface="Candara"/>
                <a:ea typeface="Candara"/>
                <a:cs typeface="Candara"/>
                <a:sym typeface="Candara"/>
              </a:rPr>
              <a:t> could be set for PHC to become eligible for incentive bonus</a:t>
            </a:r>
            <a:endParaRPr sz="2100"/>
          </a:p>
        </p:txBody>
      </p:sp>
      <p:pic>
        <p:nvPicPr>
          <p:cNvPr id="1884" name="Google Shape;1884;g351df2b98da_0_1133"/>
          <p:cNvPicPr preferRelativeResize="0"/>
          <p:nvPr/>
        </p:nvPicPr>
        <p:blipFill rotWithShape="1">
          <a:blip r:embed="rId3">
            <a:alphaModFix/>
          </a:blip>
          <a:srcRect/>
          <a:stretch/>
        </p:blipFill>
        <p:spPr>
          <a:xfrm>
            <a:off x="3193014" y="3261034"/>
            <a:ext cx="567771" cy="567771"/>
          </a:xfrm>
          <a:prstGeom prst="rect">
            <a:avLst/>
          </a:prstGeom>
          <a:noFill/>
          <a:ln>
            <a:noFill/>
          </a:ln>
        </p:spPr>
      </p:pic>
      <p:pic>
        <p:nvPicPr>
          <p:cNvPr id="1885" name="Google Shape;1885;g351df2b98da_0_1133"/>
          <p:cNvPicPr preferRelativeResize="0"/>
          <p:nvPr/>
        </p:nvPicPr>
        <p:blipFill rotWithShape="1">
          <a:blip r:embed="rId4">
            <a:alphaModFix/>
          </a:blip>
          <a:srcRect/>
          <a:stretch/>
        </p:blipFill>
        <p:spPr>
          <a:xfrm>
            <a:off x="1659800" y="6896901"/>
            <a:ext cx="567771" cy="567771"/>
          </a:xfrm>
          <a:prstGeom prst="rect">
            <a:avLst/>
          </a:prstGeom>
          <a:noFill/>
          <a:ln>
            <a:noFill/>
          </a:ln>
        </p:spPr>
      </p:pic>
      <p:sp>
        <p:nvSpPr>
          <p:cNvPr id="1886" name="Google Shape;1886;g351df2b98da_0_1133"/>
          <p:cNvSpPr/>
          <p:nvPr/>
        </p:nvSpPr>
        <p:spPr>
          <a:xfrm>
            <a:off x="830957" y="7731183"/>
            <a:ext cx="3121800" cy="1182600"/>
          </a:xfrm>
          <a:prstGeom prst="rect">
            <a:avLst/>
          </a:prstGeom>
          <a:solidFill>
            <a:schemeClr val="accent2"/>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FFFFFF"/>
              </a:buClr>
              <a:buSzPts val="1700"/>
              <a:buFont typeface="Candara"/>
              <a:buNone/>
            </a:pPr>
            <a:r>
              <a:rPr lang="en-US" sz="1700" b="1" i="0" u="none" strike="noStrike" cap="none">
                <a:solidFill>
                  <a:srgbClr val="FFFFFF"/>
                </a:solidFill>
                <a:latin typeface="Candara"/>
                <a:ea typeface="Candara"/>
                <a:cs typeface="Candara"/>
                <a:sym typeface="Candara"/>
              </a:rPr>
              <a:t>Facility functionality</a:t>
            </a:r>
            <a:endParaRPr sz="2100"/>
          </a:p>
        </p:txBody>
      </p:sp>
      <p:cxnSp>
        <p:nvCxnSpPr>
          <p:cNvPr id="1887" name="Google Shape;1887;g351df2b98da_0_1133"/>
          <p:cNvCxnSpPr/>
          <p:nvPr/>
        </p:nvCxnSpPr>
        <p:spPr>
          <a:xfrm>
            <a:off x="830957" y="7645148"/>
            <a:ext cx="13913700" cy="0"/>
          </a:xfrm>
          <a:prstGeom prst="straightConnector1">
            <a:avLst/>
          </a:prstGeom>
          <a:noFill/>
          <a:ln w="9525" cap="flat" cmpd="sng">
            <a:solidFill>
              <a:srgbClr val="7F7F7F"/>
            </a:solidFill>
            <a:prstDash val="solid"/>
            <a:miter lim="800000"/>
            <a:headEnd type="none" w="sm" len="sm"/>
            <a:tailEnd type="none" w="sm" len="sm"/>
          </a:ln>
        </p:spPr>
      </p:cxnSp>
      <p:cxnSp>
        <p:nvCxnSpPr>
          <p:cNvPr id="1888" name="Google Shape;1888;g351df2b98da_0_1133"/>
          <p:cNvCxnSpPr/>
          <p:nvPr/>
        </p:nvCxnSpPr>
        <p:spPr>
          <a:xfrm>
            <a:off x="3988930" y="8323359"/>
            <a:ext cx="10755900" cy="0"/>
          </a:xfrm>
          <a:prstGeom prst="straightConnector1">
            <a:avLst/>
          </a:prstGeom>
          <a:noFill/>
          <a:ln w="9525" cap="flat" cmpd="sng">
            <a:solidFill>
              <a:srgbClr val="D0D0D0"/>
            </a:solidFill>
            <a:prstDash val="solid"/>
            <a:miter lim="800000"/>
            <a:headEnd type="none" w="sm" len="sm"/>
            <a:tailEnd type="none" w="sm" len="sm"/>
          </a:ln>
        </p:spPr>
      </p:cxnSp>
      <p:sp>
        <p:nvSpPr>
          <p:cNvPr id="1889" name="Google Shape;1889;g351df2b98da_0_1133"/>
          <p:cNvSpPr txBox="1"/>
          <p:nvPr/>
        </p:nvSpPr>
        <p:spPr>
          <a:xfrm>
            <a:off x="9686796" y="7732859"/>
            <a:ext cx="1431000" cy="261600"/>
          </a:xfrm>
          <a:prstGeom prst="rect">
            <a:avLst/>
          </a:prstGeom>
          <a:noFill/>
          <a:ln>
            <a:noFill/>
          </a:ln>
        </p:spPr>
        <p:txBody>
          <a:bodyPr spcFirstLastPara="1" wrap="square" lIns="0" tIns="0" rIns="0" bIns="0" anchor="b" anchorCtr="0">
            <a:spAutoFit/>
          </a:bodyPr>
          <a:lstStyle/>
          <a:p>
            <a:pPr marL="0" marR="0" lvl="0" indent="0" algn="l" rtl="0">
              <a:lnSpc>
                <a:spcPct val="100000"/>
              </a:lnSpc>
              <a:spcBef>
                <a:spcPts val="0"/>
              </a:spcBef>
              <a:spcAft>
                <a:spcPts val="0"/>
              </a:spcAft>
              <a:buClr>
                <a:srgbClr val="000000"/>
              </a:buClr>
              <a:buSzPts val="1700"/>
              <a:buFont typeface="Quattrocento Sans"/>
              <a:buNone/>
            </a:pPr>
            <a:r>
              <a:rPr lang="en-US" sz="1700" b="0" i="0" u="none" strike="noStrike" cap="none">
                <a:solidFill>
                  <a:srgbClr val="000000"/>
                </a:solidFill>
                <a:latin typeface="Candara"/>
                <a:ea typeface="Candara"/>
                <a:cs typeface="Candara"/>
                <a:sym typeface="Candara"/>
              </a:rPr>
              <a:t>PFMO</a:t>
            </a:r>
            <a:r>
              <a:rPr lang="en-US" sz="1700" b="0" i="0" u="none" strike="noStrike" cap="none" baseline="30000">
                <a:solidFill>
                  <a:srgbClr val="000000"/>
                </a:solidFill>
                <a:latin typeface="Candara"/>
                <a:ea typeface="Candara"/>
                <a:cs typeface="Candara"/>
                <a:sym typeface="Candara"/>
              </a:rPr>
              <a:t>1</a:t>
            </a:r>
            <a:endParaRPr sz="1700" b="0" i="0" u="none" strike="noStrike" cap="none">
              <a:solidFill>
                <a:srgbClr val="000000"/>
              </a:solidFill>
              <a:latin typeface="Candara"/>
              <a:ea typeface="Candara"/>
              <a:cs typeface="Candara"/>
              <a:sym typeface="Candara"/>
            </a:endParaRPr>
          </a:p>
        </p:txBody>
      </p:sp>
      <p:sp>
        <p:nvSpPr>
          <p:cNvPr id="1890" name="Google Shape;1890;g351df2b98da_0_1133"/>
          <p:cNvSpPr txBox="1"/>
          <p:nvPr/>
        </p:nvSpPr>
        <p:spPr>
          <a:xfrm>
            <a:off x="9686796" y="8406027"/>
            <a:ext cx="1431000" cy="261600"/>
          </a:xfrm>
          <a:prstGeom prst="rect">
            <a:avLst/>
          </a:prstGeom>
          <a:noFill/>
          <a:ln>
            <a:noFill/>
          </a:ln>
        </p:spPr>
        <p:txBody>
          <a:bodyPr spcFirstLastPara="1" wrap="square" lIns="0" tIns="0" rIns="0" bIns="0" anchor="b" anchorCtr="0">
            <a:spAutoFit/>
          </a:bodyPr>
          <a:lstStyle/>
          <a:p>
            <a:pPr marL="0" marR="0" lvl="0" indent="0" algn="l" rtl="0">
              <a:lnSpc>
                <a:spcPct val="100000"/>
              </a:lnSpc>
              <a:spcBef>
                <a:spcPts val="0"/>
              </a:spcBef>
              <a:spcAft>
                <a:spcPts val="0"/>
              </a:spcAft>
              <a:buClr>
                <a:srgbClr val="000000"/>
              </a:buClr>
              <a:buSzPts val="1700"/>
              <a:buFont typeface="Quattrocento Sans"/>
              <a:buNone/>
            </a:pPr>
            <a:r>
              <a:rPr lang="en-US" sz="1700" b="0" i="0" u="none" strike="noStrike" cap="none">
                <a:solidFill>
                  <a:srgbClr val="000000"/>
                </a:solidFill>
                <a:latin typeface="Candara"/>
                <a:ea typeface="Candara"/>
                <a:cs typeface="Candara"/>
                <a:sym typeface="Candara"/>
              </a:rPr>
              <a:t>PFMO</a:t>
            </a:r>
            <a:endParaRPr sz="2100"/>
          </a:p>
        </p:txBody>
      </p:sp>
      <p:sp>
        <p:nvSpPr>
          <p:cNvPr id="1891" name="Google Shape;1891;g351df2b98da_0_1133"/>
          <p:cNvSpPr txBox="1"/>
          <p:nvPr/>
        </p:nvSpPr>
        <p:spPr>
          <a:xfrm>
            <a:off x="4239747" y="7732859"/>
            <a:ext cx="5363100" cy="523200"/>
          </a:xfrm>
          <a:prstGeom prst="rect">
            <a:avLst/>
          </a:prstGeom>
          <a:noFill/>
          <a:ln>
            <a:noFill/>
          </a:ln>
        </p:spPr>
        <p:txBody>
          <a:bodyPr spcFirstLastPara="1" wrap="square" lIns="0" tIns="0" rIns="0" bIns="0" anchor="b" anchorCtr="0">
            <a:spAutoFit/>
          </a:bodyPr>
          <a:lstStyle/>
          <a:p>
            <a:pPr marL="0" marR="0" lvl="0" indent="0" algn="l" rtl="0">
              <a:lnSpc>
                <a:spcPct val="100000"/>
              </a:lnSpc>
              <a:spcBef>
                <a:spcPts val="0"/>
              </a:spcBef>
              <a:spcAft>
                <a:spcPts val="0"/>
              </a:spcAft>
              <a:buClr>
                <a:srgbClr val="000000"/>
              </a:buClr>
              <a:buSzPts val="1700"/>
              <a:buFont typeface="Quattrocento Sans"/>
              <a:buNone/>
            </a:pPr>
            <a:r>
              <a:rPr lang="en-US" sz="1700" b="0" i="0" u="none" strike="noStrike" cap="none">
                <a:solidFill>
                  <a:srgbClr val="000000"/>
                </a:solidFill>
                <a:latin typeface="Candara"/>
                <a:ea typeface="Candara"/>
                <a:cs typeface="Candara"/>
                <a:sym typeface="Candara"/>
              </a:rPr>
              <a:t>HRH presence, on register and on ground, against state register</a:t>
            </a:r>
            <a:endParaRPr sz="2100"/>
          </a:p>
        </p:txBody>
      </p:sp>
      <p:sp>
        <p:nvSpPr>
          <p:cNvPr id="1892" name="Google Shape;1892;g351df2b98da_0_1133"/>
          <p:cNvSpPr txBox="1"/>
          <p:nvPr/>
        </p:nvSpPr>
        <p:spPr>
          <a:xfrm>
            <a:off x="11432882" y="8406027"/>
            <a:ext cx="1838100" cy="2616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Monthly/Quarterly</a:t>
            </a:r>
            <a:endParaRPr sz="2100"/>
          </a:p>
        </p:txBody>
      </p:sp>
      <p:sp>
        <p:nvSpPr>
          <p:cNvPr id="1893" name="Google Shape;1893;g351df2b98da_0_1133"/>
          <p:cNvSpPr txBox="1"/>
          <p:nvPr/>
        </p:nvSpPr>
        <p:spPr>
          <a:xfrm>
            <a:off x="4239747" y="8406027"/>
            <a:ext cx="5363100" cy="5232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Improvement in number functional equipment from a 0-baseline</a:t>
            </a:r>
            <a:endParaRPr sz="1700" b="0" i="0" u="none" strike="noStrike" cap="none">
              <a:solidFill>
                <a:srgbClr val="000000"/>
              </a:solidFill>
              <a:latin typeface="Candara"/>
              <a:ea typeface="Candara"/>
              <a:cs typeface="Candara"/>
              <a:sym typeface="Candara"/>
            </a:endParaRPr>
          </a:p>
        </p:txBody>
      </p:sp>
      <p:sp>
        <p:nvSpPr>
          <p:cNvPr id="1894" name="Google Shape;1894;g351df2b98da_0_1133"/>
          <p:cNvSpPr txBox="1"/>
          <p:nvPr/>
        </p:nvSpPr>
        <p:spPr>
          <a:xfrm>
            <a:off x="13761539" y="7732859"/>
            <a:ext cx="1192200" cy="2616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5%</a:t>
            </a:r>
            <a:endParaRPr sz="2100"/>
          </a:p>
        </p:txBody>
      </p:sp>
      <p:sp>
        <p:nvSpPr>
          <p:cNvPr id="1895" name="Google Shape;1895;g351df2b98da_0_1133"/>
          <p:cNvSpPr txBox="1"/>
          <p:nvPr/>
        </p:nvSpPr>
        <p:spPr>
          <a:xfrm>
            <a:off x="13761539" y="8406027"/>
            <a:ext cx="1192200" cy="2616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5%</a:t>
            </a:r>
            <a:endParaRPr sz="2100"/>
          </a:p>
        </p:txBody>
      </p:sp>
      <p:sp>
        <p:nvSpPr>
          <p:cNvPr id="1896" name="Google Shape;1896;g351df2b98da_0_1133"/>
          <p:cNvSpPr txBox="1"/>
          <p:nvPr/>
        </p:nvSpPr>
        <p:spPr>
          <a:xfrm>
            <a:off x="11432882" y="7732859"/>
            <a:ext cx="1838100" cy="261600"/>
          </a:xfrm>
          <a:prstGeom prst="rect">
            <a:avLst/>
          </a:prstGeom>
          <a:noFill/>
          <a:ln>
            <a:noFill/>
          </a:ln>
        </p:spPr>
        <p:txBody>
          <a:bodyPr spcFirstLastPara="1" wrap="square" lIns="0" tIns="0" rIns="0" bIns="0" anchor="b" anchorCtr="0">
            <a:spAutoFit/>
          </a:bodyPr>
          <a:lstStyle/>
          <a:p>
            <a:pPr marL="0" marR="0" lvl="0" indent="-107950" algn="l" rtl="0">
              <a:lnSpc>
                <a:spcPct val="100000"/>
              </a:lnSpc>
              <a:spcBef>
                <a:spcPts val="0"/>
              </a:spcBef>
              <a:spcAft>
                <a:spcPts val="0"/>
              </a:spcAft>
              <a:buClr>
                <a:srgbClr val="000000"/>
              </a:buClr>
              <a:buSzPts val="1700"/>
              <a:buFont typeface="Quattrocento Sans"/>
              <a:buChar char="​"/>
            </a:pPr>
            <a:r>
              <a:rPr lang="en-US" sz="1700" b="0" i="0" u="none" strike="noStrike" cap="none">
                <a:solidFill>
                  <a:srgbClr val="000000"/>
                </a:solidFill>
                <a:latin typeface="Candara"/>
                <a:ea typeface="Candara"/>
                <a:cs typeface="Candara"/>
                <a:sym typeface="Candara"/>
              </a:rPr>
              <a:t>Monthly/Quarterly</a:t>
            </a:r>
            <a:endParaRPr sz="2100"/>
          </a:p>
        </p:txBody>
      </p:sp>
      <p:cxnSp>
        <p:nvCxnSpPr>
          <p:cNvPr id="1897" name="Google Shape;1897;g351df2b98da_0_1133"/>
          <p:cNvCxnSpPr/>
          <p:nvPr/>
        </p:nvCxnSpPr>
        <p:spPr>
          <a:xfrm>
            <a:off x="830958" y="1939784"/>
            <a:ext cx="14122800" cy="0"/>
          </a:xfrm>
          <a:prstGeom prst="straightConnector1">
            <a:avLst/>
          </a:prstGeom>
          <a:noFill/>
          <a:ln w="9525" cap="flat" cmpd="sng">
            <a:solidFill>
              <a:srgbClr val="7F7F7F"/>
            </a:solidFill>
            <a:prstDash val="solid"/>
            <a:miter lim="800000"/>
            <a:headEnd type="none" w="sm" len="sm"/>
            <a:tailEnd type="none" w="sm" len="sm"/>
          </a:ln>
        </p:spPr>
      </p:cxnSp>
      <p:cxnSp>
        <p:nvCxnSpPr>
          <p:cNvPr id="1898" name="Google Shape;1898;g351df2b98da_0_1133"/>
          <p:cNvCxnSpPr/>
          <p:nvPr/>
        </p:nvCxnSpPr>
        <p:spPr>
          <a:xfrm>
            <a:off x="15106056" y="1589035"/>
            <a:ext cx="0" cy="7640700"/>
          </a:xfrm>
          <a:prstGeom prst="straightConnector1">
            <a:avLst/>
          </a:prstGeom>
          <a:noFill/>
          <a:ln w="12700" cap="flat" cmpd="sng">
            <a:solidFill>
              <a:schemeClr val="dk1"/>
            </a:solidFill>
            <a:prstDash val="solid"/>
            <a:miter lim="800000"/>
            <a:headEnd type="none" w="sm" len="sm"/>
            <a:tailEnd type="none" w="sm" len="sm"/>
          </a:ln>
        </p:spPr>
      </p:cxnSp>
      <p:pic>
        <p:nvPicPr>
          <p:cNvPr id="1899" name="Google Shape;1899;g351df2b98da_0_1133"/>
          <p:cNvPicPr preferRelativeResize="0"/>
          <p:nvPr/>
        </p:nvPicPr>
        <p:blipFill rotWithShape="1">
          <a:blip r:embed="rId5">
            <a:alphaModFix/>
          </a:blip>
          <a:srcRect/>
          <a:stretch/>
        </p:blipFill>
        <p:spPr>
          <a:xfrm>
            <a:off x="3250712" y="8219799"/>
            <a:ext cx="567771" cy="567771"/>
          </a:xfrm>
          <a:prstGeom prst="rect">
            <a:avLst/>
          </a:prstGeom>
          <a:noFill/>
          <a:ln>
            <a:noFill/>
          </a:ln>
        </p:spPr>
      </p:pic>
      <p:sp>
        <p:nvSpPr>
          <p:cNvPr id="1900" name="Google Shape;1900;g351df2b98da_0_1133"/>
          <p:cNvSpPr txBox="1"/>
          <p:nvPr/>
        </p:nvSpPr>
        <p:spPr>
          <a:xfrm>
            <a:off x="25692" y="17814"/>
            <a:ext cx="6458400" cy="546300"/>
          </a:xfrm>
          <a:prstGeom prst="rect">
            <a:avLst/>
          </a:prstGeom>
          <a:solidFill>
            <a:srgbClr val="06640C"/>
          </a:solidFill>
          <a:ln>
            <a:noFill/>
          </a:ln>
          <a:effectLst>
            <a:outerShdw blurRad="57785" dist="33020" dir="3180000" algn="ctr">
              <a:srgbClr val="000000">
                <a:alpha val="29800"/>
              </a:srgbClr>
            </a:outerShdw>
          </a:effectLst>
        </p:spPr>
        <p:txBody>
          <a:bodyPr spcFirstLastPara="1" wrap="square" lIns="137150" tIns="68550" rIns="137150" bIns="68550" anchor="t" anchorCtr="0">
            <a:noAutofit/>
          </a:bodyPr>
          <a:lstStyle/>
          <a:p>
            <a:pPr marL="0" marR="0" lvl="0" indent="0" algn="l" rtl="0">
              <a:lnSpc>
                <a:spcPct val="90000"/>
              </a:lnSpc>
              <a:spcBef>
                <a:spcPts val="0"/>
              </a:spcBef>
              <a:spcAft>
                <a:spcPts val="0"/>
              </a:spcAft>
              <a:buClr>
                <a:srgbClr val="FFFFFF"/>
              </a:buClr>
              <a:buSzPts val="3000"/>
              <a:buFont typeface="Candara"/>
              <a:buNone/>
            </a:pPr>
            <a:r>
              <a:rPr lang="en-US" sz="3000" b="1" i="0" u="none" strike="noStrike" cap="none">
                <a:solidFill>
                  <a:srgbClr val="FFFFFF"/>
                </a:solidFill>
                <a:latin typeface="Candara"/>
                <a:ea typeface="Candara"/>
                <a:cs typeface="Candara"/>
                <a:sym typeface="Candara"/>
              </a:rPr>
              <a:t>Performance based incentive Fund </a:t>
            </a:r>
            <a:endParaRPr sz="210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904"/>
        <p:cNvGrpSpPr/>
        <p:nvPr/>
      </p:nvGrpSpPr>
      <p:grpSpPr>
        <a:xfrm>
          <a:off x="0" y="0"/>
          <a:ext cx="0" cy="0"/>
          <a:chOff x="0" y="0"/>
          <a:chExt cx="0" cy="0"/>
        </a:xfrm>
      </p:grpSpPr>
      <p:grpSp>
        <p:nvGrpSpPr>
          <p:cNvPr id="1905" name="Google Shape;1905;g351df2b98da_0_1211"/>
          <p:cNvGrpSpPr/>
          <p:nvPr/>
        </p:nvGrpSpPr>
        <p:grpSpPr>
          <a:xfrm>
            <a:off x="3692387" y="3110223"/>
            <a:ext cx="10287048" cy="6709477"/>
            <a:chOff x="381000" y="1967464"/>
            <a:chExt cx="6858032" cy="4472985"/>
          </a:xfrm>
        </p:grpSpPr>
        <p:sp>
          <p:nvSpPr>
            <p:cNvPr id="1906" name="Google Shape;1906;g351df2b98da_0_1211"/>
            <p:cNvSpPr/>
            <p:nvPr/>
          </p:nvSpPr>
          <p:spPr>
            <a:xfrm>
              <a:off x="609600" y="4343446"/>
              <a:ext cx="3518154" cy="884111"/>
            </a:xfrm>
            <a:custGeom>
              <a:avLst/>
              <a:gdLst/>
              <a:ahLst/>
              <a:cxnLst/>
              <a:rect l="l" t="t" r="r" b="b"/>
              <a:pathLst>
                <a:path w="2895600" h="1295400" extrusionOk="0">
                  <a:moveTo>
                    <a:pt x="0" y="0"/>
                  </a:moveTo>
                  <a:lnTo>
                    <a:pt x="2286000" y="0"/>
                  </a:lnTo>
                  <a:lnTo>
                    <a:pt x="2895600" y="13855"/>
                  </a:lnTo>
                  <a:lnTo>
                    <a:pt x="2576945" y="7977"/>
                  </a:lnTo>
                  <a:lnTo>
                    <a:pt x="2867891" y="23931"/>
                  </a:lnTo>
                  <a:lnTo>
                    <a:pt x="2286000" y="1295400"/>
                  </a:lnTo>
                  <a:lnTo>
                    <a:pt x="0" y="1295400"/>
                  </a:lnTo>
                  <a:lnTo>
                    <a:pt x="0" y="0"/>
                  </a:lnTo>
                  <a:close/>
                </a:path>
              </a:pathLst>
            </a:custGeom>
            <a:solidFill>
              <a:schemeClr val="dk1"/>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700"/>
                <a:buFont typeface="Calibri"/>
                <a:buNone/>
              </a:pPr>
              <a:endParaRPr sz="2700" b="0" i="0" u="none" strike="noStrike" cap="none">
                <a:solidFill>
                  <a:srgbClr val="FFFFFF"/>
                </a:solidFill>
                <a:latin typeface="Calibri"/>
                <a:ea typeface="Calibri"/>
                <a:cs typeface="Calibri"/>
                <a:sym typeface="Calibri"/>
              </a:endParaRPr>
            </a:p>
          </p:txBody>
        </p:sp>
        <p:sp>
          <p:nvSpPr>
            <p:cNvPr id="1907" name="Google Shape;1907;g351df2b98da_0_1211"/>
            <p:cNvSpPr/>
            <p:nvPr/>
          </p:nvSpPr>
          <p:spPr>
            <a:xfrm>
              <a:off x="1676400" y="3387802"/>
              <a:ext cx="3420014" cy="884111"/>
            </a:xfrm>
            <a:custGeom>
              <a:avLst/>
              <a:gdLst/>
              <a:ahLst/>
              <a:cxnLst/>
              <a:rect l="l" t="t" r="r" b="b"/>
              <a:pathLst>
                <a:path w="4384633" h="1295400" extrusionOk="0">
                  <a:moveTo>
                    <a:pt x="0" y="0"/>
                  </a:moveTo>
                  <a:lnTo>
                    <a:pt x="2286000" y="0"/>
                  </a:lnTo>
                  <a:lnTo>
                    <a:pt x="2895600" y="13855"/>
                  </a:lnTo>
                  <a:lnTo>
                    <a:pt x="2576945" y="7977"/>
                  </a:lnTo>
                  <a:lnTo>
                    <a:pt x="4384633" y="23931"/>
                  </a:lnTo>
                  <a:lnTo>
                    <a:pt x="3802743" y="1295400"/>
                  </a:lnTo>
                  <a:lnTo>
                    <a:pt x="0" y="1295400"/>
                  </a:lnTo>
                  <a:lnTo>
                    <a:pt x="0" y="0"/>
                  </a:lnTo>
                  <a:close/>
                </a:path>
              </a:pathLst>
            </a:custGeom>
            <a:solidFill>
              <a:schemeClr val="dk1"/>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700"/>
                <a:buFont typeface="Calibri"/>
                <a:buNone/>
              </a:pPr>
              <a:endParaRPr sz="2700" b="0" i="0" u="none" strike="noStrike" cap="none">
                <a:solidFill>
                  <a:srgbClr val="FFFFFF"/>
                </a:solidFill>
                <a:latin typeface="Calibri"/>
                <a:ea typeface="Calibri"/>
                <a:cs typeface="Calibri"/>
                <a:sym typeface="Calibri"/>
              </a:endParaRPr>
            </a:p>
          </p:txBody>
        </p:sp>
        <p:sp>
          <p:nvSpPr>
            <p:cNvPr id="1908" name="Google Shape;1908;g351df2b98da_0_1211"/>
            <p:cNvSpPr/>
            <p:nvPr/>
          </p:nvSpPr>
          <p:spPr>
            <a:xfrm>
              <a:off x="2872658" y="2398648"/>
              <a:ext cx="3409052" cy="884111"/>
            </a:xfrm>
            <a:custGeom>
              <a:avLst/>
              <a:gdLst/>
              <a:ahLst/>
              <a:cxnLst/>
              <a:rect l="l" t="t" r="r" b="b"/>
              <a:pathLst>
                <a:path w="4384633" h="1295400" extrusionOk="0">
                  <a:moveTo>
                    <a:pt x="0" y="0"/>
                  </a:moveTo>
                  <a:lnTo>
                    <a:pt x="2286000" y="0"/>
                  </a:lnTo>
                  <a:lnTo>
                    <a:pt x="2895600" y="13855"/>
                  </a:lnTo>
                  <a:lnTo>
                    <a:pt x="2576945" y="7977"/>
                  </a:lnTo>
                  <a:lnTo>
                    <a:pt x="4384633" y="23931"/>
                  </a:lnTo>
                  <a:lnTo>
                    <a:pt x="3973573" y="1295400"/>
                  </a:lnTo>
                  <a:lnTo>
                    <a:pt x="0" y="1295400"/>
                  </a:lnTo>
                  <a:lnTo>
                    <a:pt x="0" y="0"/>
                  </a:lnTo>
                  <a:close/>
                </a:path>
              </a:pathLst>
            </a:custGeom>
            <a:solidFill>
              <a:schemeClr val="dk1"/>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700"/>
                <a:buFont typeface="Calibri"/>
                <a:buNone/>
              </a:pPr>
              <a:endParaRPr sz="2700" b="0" i="0" u="none" strike="noStrike" cap="none">
                <a:solidFill>
                  <a:srgbClr val="FFFFFF"/>
                </a:solidFill>
                <a:latin typeface="Calibri"/>
                <a:ea typeface="Calibri"/>
                <a:cs typeface="Calibri"/>
                <a:sym typeface="Calibri"/>
              </a:endParaRPr>
            </a:p>
          </p:txBody>
        </p:sp>
        <p:sp>
          <p:nvSpPr>
            <p:cNvPr id="1909" name="Google Shape;1909;g351df2b98da_0_1211"/>
            <p:cNvSpPr/>
            <p:nvPr/>
          </p:nvSpPr>
          <p:spPr>
            <a:xfrm>
              <a:off x="381000" y="4164007"/>
              <a:ext cx="3576066" cy="884111"/>
            </a:xfrm>
            <a:custGeom>
              <a:avLst/>
              <a:gdLst/>
              <a:ahLst/>
              <a:cxnLst/>
              <a:rect l="l" t="t" r="r" b="b"/>
              <a:pathLst>
                <a:path w="2895600" h="1295400" extrusionOk="0">
                  <a:moveTo>
                    <a:pt x="0" y="0"/>
                  </a:moveTo>
                  <a:lnTo>
                    <a:pt x="2286000" y="0"/>
                  </a:lnTo>
                  <a:lnTo>
                    <a:pt x="2895600" y="13855"/>
                  </a:lnTo>
                  <a:lnTo>
                    <a:pt x="2576945" y="7977"/>
                  </a:lnTo>
                  <a:lnTo>
                    <a:pt x="2867891" y="23931"/>
                  </a:lnTo>
                  <a:lnTo>
                    <a:pt x="2532588" y="1295400"/>
                  </a:lnTo>
                  <a:lnTo>
                    <a:pt x="0" y="1295400"/>
                  </a:lnTo>
                  <a:lnTo>
                    <a:pt x="0" y="0"/>
                  </a:lnTo>
                  <a:close/>
                </a:path>
              </a:pathLst>
            </a:custGeom>
            <a:solidFill>
              <a:schemeClr val="lt1"/>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700"/>
                <a:buFont typeface="Calibri"/>
                <a:buNone/>
              </a:pPr>
              <a:endParaRPr sz="2700" b="0" i="0" u="none" strike="noStrike" cap="none">
                <a:solidFill>
                  <a:srgbClr val="FFFFFF"/>
                </a:solidFill>
                <a:latin typeface="Calibri"/>
                <a:ea typeface="Calibri"/>
                <a:cs typeface="Calibri"/>
                <a:sym typeface="Calibri"/>
              </a:endParaRPr>
            </a:p>
          </p:txBody>
        </p:sp>
        <p:sp>
          <p:nvSpPr>
            <p:cNvPr id="1910" name="Google Shape;1910;g351df2b98da_0_1211"/>
            <p:cNvSpPr txBox="1"/>
            <p:nvPr/>
          </p:nvSpPr>
          <p:spPr>
            <a:xfrm>
              <a:off x="4128729" y="4814940"/>
              <a:ext cx="717900" cy="708000"/>
            </a:xfrm>
            <a:prstGeom prst="rect">
              <a:avLst/>
            </a:prstGeom>
            <a:noFill/>
            <a:ln>
              <a:noFill/>
            </a:ln>
          </p:spPr>
          <p:txBody>
            <a:bodyPr spcFirstLastPara="1" wrap="square" lIns="137150" tIns="68550" rIns="137150" bIns="68550" anchor="t" anchorCtr="0">
              <a:spAutoFit/>
            </a:bodyPr>
            <a:lstStyle/>
            <a:p>
              <a:pPr marL="0" marR="0" lvl="0" indent="0" algn="l" rtl="0">
                <a:lnSpc>
                  <a:spcPct val="100000"/>
                </a:lnSpc>
                <a:spcBef>
                  <a:spcPts val="0"/>
                </a:spcBef>
                <a:spcAft>
                  <a:spcPts val="0"/>
                </a:spcAft>
                <a:buClr>
                  <a:srgbClr val="000000"/>
                </a:buClr>
                <a:buSzPts val="6000"/>
                <a:buFont typeface="Impact"/>
                <a:buNone/>
              </a:pPr>
              <a:r>
                <a:rPr lang="en-US" sz="6000" b="0" i="0" u="none" strike="noStrike" cap="none">
                  <a:solidFill>
                    <a:srgbClr val="000000"/>
                  </a:solidFill>
                  <a:latin typeface="Impact"/>
                  <a:ea typeface="Impact"/>
                  <a:cs typeface="Impact"/>
                  <a:sym typeface="Impact"/>
                </a:rPr>
                <a:t>01</a:t>
              </a:r>
              <a:endParaRPr sz="1800" b="0" i="0" u="none" strike="noStrike" cap="none">
                <a:solidFill>
                  <a:srgbClr val="000000"/>
                </a:solidFill>
                <a:latin typeface="Impact"/>
                <a:ea typeface="Impact"/>
                <a:cs typeface="Impact"/>
                <a:sym typeface="Impact"/>
              </a:endParaRPr>
            </a:p>
          </p:txBody>
        </p:sp>
        <p:sp>
          <p:nvSpPr>
            <p:cNvPr id="1911" name="Google Shape;1911;g351df2b98da_0_1211"/>
            <p:cNvSpPr/>
            <p:nvPr/>
          </p:nvSpPr>
          <p:spPr>
            <a:xfrm>
              <a:off x="1219200" y="3207001"/>
              <a:ext cx="3869439" cy="884111"/>
            </a:xfrm>
            <a:custGeom>
              <a:avLst/>
              <a:gdLst/>
              <a:ahLst/>
              <a:cxnLst/>
              <a:rect l="l" t="t" r="r" b="b"/>
              <a:pathLst>
                <a:path w="4384633" h="1295400" extrusionOk="0">
                  <a:moveTo>
                    <a:pt x="0" y="0"/>
                  </a:moveTo>
                  <a:lnTo>
                    <a:pt x="2286000" y="0"/>
                  </a:lnTo>
                  <a:lnTo>
                    <a:pt x="2895600" y="13855"/>
                  </a:lnTo>
                  <a:lnTo>
                    <a:pt x="2576945" y="7977"/>
                  </a:lnTo>
                  <a:lnTo>
                    <a:pt x="4384633" y="23931"/>
                  </a:lnTo>
                  <a:lnTo>
                    <a:pt x="3802743" y="1295400"/>
                  </a:lnTo>
                  <a:lnTo>
                    <a:pt x="0" y="1295400"/>
                  </a:lnTo>
                  <a:lnTo>
                    <a:pt x="0" y="0"/>
                  </a:lnTo>
                  <a:close/>
                </a:path>
              </a:pathLst>
            </a:custGeom>
            <a:solidFill>
              <a:schemeClr val="lt1"/>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700"/>
                <a:buFont typeface="Calibri"/>
                <a:buNone/>
              </a:pPr>
              <a:endParaRPr sz="2700" b="0" i="0" u="none" strike="noStrike" cap="none">
                <a:solidFill>
                  <a:srgbClr val="FFFFFF"/>
                </a:solidFill>
                <a:latin typeface="Calibri"/>
                <a:ea typeface="Calibri"/>
                <a:cs typeface="Calibri"/>
                <a:sym typeface="Calibri"/>
              </a:endParaRPr>
            </a:p>
          </p:txBody>
        </p:sp>
        <p:sp>
          <p:nvSpPr>
            <p:cNvPr id="1912" name="Google Shape;1912;g351df2b98da_0_1211"/>
            <p:cNvSpPr/>
            <p:nvPr/>
          </p:nvSpPr>
          <p:spPr>
            <a:xfrm>
              <a:off x="1676400" y="2239120"/>
              <a:ext cx="4603865" cy="884111"/>
            </a:xfrm>
            <a:custGeom>
              <a:avLst/>
              <a:gdLst/>
              <a:ahLst/>
              <a:cxnLst/>
              <a:rect l="l" t="t" r="r" b="b"/>
              <a:pathLst>
                <a:path w="4384633" h="1295400" extrusionOk="0">
                  <a:moveTo>
                    <a:pt x="0" y="0"/>
                  </a:moveTo>
                  <a:lnTo>
                    <a:pt x="2286000" y="0"/>
                  </a:lnTo>
                  <a:lnTo>
                    <a:pt x="2895600" y="13855"/>
                  </a:lnTo>
                  <a:lnTo>
                    <a:pt x="2576945" y="7977"/>
                  </a:lnTo>
                  <a:lnTo>
                    <a:pt x="4384633" y="23931"/>
                  </a:lnTo>
                  <a:lnTo>
                    <a:pt x="3973573" y="1295400"/>
                  </a:lnTo>
                  <a:lnTo>
                    <a:pt x="0" y="1295400"/>
                  </a:lnTo>
                  <a:lnTo>
                    <a:pt x="0" y="0"/>
                  </a:lnTo>
                  <a:close/>
                </a:path>
              </a:pathLst>
            </a:custGeom>
            <a:solidFill>
              <a:schemeClr val="lt1"/>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700"/>
                <a:buFont typeface="Calibri"/>
                <a:buNone/>
              </a:pPr>
              <a:endParaRPr sz="2700" b="0" i="0" u="none" strike="noStrike" cap="none">
                <a:solidFill>
                  <a:srgbClr val="FFFFFF"/>
                </a:solidFill>
                <a:latin typeface="Calibri"/>
                <a:ea typeface="Calibri"/>
                <a:cs typeface="Calibri"/>
                <a:sym typeface="Calibri"/>
              </a:endParaRPr>
            </a:p>
          </p:txBody>
        </p:sp>
        <p:sp>
          <p:nvSpPr>
            <p:cNvPr id="1913" name="Google Shape;1913;g351df2b98da_0_1211"/>
            <p:cNvSpPr/>
            <p:nvPr/>
          </p:nvSpPr>
          <p:spPr>
            <a:xfrm rot="-2215231">
              <a:off x="5594174" y="2311271"/>
              <a:ext cx="1419668" cy="823768"/>
            </a:xfrm>
            <a:custGeom>
              <a:avLst/>
              <a:gdLst/>
              <a:ahLst/>
              <a:cxnLst/>
              <a:rect l="l" t="t" r="r" b="b"/>
              <a:pathLst>
                <a:path w="2508246" h="1455420" extrusionOk="0">
                  <a:moveTo>
                    <a:pt x="0" y="859442"/>
                  </a:moveTo>
                  <a:lnTo>
                    <a:pt x="1783839" y="0"/>
                  </a:lnTo>
                  <a:lnTo>
                    <a:pt x="2508246" y="615079"/>
                  </a:lnTo>
                  <a:lnTo>
                    <a:pt x="742870" y="1455420"/>
                  </a:lnTo>
                  <a:lnTo>
                    <a:pt x="0" y="859442"/>
                  </a:lnTo>
                  <a:close/>
                </a:path>
              </a:pathLst>
            </a:custGeom>
            <a:solidFill>
              <a:srgbClr val="1DFFA6"/>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700"/>
                <a:buFont typeface="Calibri"/>
                <a:buNone/>
              </a:pPr>
              <a:endParaRPr sz="2700" b="0" i="0" u="none" strike="noStrike" cap="none">
                <a:solidFill>
                  <a:srgbClr val="FFFFFF"/>
                </a:solidFill>
                <a:latin typeface="Calibri"/>
                <a:ea typeface="Calibri"/>
                <a:cs typeface="Calibri"/>
                <a:sym typeface="Calibri"/>
              </a:endParaRPr>
            </a:p>
          </p:txBody>
        </p:sp>
        <p:sp>
          <p:nvSpPr>
            <p:cNvPr id="1914" name="Google Shape;1914;g351df2b98da_0_1211"/>
            <p:cNvSpPr/>
            <p:nvPr/>
          </p:nvSpPr>
          <p:spPr>
            <a:xfrm rot="-8433030" flipH="1">
              <a:off x="5564087" y="3344278"/>
              <a:ext cx="1421107" cy="824603"/>
            </a:xfrm>
            <a:custGeom>
              <a:avLst/>
              <a:gdLst/>
              <a:ahLst/>
              <a:cxnLst/>
              <a:rect l="l" t="t" r="r" b="b"/>
              <a:pathLst>
                <a:path w="2508246" h="1455420" extrusionOk="0">
                  <a:moveTo>
                    <a:pt x="0" y="859442"/>
                  </a:moveTo>
                  <a:lnTo>
                    <a:pt x="1783839" y="0"/>
                  </a:lnTo>
                  <a:lnTo>
                    <a:pt x="2508246" y="615079"/>
                  </a:lnTo>
                  <a:lnTo>
                    <a:pt x="742870" y="1455420"/>
                  </a:lnTo>
                  <a:lnTo>
                    <a:pt x="0" y="859442"/>
                  </a:lnTo>
                  <a:close/>
                </a:path>
              </a:pathLst>
            </a:custGeom>
            <a:solidFill>
              <a:srgbClr val="00653E"/>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700"/>
                <a:buFont typeface="Calibri"/>
                <a:buNone/>
              </a:pPr>
              <a:endParaRPr sz="2700" b="0" i="0" u="none" strike="noStrike" cap="none">
                <a:solidFill>
                  <a:srgbClr val="FFFFFF"/>
                </a:solidFill>
                <a:latin typeface="Calibri"/>
                <a:ea typeface="Calibri"/>
                <a:cs typeface="Calibri"/>
                <a:sym typeface="Calibri"/>
              </a:endParaRPr>
            </a:p>
          </p:txBody>
        </p:sp>
        <p:grpSp>
          <p:nvGrpSpPr>
            <p:cNvPr id="1915" name="Google Shape;1915;g351df2b98da_0_1211"/>
            <p:cNvGrpSpPr/>
            <p:nvPr/>
          </p:nvGrpSpPr>
          <p:grpSpPr>
            <a:xfrm>
              <a:off x="4267744" y="2921092"/>
              <a:ext cx="1658894" cy="2561941"/>
              <a:chOff x="565283" y="1140833"/>
              <a:chExt cx="2927804" cy="4521604"/>
            </a:xfrm>
          </p:grpSpPr>
          <p:sp>
            <p:nvSpPr>
              <p:cNvPr id="1916" name="Google Shape;1916;g351df2b98da_0_1211"/>
              <p:cNvSpPr/>
              <p:nvPr/>
            </p:nvSpPr>
            <p:spPr>
              <a:xfrm rot="-2219059">
                <a:off x="795337" y="1749807"/>
                <a:ext cx="2512013" cy="1457606"/>
              </a:xfrm>
              <a:custGeom>
                <a:avLst/>
                <a:gdLst/>
                <a:ahLst/>
                <a:cxnLst/>
                <a:rect l="l" t="t" r="r" b="b"/>
                <a:pathLst>
                  <a:path w="2508246" h="1455420" extrusionOk="0">
                    <a:moveTo>
                      <a:pt x="0" y="859442"/>
                    </a:moveTo>
                    <a:lnTo>
                      <a:pt x="1783839" y="0"/>
                    </a:lnTo>
                    <a:lnTo>
                      <a:pt x="2508246" y="615079"/>
                    </a:lnTo>
                    <a:lnTo>
                      <a:pt x="742870" y="1455420"/>
                    </a:lnTo>
                    <a:lnTo>
                      <a:pt x="0" y="859442"/>
                    </a:lnTo>
                    <a:close/>
                  </a:path>
                </a:pathLst>
              </a:custGeom>
              <a:solidFill>
                <a:srgbClr val="BFBFBF"/>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700"/>
                  <a:buFont typeface="Calibri"/>
                  <a:buNone/>
                </a:pPr>
                <a:endParaRPr sz="2700" b="0" i="0" u="none" strike="noStrike" cap="none">
                  <a:solidFill>
                    <a:srgbClr val="FFFFFF"/>
                  </a:solidFill>
                  <a:latin typeface="Calibri"/>
                  <a:ea typeface="Calibri"/>
                  <a:cs typeface="Calibri"/>
                  <a:sym typeface="Calibri"/>
                </a:endParaRPr>
              </a:p>
            </p:txBody>
          </p:sp>
          <p:sp>
            <p:nvSpPr>
              <p:cNvPr id="1917" name="Google Shape;1917;g351df2b98da_0_1211"/>
              <p:cNvSpPr/>
              <p:nvPr/>
            </p:nvSpPr>
            <p:spPr>
              <a:xfrm rot="-8434774" flipH="1">
                <a:off x="742078" y="3576210"/>
                <a:ext cx="2508222" cy="1455406"/>
              </a:xfrm>
              <a:custGeom>
                <a:avLst/>
                <a:gdLst/>
                <a:ahLst/>
                <a:cxnLst/>
                <a:rect l="l" t="t" r="r" b="b"/>
                <a:pathLst>
                  <a:path w="2508246" h="1455420" extrusionOk="0">
                    <a:moveTo>
                      <a:pt x="0" y="859442"/>
                    </a:moveTo>
                    <a:lnTo>
                      <a:pt x="1783839" y="0"/>
                    </a:lnTo>
                    <a:lnTo>
                      <a:pt x="2508246" y="615079"/>
                    </a:lnTo>
                    <a:lnTo>
                      <a:pt x="742870" y="1455420"/>
                    </a:lnTo>
                    <a:lnTo>
                      <a:pt x="0" y="859442"/>
                    </a:lnTo>
                    <a:close/>
                  </a:path>
                </a:pathLst>
              </a:custGeom>
              <a:solidFill>
                <a:srgbClr val="7F7F7F"/>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700"/>
                  <a:buFont typeface="Calibri"/>
                  <a:buNone/>
                </a:pPr>
                <a:endParaRPr sz="2700" b="0" i="0" u="none" strike="noStrike" cap="none">
                  <a:solidFill>
                    <a:srgbClr val="FFFFFF"/>
                  </a:solidFill>
                  <a:latin typeface="Calibri"/>
                  <a:ea typeface="Calibri"/>
                  <a:cs typeface="Calibri"/>
                  <a:sym typeface="Calibri"/>
                </a:endParaRPr>
              </a:p>
            </p:txBody>
          </p:sp>
        </p:grpSp>
        <p:sp>
          <p:nvSpPr>
            <p:cNvPr id="1918" name="Google Shape;1918;g351df2b98da_0_1211"/>
            <p:cNvSpPr/>
            <p:nvPr/>
          </p:nvSpPr>
          <p:spPr>
            <a:xfrm rot="-2215231">
              <a:off x="3261470" y="4225283"/>
              <a:ext cx="1419668" cy="823768"/>
            </a:xfrm>
            <a:custGeom>
              <a:avLst/>
              <a:gdLst/>
              <a:ahLst/>
              <a:cxnLst/>
              <a:rect l="l" t="t" r="r" b="b"/>
              <a:pathLst>
                <a:path w="2508246" h="1455420" extrusionOk="0">
                  <a:moveTo>
                    <a:pt x="0" y="859442"/>
                  </a:moveTo>
                  <a:lnTo>
                    <a:pt x="1783839" y="0"/>
                  </a:lnTo>
                  <a:lnTo>
                    <a:pt x="2508246" y="615079"/>
                  </a:lnTo>
                  <a:lnTo>
                    <a:pt x="742870" y="1455420"/>
                  </a:lnTo>
                  <a:lnTo>
                    <a:pt x="0" y="859442"/>
                  </a:lnTo>
                  <a:close/>
                </a:path>
              </a:pathLst>
            </a:custGeom>
            <a:solidFill>
              <a:srgbClr val="1DFFA6"/>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700"/>
                <a:buFont typeface="Calibri"/>
                <a:buNone/>
              </a:pPr>
              <a:endParaRPr sz="2700" b="0" i="0" u="none" strike="noStrike" cap="none">
                <a:solidFill>
                  <a:srgbClr val="FFFFFF"/>
                </a:solidFill>
                <a:latin typeface="Calibri"/>
                <a:ea typeface="Calibri"/>
                <a:cs typeface="Calibri"/>
                <a:sym typeface="Calibri"/>
              </a:endParaRPr>
            </a:p>
          </p:txBody>
        </p:sp>
        <p:sp>
          <p:nvSpPr>
            <p:cNvPr id="1919" name="Google Shape;1919;g351df2b98da_0_1211"/>
            <p:cNvSpPr/>
            <p:nvPr/>
          </p:nvSpPr>
          <p:spPr>
            <a:xfrm rot="-8433030" flipH="1">
              <a:off x="3231383" y="5258290"/>
              <a:ext cx="1421107" cy="824603"/>
            </a:xfrm>
            <a:custGeom>
              <a:avLst/>
              <a:gdLst/>
              <a:ahLst/>
              <a:cxnLst/>
              <a:rect l="l" t="t" r="r" b="b"/>
              <a:pathLst>
                <a:path w="2508246" h="1455420" extrusionOk="0">
                  <a:moveTo>
                    <a:pt x="0" y="859442"/>
                  </a:moveTo>
                  <a:lnTo>
                    <a:pt x="1783839" y="0"/>
                  </a:lnTo>
                  <a:lnTo>
                    <a:pt x="2508246" y="615079"/>
                  </a:lnTo>
                  <a:lnTo>
                    <a:pt x="742870" y="1455420"/>
                  </a:lnTo>
                  <a:lnTo>
                    <a:pt x="0" y="859442"/>
                  </a:lnTo>
                  <a:close/>
                </a:path>
              </a:pathLst>
            </a:custGeom>
            <a:solidFill>
              <a:srgbClr val="00653E"/>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700"/>
                <a:buFont typeface="Calibri"/>
                <a:buNone/>
              </a:pPr>
              <a:endParaRPr sz="2700" b="0" i="0" u="none" strike="noStrike" cap="none">
                <a:solidFill>
                  <a:srgbClr val="FFFFFF"/>
                </a:solidFill>
                <a:latin typeface="Calibri"/>
                <a:ea typeface="Calibri"/>
                <a:cs typeface="Calibri"/>
                <a:sym typeface="Calibri"/>
              </a:endParaRPr>
            </a:p>
          </p:txBody>
        </p:sp>
        <p:sp>
          <p:nvSpPr>
            <p:cNvPr id="1920" name="Google Shape;1920;g351df2b98da_0_1211"/>
            <p:cNvSpPr txBox="1"/>
            <p:nvPr/>
          </p:nvSpPr>
          <p:spPr>
            <a:xfrm>
              <a:off x="5324987" y="3857933"/>
              <a:ext cx="717900" cy="708000"/>
            </a:xfrm>
            <a:prstGeom prst="rect">
              <a:avLst/>
            </a:prstGeom>
            <a:noFill/>
            <a:ln>
              <a:noFill/>
            </a:ln>
          </p:spPr>
          <p:txBody>
            <a:bodyPr spcFirstLastPara="1" wrap="square" lIns="137150" tIns="68550" rIns="137150" bIns="68550" anchor="t" anchorCtr="0">
              <a:spAutoFit/>
            </a:bodyPr>
            <a:lstStyle/>
            <a:p>
              <a:pPr marL="0" marR="0" lvl="0" indent="0" algn="l" rtl="0">
                <a:lnSpc>
                  <a:spcPct val="100000"/>
                </a:lnSpc>
                <a:spcBef>
                  <a:spcPts val="0"/>
                </a:spcBef>
                <a:spcAft>
                  <a:spcPts val="0"/>
                </a:spcAft>
                <a:buClr>
                  <a:srgbClr val="000000"/>
                </a:buClr>
                <a:buSzPts val="6000"/>
                <a:buFont typeface="Impact"/>
                <a:buNone/>
              </a:pPr>
              <a:r>
                <a:rPr lang="en-US" sz="6000" b="0" i="0" u="none" strike="noStrike" cap="none">
                  <a:solidFill>
                    <a:srgbClr val="000000"/>
                  </a:solidFill>
                  <a:latin typeface="Impact"/>
                  <a:ea typeface="Impact"/>
                  <a:cs typeface="Impact"/>
                  <a:sym typeface="Impact"/>
                </a:rPr>
                <a:t>02</a:t>
              </a:r>
              <a:endParaRPr sz="1800" b="0" i="0" u="none" strike="noStrike" cap="none">
                <a:solidFill>
                  <a:srgbClr val="000000"/>
                </a:solidFill>
                <a:latin typeface="Impact"/>
                <a:ea typeface="Impact"/>
                <a:cs typeface="Impact"/>
                <a:sym typeface="Impact"/>
              </a:endParaRPr>
            </a:p>
          </p:txBody>
        </p:sp>
        <p:sp>
          <p:nvSpPr>
            <p:cNvPr id="1921" name="Google Shape;1921;g351df2b98da_0_1211"/>
            <p:cNvSpPr txBox="1"/>
            <p:nvPr/>
          </p:nvSpPr>
          <p:spPr>
            <a:xfrm>
              <a:off x="6461432" y="2846551"/>
              <a:ext cx="777600" cy="708000"/>
            </a:xfrm>
            <a:prstGeom prst="rect">
              <a:avLst/>
            </a:prstGeom>
            <a:noFill/>
            <a:ln>
              <a:noFill/>
            </a:ln>
          </p:spPr>
          <p:txBody>
            <a:bodyPr spcFirstLastPara="1" wrap="square" lIns="137150" tIns="68550" rIns="137150" bIns="68550" anchor="t" anchorCtr="0">
              <a:spAutoFit/>
            </a:bodyPr>
            <a:lstStyle/>
            <a:p>
              <a:pPr marL="0" marR="0" lvl="0" indent="0" algn="l" rtl="0">
                <a:lnSpc>
                  <a:spcPct val="100000"/>
                </a:lnSpc>
                <a:spcBef>
                  <a:spcPts val="0"/>
                </a:spcBef>
                <a:spcAft>
                  <a:spcPts val="0"/>
                </a:spcAft>
                <a:buClr>
                  <a:srgbClr val="000000"/>
                </a:buClr>
                <a:buSzPts val="6000"/>
                <a:buFont typeface="Impact"/>
                <a:buNone/>
              </a:pPr>
              <a:r>
                <a:rPr lang="en-US" sz="6000" b="0" i="0" u="none" strike="noStrike" cap="none">
                  <a:solidFill>
                    <a:srgbClr val="000000"/>
                  </a:solidFill>
                  <a:latin typeface="Impact"/>
                  <a:ea typeface="Impact"/>
                  <a:cs typeface="Impact"/>
                  <a:sym typeface="Impact"/>
                </a:rPr>
                <a:t>03</a:t>
              </a:r>
              <a:endParaRPr sz="1800" b="0" i="0" u="none" strike="noStrike" cap="none">
                <a:solidFill>
                  <a:srgbClr val="000000"/>
                </a:solidFill>
                <a:latin typeface="Impact"/>
                <a:ea typeface="Impact"/>
                <a:cs typeface="Impact"/>
                <a:sym typeface="Impact"/>
              </a:endParaRPr>
            </a:p>
          </p:txBody>
        </p:sp>
        <p:sp>
          <p:nvSpPr>
            <p:cNvPr id="1922" name="Google Shape;1922;g351df2b98da_0_1211"/>
            <p:cNvSpPr/>
            <p:nvPr/>
          </p:nvSpPr>
          <p:spPr>
            <a:xfrm>
              <a:off x="4267728" y="2416036"/>
              <a:ext cx="1675800" cy="338700"/>
            </a:xfrm>
            <a:prstGeom prst="rect">
              <a:avLst/>
            </a:pr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rgbClr val="000000"/>
                </a:buClr>
                <a:buSzPts val="2400"/>
                <a:buFont typeface="Calibri"/>
                <a:buNone/>
              </a:pPr>
              <a:r>
                <a:rPr lang="en-US" sz="2400" b="1" i="0" u="none" strike="noStrike" cap="none">
                  <a:solidFill>
                    <a:srgbClr val="000000"/>
                  </a:solidFill>
                  <a:latin typeface="Calibri"/>
                  <a:ea typeface="Calibri"/>
                  <a:cs typeface="Calibri"/>
                  <a:sym typeface="Calibri"/>
                </a:rPr>
                <a:t>Funds retirement</a:t>
              </a:r>
              <a:endParaRPr sz="2100"/>
            </a:p>
          </p:txBody>
        </p:sp>
        <p:sp>
          <p:nvSpPr>
            <p:cNvPr id="1923" name="Google Shape;1923;g351df2b98da_0_1211"/>
            <p:cNvSpPr/>
            <p:nvPr/>
          </p:nvSpPr>
          <p:spPr>
            <a:xfrm>
              <a:off x="2971800" y="3474589"/>
              <a:ext cx="1947900" cy="338700"/>
            </a:xfrm>
            <a:prstGeom prst="rect">
              <a:avLst/>
            </a:pr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rgbClr val="000000"/>
                </a:buClr>
                <a:buSzPts val="2400"/>
                <a:buFont typeface="Calibri"/>
                <a:buNone/>
              </a:pPr>
              <a:r>
                <a:rPr lang="en-US" sz="2400" b="1" i="0" u="none" strike="noStrike" cap="none">
                  <a:solidFill>
                    <a:srgbClr val="000000"/>
                  </a:solidFill>
                  <a:latin typeface="Calibri"/>
                  <a:ea typeface="Calibri"/>
                  <a:cs typeface="Calibri"/>
                  <a:sym typeface="Calibri"/>
                </a:rPr>
                <a:t>Funds disbursement</a:t>
              </a:r>
              <a:endParaRPr sz="2100"/>
            </a:p>
          </p:txBody>
        </p:sp>
        <p:sp>
          <p:nvSpPr>
            <p:cNvPr id="1924" name="Google Shape;1924;g351df2b98da_0_1211"/>
            <p:cNvSpPr/>
            <p:nvPr/>
          </p:nvSpPr>
          <p:spPr>
            <a:xfrm>
              <a:off x="2231571" y="4583566"/>
              <a:ext cx="1157100" cy="338700"/>
            </a:xfrm>
            <a:prstGeom prst="rect">
              <a:avLst/>
            </a:pr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rgbClr val="000000"/>
                </a:buClr>
                <a:buSzPts val="2400"/>
                <a:buFont typeface="Calibri"/>
                <a:buNone/>
              </a:pPr>
              <a:r>
                <a:rPr lang="en-US" sz="2400" b="1" i="0" u="none" strike="noStrike" cap="none">
                  <a:solidFill>
                    <a:srgbClr val="000000"/>
                  </a:solidFill>
                  <a:latin typeface="Calibri"/>
                  <a:ea typeface="Calibri"/>
                  <a:cs typeface="Calibri"/>
                  <a:sym typeface="Calibri"/>
                </a:rPr>
                <a:t>Budgeting</a:t>
              </a:r>
              <a:endParaRPr sz="2100"/>
            </a:p>
          </p:txBody>
        </p:sp>
      </p:grpSp>
      <p:sp>
        <p:nvSpPr>
          <p:cNvPr id="1925" name="Google Shape;1925;g351df2b98da_0_1211"/>
          <p:cNvSpPr txBox="1"/>
          <p:nvPr/>
        </p:nvSpPr>
        <p:spPr>
          <a:xfrm>
            <a:off x="404075" y="890305"/>
            <a:ext cx="13116300" cy="918000"/>
          </a:xfrm>
          <a:prstGeom prst="rect">
            <a:avLst/>
          </a:prstGeom>
          <a:noFill/>
          <a:ln>
            <a:noFill/>
          </a:ln>
        </p:spPr>
        <p:txBody>
          <a:bodyPr spcFirstLastPara="1" wrap="square" lIns="137150" tIns="68550" rIns="137150" bIns="68550" anchor="t" anchorCtr="0">
            <a:normAutofit/>
          </a:bodyPr>
          <a:lstStyle/>
          <a:p>
            <a:pPr marL="177800" marR="0" lvl="0" indent="0" algn="l" rtl="0">
              <a:lnSpc>
                <a:spcPct val="100000"/>
              </a:lnSpc>
              <a:spcBef>
                <a:spcPts val="0"/>
              </a:spcBef>
              <a:spcAft>
                <a:spcPts val="0"/>
              </a:spcAft>
              <a:buClr>
                <a:srgbClr val="008753"/>
              </a:buClr>
              <a:buSzPts val="4800"/>
              <a:buFont typeface="Calibri"/>
              <a:buNone/>
            </a:pPr>
            <a:r>
              <a:rPr lang="en-US" sz="4800" b="1" i="0" u="none" strike="noStrike" cap="none">
                <a:solidFill>
                  <a:srgbClr val="008753"/>
                </a:solidFill>
                <a:latin typeface="Calibri"/>
                <a:ea typeface="Calibri"/>
                <a:cs typeface="Calibri"/>
                <a:sym typeface="Calibri"/>
              </a:rPr>
              <a:t>Financial Management Processes</a:t>
            </a:r>
            <a:endParaRPr sz="2100"/>
          </a:p>
        </p:txBody>
      </p:sp>
      <p:sp>
        <p:nvSpPr>
          <p:cNvPr id="1926" name="Google Shape;1926;g351df2b98da_0_1211"/>
          <p:cNvSpPr txBox="1"/>
          <p:nvPr/>
        </p:nvSpPr>
        <p:spPr>
          <a:xfrm>
            <a:off x="238540" y="1824843"/>
            <a:ext cx="17711700" cy="1062000"/>
          </a:xfrm>
          <a:prstGeom prst="rect">
            <a:avLst/>
          </a:prstGeom>
          <a:solidFill>
            <a:srgbClr val="00653E"/>
          </a:solidFill>
          <a:ln>
            <a:noFill/>
          </a:ln>
        </p:spPr>
        <p:txBody>
          <a:bodyPr spcFirstLastPara="1" wrap="square" lIns="137150" tIns="68550" rIns="137150" bIns="68550" anchor="t" anchorCtr="0">
            <a:spAutoFit/>
          </a:bodyPr>
          <a:lstStyle/>
          <a:p>
            <a:pPr marL="0" marR="0" lvl="0" indent="0" algn="l" rtl="0">
              <a:lnSpc>
                <a:spcPct val="100000"/>
              </a:lnSpc>
              <a:spcBef>
                <a:spcPts val="0"/>
              </a:spcBef>
              <a:spcAft>
                <a:spcPts val="0"/>
              </a:spcAft>
              <a:buClr>
                <a:srgbClr val="FFFFFF"/>
              </a:buClr>
              <a:buSzPts val="3000"/>
              <a:buFont typeface="Calibri"/>
              <a:buNone/>
            </a:pPr>
            <a:r>
              <a:rPr lang="en-US" sz="3000" b="0" i="0" u="none" strike="noStrike" cap="none">
                <a:solidFill>
                  <a:srgbClr val="FFFFFF"/>
                </a:solidFill>
                <a:latin typeface="Calibri"/>
                <a:ea typeface="Calibri"/>
                <a:cs typeface="Calibri"/>
                <a:sym typeface="Calibri"/>
              </a:rPr>
              <a:t>In any functional financial management system, there are three important processes that must take place for such a system to be effective </a:t>
            </a:r>
            <a:endParaRPr sz="2100"/>
          </a:p>
        </p:txBody>
      </p:sp>
      <p:sp>
        <p:nvSpPr>
          <p:cNvPr id="1927" name="Google Shape;1927;g351df2b98da_0_1211"/>
          <p:cNvSpPr/>
          <p:nvPr/>
        </p:nvSpPr>
        <p:spPr>
          <a:xfrm>
            <a:off x="167987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pic>
        <p:nvPicPr>
          <p:cNvPr id="1928" name="Google Shape;1928;g351df2b98da_0_1211"/>
          <p:cNvPicPr preferRelativeResize="0"/>
          <p:nvPr/>
        </p:nvPicPr>
        <p:blipFill rotWithShape="1">
          <a:blip r:embed="rId4">
            <a:alphaModFix/>
          </a:blip>
          <a:srcRect/>
          <a:stretch/>
        </p:blipFill>
        <p:spPr>
          <a:xfrm>
            <a:off x="165367" y="96598"/>
            <a:ext cx="1982534" cy="793713"/>
          </a:xfrm>
          <a:prstGeom prst="rect">
            <a:avLst/>
          </a:prstGeom>
          <a:noFill/>
          <a:ln>
            <a:noFill/>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932"/>
        <p:cNvGrpSpPr/>
        <p:nvPr/>
      </p:nvGrpSpPr>
      <p:grpSpPr>
        <a:xfrm>
          <a:off x="0" y="0"/>
          <a:ext cx="0" cy="0"/>
          <a:chOff x="0" y="0"/>
          <a:chExt cx="0" cy="0"/>
        </a:xfrm>
      </p:grpSpPr>
      <p:sp>
        <p:nvSpPr>
          <p:cNvPr id="1933" name="Google Shape;1933;p25"/>
          <p:cNvSpPr/>
          <p:nvPr/>
        </p:nvSpPr>
        <p:spPr>
          <a:xfrm flipH="1">
            <a:off x="13458009" y="3718147"/>
            <a:ext cx="1299103" cy="4743284"/>
          </a:xfrm>
          <a:custGeom>
            <a:avLst/>
            <a:gdLst/>
            <a:ahLst/>
            <a:cxnLst/>
            <a:rect l="l" t="t" r="r" b="b"/>
            <a:pathLst>
              <a:path w="1286484" h="4697209" extrusionOk="0">
                <a:moveTo>
                  <a:pt x="1286484" y="0"/>
                </a:moveTo>
                <a:lnTo>
                  <a:pt x="0" y="0"/>
                </a:lnTo>
                <a:lnTo>
                  <a:pt x="0" y="4697209"/>
                </a:lnTo>
                <a:lnTo>
                  <a:pt x="1286484" y="4697209"/>
                </a:lnTo>
                <a:lnTo>
                  <a:pt x="1286484" y="0"/>
                </a:lnTo>
                <a:close/>
              </a:path>
            </a:pathLst>
          </a:custGeom>
          <a:blipFill rotWithShape="1">
            <a:blip r:embed="rId3">
              <a:alphaModFix/>
            </a:blip>
            <a:stretch>
              <a:fillRect r="-930290" b="-13930"/>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934" name="Google Shape;1934;p25"/>
          <p:cNvSpPr/>
          <p:nvPr/>
        </p:nvSpPr>
        <p:spPr>
          <a:xfrm flipH="1">
            <a:off x="9614473" y="3718147"/>
            <a:ext cx="1299103" cy="4743284"/>
          </a:xfrm>
          <a:custGeom>
            <a:avLst/>
            <a:gdLst/>
            <a:ahLst/>
            <a:cxnLst/>
            <a:rect l="l" t="t" r="r" b="b"/>
            <a:pathLst>
              <a:path w="1286484" h="4697209" extrusionOk="0">
                <a:moveTo>
                  <a:pt x="1286484" y="0"/>
                </a:moveTo>
                <a:lnTo>
                  <a:pt x="0" y="0"/>
                </a:lnTo>
                <a:lnTo>
                  <a:pt x="0" y="4697209"/>
                </a:lnTo>
                <a:lnTo>
                  <a:pt x="1286484" y="4697209"/>
                </a:lnTo>
                <a:lnTo>
                  <a:pt x="1286484" y="0"/>
                </a:lnTo>
                <a:close/>
              </a:path>
            </a:pathLst>
          </a:custGeom>
          <a:blipFill rotWithShape="1">
            <a:blip r:embed="rId3">
              <a:alphaModFix/>
            </a:blip>
            <a:stretch>
              <a:fillRect r="-930290" b="-13930"/>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935" name="Google Shape;1935;p25"/>
          <p:cNvSpPr/>
          <p:nvPr/>
        </p:nvSpPr>
        <p:spPr>
          <a:xfrm flipH="1">
            <a:off x="6122487" y="3718147"/>
            <a:ext cx="1299103" cy="4743284"/>
          </a:xfrm>
          <a:custGeom>
            <a:avLst/>
            <a:gdLst/>
            <a:ahLst/>
            <a:cxnLst/>
            <a:rect l="l" t="t" r="r" b="b"/>
            <a:pathLst>
              <a:path w="1286484" h="4697209" extrusionOk="0">
                <a:moveTo>
                  <a:pt x="1286484" y="0"/>
                </a:moveTo>
                <a:lnTo>
                  <a:pt x="0" y="0"/>
                </a:lnTo>
                <a:lnTo>
                  <a:pt x="0" y="4697209"/>
                </a:lnTo>
                <a:lnTo>
                  <a:pt x="1286484" y="4697209"/>
                </a:lnTo>
                <a:lnTo>
                  <a:pt x="1286484" y="0"/>
                </a:lnTo>
                <a:close/>
              </a:path>
            </a:pathLst>
          </a:custGeom>
          <a:blipFill rotWithShape="1">
            <a:blip r:embed="rId3">
              <a:alphaModFix/>
            </a:blip>
            <a:stretch>
              <a:fillRect r="-930290" b="-13930"/>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936" name="Google Shape;1936;p25"/>
          <p:cNvSpPr/>
          <p:nvPr/>
        </p:nvSpPr>
        <p:spPr>
          <a:xfrm flipH="1">
            <a:off x="2172044" y="3718147"/>
            <a:ext cx="1299103" cy="4743284"/>
          </a:xfrm>
          <a:custGeom>
            <a:avLst/>
            <a:gdLst/>
            <a:ahLst/>
            <a:cxnLst/>
            <a:rect l="l" t="t" r="r" b="b"/>
            <a:pathLst>
              <a:path w="1286484" h="4697209" extrusionOk="0">
                <a:moveTo>
                  <a:pt x="1286484" y="0"/>
                </a:moveTo>
                <a:lnTo>
                  <a:pt x="0" y="0"/>
                </a:lnTo>
                <a:lnTo>
                  <a:pt x="0" y="4697209"/>
                </a:lnTo>
                <a:lnTo>
                  <a:pt x="1286484" y="4697209"/>
                </a:lnTo>
                <a:lnTo>
                  <a:pt x="1286484" y="0"/>
                </a:lnTo>
                <a:close/>
              </a:path>
            </a:pathLst>
          </a:custGeom>
          <a:blipFill rotWithShape="1">
            <a:blip r:embed="rId3">
              <a:alphaModFix/>
            </a:blip>
            <a:stretch>
              <a:fillRect r="-930290" b="-13930"/>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937" name="Google Shape;1937;p25"/>
          <p:cNvSpPr/>
          <p:nvPr/>
        </p:nvSpPr>
        <p:spPr>
          <a:xfrm rot="-7487673">
            <a:off x="4266153" y="3033760"/>
            <a:ext cx="1425486" cy="2289937"/>
          </a:xfrm>
          <a:custGeom>
            <a:avLst/>
            <a:gdLst/>
            <a:ahLst/>
            <a:cxnLst/>
            <a:rect l="l" t="t" r="r" b="b"/>
            <a:pathLst>
              <a:path w="1411639" h="2267693" extrusionOk="0">
                <a:moveTo>
                  <a:pt x="0" y="0"/>
                </a:moveTo>
                <a:lnTo>
                  <a:pt x="1411639" y="0"/>
                </a:lnTo>
                <a:lnTo>
                  <a:pt x="1411639" y="2267692"/>
                </a:lnTo>
                <a:lnTo>
                  <a:pt x="0" y="2267692"/>
                </a:lnTo>
                <a:lnTo>
                  <a:pt x="0" y="0"/>
                </a:lnTo>
                <a:close/>
              </a:path>
            </a:pathLst>
          </a:custGeom>
          <a:blipFill rotWithShape="1">
            <a:blip r:embed="rId4">
              <a:alphaModFix amt="7999"/>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938" name="Google Shape;1938;p25"/>
          <p:cNvSpPr/>
          <p:nvPr/>
        </p:nvSpPr>
        <p:spPr>
          <a:xfrm rot="-7487673">
            <a:off x="8145690" y="2906088"/>
            <a:ext cx="1425486" cy="2289937"/>
          </a:xfrm>
          <a:custGeom>
            <a:avLst/>
            <a:gdLst/>
            <a:ahLst/>
            <a:cxnLst/>
            <a:rect l="l" t="t" r="r" b="b"/>
            <a:pathLst>
              <a:path w="1411639" h="2267693" extrusionOk="0">
                <a:moveTo>
                  <a:pt x="0" y="0"/>
                </a:moveTo>
                <a:lnTo>
                  <a:pt x="1411638" y="0"/>
                </a:lnTo>
                <a:lnTo>
                  <a:pt x="1411638" y="2267693"/>
                </a:lnTo>
                <a:lnTo>
                  <a:pt x="0" y="2267693"/>
                </a:lnTo>
                <a:lnTo>
                  <a:pt x="0" y="0"/>
                </a:lnTo>
                <a:close/>
              </a:path>
            </a:pathLst>
          </a:custGeom>
          <a:blipFill rotWithShape="1">
            <a:blip r:embed="rId4">
              <a:alphaModFix amt="7999"/>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939" name="Google Shape;1939;p25"/>
          <p:cNvSpPr/>
          <p:nvPr/>
        </p:nvSpPr>
        <p:spPr>
          <a:xfrm rot="-7487673">
            <a:off x="11776867" y="3085220"/>
            <a:ext cx="1425486" cy="2289937"/>
          </a:xfrm>
          <a:custGeom>
            <a:avLst/>
            <a:gdLst/>
            <a:ahLst/>
            <a:cxnLst/>
            <a:rect l="l" t="t" r="r" b="b"/>
            <a:pathLst>
              <a:path w="1411639" h="2267693" extrusionOk="0">
                <a:moveTo>
                  <a:pt x="0" y="0"/>
                </a:moveTo>
                <a:lnTo>
                  <a:pt x="1411639" y="0"/>
                </a:lnTo>
                <a:lnTo>
                  <a:pt x="1411639" y="2267692"/>
                </a:lnTo>
                <a:lnTo>
                  <a:pt x="0" y="2267692"/>
                </a:lnTo>
                <a:lnTo>
                  <a:pt x="0" y="0"/>
                </a:lnTo>
                <a:close/>
              </a:path>
            </a:pathLst>
          </a:custGeom>
          <a:blipFill rotWithShape="1">
            <a:blip r:embed="rId4">
              <a:alphaModFix amt="7999"/>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940" name="Google Shape;1940;p25"/>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941" name="Google Shape;1941;p25"/>
          <p:cNvSpPr/>
          <p:nvPr/>
        </p:nvSpPr>
        <p:spPr>
          <a:xfrm>
            <a:off x="2373498" y="3929714"/>
            <a:ext cx="896195" cy="896195"/>
          </a:xfrm>
          <a:custGeom>
            <a:avLst/>
            <a:gdLst/>
            <a:ahLst/>
            <a:cxnLst/>
            <a:rect l="l" t="t" r="r" b="b"/>
            <a:pathLst>
              <a:path w="887490" h="887490" extrusionOk="0">
                <a:moveTo>
                  <a:pt x="0" y="0"/>
                </a:moveTo>
                <a:lnTo>
                  <a:pt x="887489" y="0"/>
                </a:lnTo>
                <a:lnTo>
                  <a:pt x="887489" y="887489"/>
                </a:lnTo>
                <a:lnTo>
                  <a:pt x="0" y="887489"/>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942" name="Google Shape;1942;p25"/>
          <p:cNvSpPr/>
          <p:nvPr/>
        </p:nvSpPr>
        <p:spPr>
          <a:xfrm>
            <a:off x="6317991" y="4022105"/>
            <a:ext cx="871333" cy="803805"/>
          </a:xfrm>
          <a:custGeom>
            <a:avLst/>
            <a:gdLst/>
            <a:ahLst/>
            <a:cxnLst/>
            <a:rect l="l" t="t" r="r" b="b"/>
            <a:pathLst>
              <a:path w="862869" h="795997" extrusionOk="0">
                <a:moveTo>
                  <a:pt x="0" y="0"/>
                </a:moveTo>
                <a:lnTo>
                  <a:pt x="862870" y="0"/>
                </a:lnTo>
                <a:lnTo>
                  <a:pt x="862870" y="795996"/>
                </a:lnTo>
                <a:lnTo>
                  <a:pt x="0" y="795996"/>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943" name="Google Shape;1943;p25"/>
          <p:cNvSpPr/>
          <p:nvPr/>
        </p:nvSpPr>
        <p:spPr>
          <a:xfrm>
            <a:off x="9845375" y="3853419"/>
            <a:ext cx="837299" cy="982170"/>
          </a:xfrm>
          <a:custGeom>
            <a:avLst/>
            <a:gdLst/>
            <a:ahLst/>
            <a:cxnLst/>
            <a:rect l="l" t="t" r="r" b="b"/>
            <a:pathLst>
              <a:path w="829166" h="972629" extrusionOk="0">
                <a:moveTo>
                  <a:pt x="0" y="0"/>
                </a:moveTo>
                <a:lnTo>
                  <a:pt x="829166" y="0"/>
                </a:lnTo>
                <a:lnTo>
                  <a:pt x="829166" y="972629"/>
                </a:lnTo>
                <a:lnTo>
                  <a:pt x="0" y="972629"/>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944" name="Google Shape;1944;p25"/>
          <p:cNvSpPr/>
          <p:nvPr/>
        </p:nvSpPr>
        <p:spPr>
          <a:xfrm>
            <a:off x="13770251" y="3908088"/>
            <a:ext cx="763067" cy="846676"/>
          </a:xfrm>
          <a:custGeom>
            <a:avLst/>
            <a:gdLst/>
            <a:ahLst/>
            <a:cxnLst/>
            <a:rect l="l" t="t" r="r" b="b"/>
            <a:pathLst>
              <a:path w="755655" h="838452" extrusionOk="0">
                <a:moveTo>
                  <a:pt x="0" y="0"/>
                </a:moveTo>
                <a:lnTo>
                  <a:pt x="755655" y="0"/>
                </a:lnTo>
                <a:lnTo>
                  <a:pt x="755655" y="838451"/>
                </a:lnTo>
                <a:lnTo>
                  <a:pt x="0" y="838451"/>
                </a:lnTo>
                <a:lnTo>
                  <a:pt x="0" y="0"/>
                </a:lnTo>
                <a:close/>
              </a:path>
            </a:pathLst>
          </a:custGeom>
          <a:blipFill rotWithShape="1">
            <a:blip r:embed="rId9">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945" name="Google Shape;1945;p25"/>
          <p:cNvSpPr txBox="1"/>
          <p:nvPr/>
        </p:nvSpPr>
        <p:spPr>
          <a:xfrm>
            <a:off x="2172044" y="2459790"/>
            <a:ext cx="11196632" cy="508993"/>
          </a:xfrm>
          <a:prstGeom prst="rect">
            <a:avLst/>
          </a:prstGeom>
          <a:noFill/>
          <a:ln>
            <a:noFill/>
          </a:ln>
        </p:spPr>
        <p:txBody>
          <a:bodyPr spcFirstLastPara="1" wrap="square" lIns="0" tIns="0" rIns="0" bIns="0" anchor="t" anchorCtr="0">
            <a:spAutoFit/>
          </a:bodyPr>
          <a:lstStyle/>
          <a:p>
            <a:pPr marL="0" marR="0" lvl="0" indent="0" algn="l" rtl="0">
              <a:lnSpc>
                <a:spcPct val="140026"/>
              </a:lnSpc>
              <a:spcBef>
                <a:spcPts val="0"/>
              </a:spcBef>
              <a:spcAft>
                <a:spcPts val="0"/>
              </a:spcAft>
              <a:buNone/>
            </a:pPr>
            <a:r>
              <a:rPr lang="en-US" sz="3028" b="1">
                <a:solidFill>
                  <a:srgbClr val="000000"/>
                </a:solidFill>
                <a:latin typeface="Century Gothic"/>
                <a:ea typeface="Century Gothic"/>
                <a:cs typeface="Century Gothic"/>
                <a:sym typeface="Century Gothic"/>
              </a:rPr>
              <a:t>PFMOs ensure proper fund use by:</a:t>
            </a:r>
            <a:endParaRPr/>
          </a:p>
        </p:txBody>
      </p:sp>
      <p:sp>
        <p:nvSpPr>
          <p:cNvPr id="1946" name="Google Shape;1946;p25"/>
          <p:cNvSpPr txBox="1"/>
          <p:nvPr/>
        </p:nvSpPr>
        <p:spPr>
          <a:xfrm>
            <a:off x="2703763" y="5553898"/>
            <a:ext cx="2336675" cy="1831148"/>
          </a:xfrm>
          <a:prstGeom prst="rect">
            <a:avLst/>
          </a:prstGeom>
          <a:noFill/>
          <a:ln>
            <a:noFill/>
          </a:ln>
        </p:spPr>
        <p:txBody>
          <a:bodyPr spcFirstLastPara="1" wrap="square" lIns="0" tIns="0" rIns="0" bIns="0" anchor="t" anchorCtr="0">
            <a:spAutoFit/>
          </a:bodyPr>
          <a:lstStyle/>
          <a:p>
            <a:pPr marL="0" marR="0" lvl="0" indent="0" algn="l" rtl="0">
              <a:lnSpc>
                <a:spcPct val="149958"/>
              </a:lnSpc>
              <a:spcBef>
                <a:spcPts val="0"/>
              </a:spcBef>
              <a:spcAft>
                <a:spcPts val="0"/>
              </a:spcAft>
              <a:buNone/>
            </a:pPr>
            <a:r>
              <a:rPr lang="en-US" sz="2424">
                <a:solidFill>
                  <a:srgbClr val="000000"/>
                </a:solidFill>
                <a:latin typeface="Century Gothic"/>
                <a:ea typeface="Century Gothic"/>
                <a:cs typeface="Century Gothic"/>
                <a:sym typeface="Century Gothic"/>
              </a:rPr>
              <a:t>Monitoring spending and verifying records</a:t>
            </a:r>
            <a:endParaRPr/>
          </a:p>
        </p:txBody>
      </p:sp>
      <p:sp>
        <p:nvSpPr>
          <p:cNvPr id="1947" name="Google Shape;1947;p25"/>
          <p:cNvSpPr txBox="1"/>
          <p:nvPr/>
        </p:nvSpPr>
        <p:spPr>
          <a:xfrm>
            <a:off x="6432683" y="5553898"/>
            <a:ext cx="2336675" cy="1831148"/>
          </a:xfrm>
          <a:prstGeom prst="rect">
            <a:avLst/>
          </a:prstGeom>
          <a:noFill/>
          <a:ln>
            <a:noFill/>
          </a:ln>
        </p:spPr>
        <p:txBody>
          <a:bodyPr spcFirstLastPara="1" wrap="square" lIns="0" tIns="0" rIns="0" bIns="0" anchor="t" anchorCtr="0">
            <a:spAutoFit/>
          </a:bodyPr>
          <a:lstStyle/>
          <a:p>
            <a:pPr marL="0" marR="0" lvl="0" indent="0" algn="l" rtl="0">
              <a:lnSpc>
                <a:spcPct val="149958"/>
              </a:lnSpc>
              <a:spcBef>
                <a:spcPts val="0"/>
              </a:spcBef>
              <a:spcAft>
                <a:spcPts val="0"/>
              </a:spcAft>
              <a:buNone/>
            </a:pPr>
            <a:r>
              <a:rPr lang="en-US" sz="2424">
                <a:solidFill>
                  <a:srgbClr val="000000"/>
                </a:solidFill>
                <a:latin typeface="Century Gothic"/>
                <a:ea typeface="Century Gothic"/>
                <a:cs typeface="Century Gothic"/>
                <a:sym typeface="Century Gothic"/>
              </a:rPr>
              <a:t>Monitor, transmit, relay feedback and track progress</a:t>
            </a:r>
            <a:endParaRPr/>
          </a:p>
        </p:txBody>
      </p:sp>
      <p:sp>
        <p:nvSpPr>
          <p:cNvPr id="1948" name="Google Shape;1948;p25"/>
          <p:cNvSpPr txBox="1"/>
          <p:nvPr/>
        </p:nvSpPr>
        <p:spPr>
          <a:xfrm>
            <a:off x="10164031" y="5342293"/>
            <a:ext cx="2336675" cy="1831148"/>
          </a:xfrm>
          <a:prstGeom prst="rect">
            <a:avLst/>
          </a:prstGeom>
          <a:noFill/>
          <a:ln>
            <a:noFill/>
          </a:ln>
        </p:spPr>
        <p:txBody>
          <a:bodyPr spcFirstLastPara="1" wrap="square" lIns="0" tIns="0" rIns="0" bIns="0" anchor="t" anchorCtr="0">
            <a:spAutoFit/>
          </a:bodyPr>
          <a:lstStyle/>
          <a:p>
            <a:pPr marL="0" marR="0" lvl="0" indent="0" algn="l" rtl="0">
              <a:lnSpc>
                <a:spcPct val="149958"/>
              </a:lnSpc>
              <a:spcBef>
                <a:spcPts val="0"/>
              </a:spcBef>
              <a:spcAft>
                <a:spcPts val="0"/>
              </a:spcAft>
              <a:buNone/>
            </a:pPr>
            <a:r>
              <a:rPr lang="en-US" sz="2424">
                <a:solidFill>
                  <a:srgbClr val="000000"/>
                </a:solidFill>
                <a:latin typeface="Century Gothic"/>
                <a:ea typeface="Century Gothic"/>
                <a:cs typeface="Century Gothic"/>
                <a:sym typeface="Century Gothic"/>
              </a:rPr>
              <a:t>Tracking expenses and checking receipts.</a:t>
            </a:r>
            <a:endParaRPr/>
          </a:p>
        </p:txBody>
      </p:sp>
      <p:sp>
        <p:nvSpPr>
          <p:cNvPr id="1949" name="Google Shape;1949;p25"/>
          <p:cNvSpPr txBox="1"/>
          <p:nvPr/>
        </p:nvSpPr>
        <p:spPr>
          <a:xfrm>
            <a:off x="13892492" y="5342293"/>
            <a:ext cx="2336675" cy="1369513"/>
          </a:xfrm>
          <a:prstGeom prst="rect">
            <a:avLst/>
          </a:prstGeom>
          <a:noFill/>
          <a:ln>
            <a:noFill/>
          </a:ln>
        </p:spPr>
        <p:txBody>
          <a:bodyPr spcFirstLastPara="1" wrap="square" lIns="0" tIns="0" rIns="0" bIns="0" anchor="t" anchorCtr="0">
            <a:spAutoFit/>
          </a:bodyPr>
          <a:lstStyle/>
          <a:p>
            <a:pPr marL="0" marR="0" lvl="0" indent="0" algn="l" rtl="0">
              <a:lnSpc>
                <a:spcPct val="149958"/>
              </a:lnSpc>
              <a:spcBef>
                <a:spcPts val="0"/>
              </a:spcBef>
              <a:spcAft>
                <a:spcPts val="0"/>
              </a:spcAft>
              <a:buNone/>
            </a:pPr>
            <a:r>
              <a:rPr lang="en-US" sz="2424">
                <a:solidFill>
                  <a:srgbClr val="000000"/>
                </a:solidFill>
                <a:latin typeface="Century Gothic"/>
                <a:ea typeface="Century Gothic"/>
                <a:cs typeface="Century Gothic"/>
                <a:sym typeface="Century Gothic"/>
              </a:rPr>
              <a:t>Reporting and addressing misuse.</a:t>
            </a:r>
            <a:endParaRPr/>
          </a:p>
        </p:txBody>
      </p:sp>
      <p:sp>
        <p:nvSpPr>
          <p:cNvPr id="1950" name="Google Shape;1950;p25"/>
          <p:cNvSpPr txBox="1"/>
          <p:nvPr/>
        </p:nvSpPr>
        <p:spPr>
          <a:xfrm>
            <a:off x="2047615" y="1284055"/>
            <a:ext cx="15021972" cy="944625"/>
          </a:xfrm>
          <a:prstGeom prst="rect">
            <a:avLst/>
          </a:prstGeom>
          <a:noFill/>
          <a:ln>
            <a:noFill/>
          </a:ln>
        </p:spPr>
        <p:txBody>
          <a:bodyPr spcFirstLastPara="1" wrap="square" lIns="0" tIns="0" rIns="0" bIns="0" anchor="t" anchorCtr="0">
            <a:spAutoFit/>
          </a:bodyPr>
          <a:lstStyle/>
          <a:p>
            <a:pPr marL="0" marR="0" lvl="0" indent="0" algn="l" rtl="0">
              <a:lnSpc>
                <a:spcPct val="149980"/>
              </a:lnSpc>
              <a:spcBef>
                <a:spcPts val="0"/>
              </a:spcBef>
              <a:spcAft>
                <a:spcPts val="0"/>
              </a:spcAft>
              <a:buNone/>
            </a:pPr>
            <a:r>
              <a:rPr lang="en-US" sz="2525">
                <a:solidFill>
                  <a:srgbClr val="595858"/>
                </a:solidFill>
                <a:latin typeface="Century Gothic"/>
                <a:ea typeface="Century Gothic"/>
                <a:cs typeface="Century Gothic"/>
                <a:sym typeface="Century Gothic"/>
              </a:rPr>
              <a:t>The BHCPF funds healthcare through government grants, and donations, focusing on maternal health, immunization, and emergencies.</a:t>
            </a:r>
            <a:endParaRPr/>
          </a:p>
        </p:txBody>
      </p:sp>
      <p:sp>
        <p:nvSpPr>
          <p:cNvPr id="1951" name="Google Shape;1951;p25"/>
          <p:cNvSpPr txBox="1"/>
          <p:nvPr/>
        </p:nvSpPr>
        <p:spPr>
          <a:xfrm>
            <a:off x="2923545" y="8968135"/>
            <a:ext cx="12222356" cy="776988"/>
          </a:xfrm>
          <a:prstGeom prst="rect">
            <a:avLst/>
          </a:prstGeom>
          <a:noFill/>
          <a:ln>
            <a:noFill/>
          </a:ln>
        </p:spPr>
        <p:txBody>
          <a:bodyPr spcFirstLastPara="1" wrap="square" lIns="0" tIns="0" rIns="0" bIns="0" anchor="t" anchorCtr="0">
            <a:spAutoFit/>
          </a:bodyPr>
          <a:lstStyle/>
          <a:p>
            <a:pPr marL="0" marR="0" lvl="0" indent="0" algn="ctr" rtl="0">
              <a:lnSpc>
                <a:spcPct val="118970"/>
              </a:lnSpc>
              <a:spcBef>
                <a:spcPts val="0"/>
              </a:spcBef>
              <a:spcAft>
                <a:spcPts val="0"/>
              </a:spcAft>
              <a:buNone/>
            </a:pPr>
            <a:r>
              <a:rPr lang="en-US" sz="2525">
                <a:solidFill>
                  <a:srgbClr val="595858"/>
                </a:solidFill>
                <a:latin typeface="Century Gothic"/>
                <a:ea typeface="Century Gothic"/>
                <a:cs typeface="Century Gothic"/>
                <a:sym typeface="Century Gothic"/>
              </a:rPr>
              <a:t>They collaborate with officials to maintain transparency and improve healthcare, especially in underserved areas.</a:t>
            </a:r>
            <a:endParaRPr/>
          </a:p>
        </p:txBody>
      </p:sp>
      <p:sp>
        <p:nvSpPr>
          <p:cNvPr id="1952" name="Google Shape;1952;p25"/>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54</a:t>
            </a:fld>
            <a:endParaRPr/>
          </a:p>
        </p:txBody>
      </p:sp>
      <p:pic>
        <p:nvPicPr>
          <p:cNvPr id="1953" name="Google Shape;1953;p25"/>
          <p:cNvPicPr preferRelativeResize="0"/>
          <p:nvPr/>
        </p:nvPicPr>
        <p:blipFill rotWithShape="1">
          <a:blip r:embed="rId10">
            <a:alphaModFix/>
          </a:blip>
          <a:srcRect/>
          <a:stretch/>
        </p:blipFill>
        <p:spPr>
          <a:xfrm>
            <a:off x="151067" y="96599"/>
            <a:ext cx="1601533" cy="641178"/>
          </a:xfrm>
          <a:prstGeom prst="rect">
            <a:avLst/>
          </a:prstGeom>
          <a:noFill/>
          <a:ln>
            <a:noFill/>
          </a:ln>
        </p:spPr>
      </p:pic>
    </p:spTree>
  </p:cSld>
  <p:clrMapOvr>
    <a:masterClrMapping/>
  </p:clrMapOvr>
  <p:transition>
    <p:push/>
  </p:transition>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F6F3ED"/>
        </a:solidFill>
        <a:effectLst/>
      </p:bgPr>
    </p:bg>
    <p:spTree>
      <p:nvGrpSpPr>
        <p:cNvPr id="1" name="Shape 1957"/>
        <p:cNvGrpSpPr/>
        <p:nvPr/>
      </p:nvGrpSpPr>
      <p:grpSpPr>
        <a:xfrm>
          <a:off x="0" y="0"/>
          <a:ext cx="0" cy="0"/>
          <a:chOff x="0" y="0"/>
          <a:chExt cx="0" cy="0"/>
        </a:xfrm>
      </p:grpSpPr>
      <p:grpSp>
        <p:nvGrpSpPr>
          <p:cNvPr id="1958" name="Google Shape;1958;p26"/>
          <p:cNvGrpSpPr/>
          <p:nvPr/>
        </p:nvGrpSpPr>
        <p:grpSpPr>
          <a:xfrm>
            <a:off x="10404604" y="-310130"/>
            <a:ext cx="7973090" cy="10647583"/>
            <a:chOff x="0" y="-76200"/>
            <a:chExt cx="2079510" cy="2777061"/>
          </a:xfrm>
        </p:grpSpPr>
        <p:sp>
          <p:nvSpPr>
            <p:cNvPr id="1959" name="Google Shape;1959;p26"/>
            <p:cNvSpPr/>
            <p:nvPr/>
          </p:nvSpPr>
          <p:spPr>
            <a:xfrm>
              <a:off x="0" y="0"/>
              <a:ext cx="2079510" cy="2700861"/>
            </a:xfrm>
            <a:custGeom>
              <a:avLst/>
              <a:gdLst/>
              <a:ahLst/>
              <a:cxnLst/>
              <a:rect l="l" t="t" r="r" b="b"/>
              <a:pathLst>
                <a:path w="2079510" h="2700861" extrusionOk="0">
                  <a:moveTo>
                    <a:pt x="0" y="0"/>
                  </a:moveTo>
                  <a:lnTo>
                    <a:pt x="2079510" y="0"/>
                  </a:lnTo>
                  <a:lnTo>
                    <a:pt x="2079510" y="2700861"/>
                  </a:lnTo>
                  <a:lnTo>
                    <a:pt x="0" y="2700861"/>
                  </a:lnTo>
                  <a:close/>
                </a:path>
              </a:pathLst>
            </a:custGeom>
            <a:solidFill>
              <a:srgbClr val="186931"/>
            </a:solidFill>
            <a:ln>
              <a:noFill/>
            </a:ln>
          </p:spPr>
        </p:sp>
        <p:sp>
          <p:nvSpPr>
            <p:cNvPr id="1960" name="Google Shape;1960;p26"/>
            <p:cNvSpPr txBox="1"/>
            <p:nvPr/>
          </p:nvSpPr>
          <p:spPr>
            <a:xfrm>
              <a:off x="0" y="-76200"/>
              <a:ext cx="2079510" cy="2777061"/>
            </a:xfrm>
            <a:prstGeom prst="rect">
              <a:avLst/>
            </a:prstGeom>
            <a:noFill/>
            <a:ln>
              <a:noFill/>
            </a:ln>
          </p:spPr>
          <p:txBody>
            <a:bodyPr spcFirstLastPara="1" wrap="square" lIns="51275" tIns="51275" rIns="51275" bIns="51275" anchor="ctr" anchorCtr="0">
              <a:noAutofit/>
            </a:bodyPr>
            <a:lstStyle/>
            <a:p>
              <a:pPr marL="0" marR="0" lvl="0" indent="0" algn="ctr" rtl="0">
                <a:lnSpc>
                  <a:spcPct val="311001"/>
                </a:lnSpc>
                <a:spcBef>
                  <a:spcPts val="0"/>
                </a:spcBef>
                <a:spcAft>
                  <a:spcPts val="0"/>
                </a:spcAft>
                <a:buNone/>
              </a:pPr>
              <a:endParaRPr sz="1818">
                <a:solidFill>
                  <a:schemeClr val="dk1"/>
                </a:solidFill>
                <a:latin typeface="Calibri"/>
                <a:ea typeface="Calibri"/>
                <a:cs typeface="Calibri"/>
                <a:sym typeface="Calibri"/>
              </a:endParaRPr>
            </a:p>
          </p:txBody>
        </p:sp>
      </p:grpSp>
      <p:sp>
        <p:nvSpPr>
          <p:cNvPr id="1961" name="Google Shape;1961;p26"/>
          <p:cNvSpPr/>
          <p:nvPr/>
        </p:nvSpPr>
        <p:spPr>
          <a:xfrm>
            <a:off x="853292" y="3641783"/>
            <a:ext cx="8290708" cy="6333511"/>
          </a:xfrm>
          <a:custGeom>
            <a:avLst/>
            <a:gdLst/>
            <a:ahLst/>
            <a:cxnLst/>
            <a:rect l="l" t="t" r="r" b="b"/>
            <a:pathLst>
              <a:path w="2143421" h="1637421" extrusionOk="0">
                <a:moveTo>
                  <a:pt x="27346" y="0"/>
                </a:moveTo>
                <a:lnTo>
                  <a:pt x="2116075" y="0"/>
                </a:lnTo>
                <a:cubicBezTo>
                  <a:pt x="2123328" y="0"/>
                  <a:pt x="2130284" y="2881"/>
                  <a:pt x="2135412" y="8009"/>
                </a:cubicBezTo>
                <a:cubicBezTo>
                  <a:pt x="2140540" y="13138"/>
                  <a:pt x="2143421" y="20093"/>
                  <a:pt x="2143421" y="27346"/>
                </a:cubicBezTo>
                <a:lnTo>
                  <a:pt x="2143421" y="1610075"/>
                </a:lnTo>
                <a:cubicBezTo>
                  <a:pt x="2143421" y="1625178"/>
                  <a:pt x="2131178" y="1637421"/>
                  <a:pt x="2116075" y="1637421"/>
                </a:cubicBezTo>
                <a:lnTo>
                  <a:pt x="27346" y="1637421"/>
                </a:lnTo>
                <a:cubicBezTo>
                  <a:pt x="20093" y="1637421"/>
                  <a:pt x="13138" y="1634540"/>
                  <a:pt x="8009" y="1629412"/>
                </a:cubicBezTo>
                <a:cubicBezTo>
                  <a:pt x="2881" y="1624284"/>
                  <a:pt x="0" y="1617328"/>
                  <a:pt x="0" y="1610075"/>
                </a:cubicBezTo>
                <a:lnTo>
                  <a:pt x="0" y="27346"/>
                </a:lnTo>
                <a:cubicBezTo>
                  <a:pt x="0" y="20093"/>
                  <a:pt x="2881" y="13138"/>
                  <a:pt x="8009" y="8009"/>
                </a:cubicBezTo>
                <a:cubicBezTo>
                  <a:pt x="13138" y="2881"/>
                  <a:pt x="20093" y="0"/>
                  <a:pt x="27346" y="0"/>
                </a:cubicBezTo>
                <a:close/>
              </a:path>
            </a:pathLst>
          </a:custGeom>
          <a:blipFill rotWithShape="1">
            <a:blip r:embed="rId3">
              <a:alphaModFix/>
            </a:blip>
            <a:stretch>
              <a:fillRect l="-7338" r="-7339"/>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2" name="Google Shape;1962;p26"/>
          <p:cNvSpPr txBox="1"/>
          <p:nvPr/>
        </p:nvSpPr>
        <p:spPr>
          <a:xfrm>
            <a:off x="10736851" y="940247"/>
            <a:ext cx="6602053" cy="508993"/>
          </a:xfrm>
          <a:prstGeom prst="rect">
            <a:avLst/>
          </a:prstGeom>
          <a:noFill/>
          <a:ln>
            <a:noFill/>
          </a:ln>
        </p:spPr>
        <p:txBody>
          <a:bodyPr spcFirstLastPara="1" wrap="square" lIns="0" tIns="0" rIns="0" bIns="0" anchor="t" anchorCtr="0">
            <a:spAutoFit/>
          </a:bodyPr>
          <a:lstStyle/>
          <a:p>
            <a:pPr marL="0" marR="0" lvl="0" indent="0" algn="l" rtl="0">
              <a:lnSpc>
                <a:spcPct val="140026"/>
              </a:lnSpc>
              <a:spcBef>
                <a:spcPts val="0"/>
              </a:spcBef>
              <a:spcAft>
                <a:spcPts val="0"/>
              </a:spcAft>
              <a:buNone/>
            </a:pPr>
            <a:r>
              <a:rPr lang="en-US" sz="3028" b="1">
                <a:solidFill>
                  <a:srgbClr val="FFFFFF"/>
                </a:solidFill>
                <a:latin typeface="Century Gothic"/>
                <a:ea typeface="Century Gothic"/>
                <a:cs typeface="Century Gothic"/>
                <a:sym typeface="Century Gothic"/>
              </a:rPr>
              <a:t>Objectives of BHCPF</a:t>
            </a:r>
            <a:endParaRPr/>
          </a:p>
        </p:txBody>
      </p:sp>
      <p:sp>
        <p:nvSpPr>
          <p:cNvPr id="1963" name="Google Shape;1963;p26"/>
          <p:cNvSpPr txBox="1"/>
          <p:nvPr/>
        </p:nvSpPr>
        <p:spPr>
          <a:xfrm>
            <a:off x="10736851" y="1768979"/>
            <a:ext cx="6602053" cy="8002726"/>
          </a:xfrm>
          <a:prstGeom prst="rect">
            <a:avLst/>
          </a:prstGeom>
          <a:noFill/>
          <a:ln>
            <a:noFill/>
          </a:ln>
        </p:spPr>
        <p:txBody>
          <a:bodyPr spcFirstLastPara="1" wrap="square" lIns="0" tIns="0" rIns="0" bIns="0" anchor="t" anchorCtr="0">
            <a:spAutoFit/>
          </a:bodyPr>
          <a:lstStyle/>
          <a:p>
            <a:pPr marL="479636" marR="0" lvl="1" indent="-239818" algn="l" rtl="0">
              <a:lnSpc>
                <a:spcPct val="139963"/>
              </a:lnSpc>
              <a:spcBef>
                <a:spcPts val="0"/>
              </a:spcBef>
              <a:spcAft>
                <a:spcPts val="0"/>
              </a:spcAft>
              <a:buClr>
                <a:srgbClr val="FFFFFF"/>
              </a:buClr>
              <a:buSzPts val="2222"/>
              <a:buFont typeface="Arial"/>
              <a:buChar char="•"/>
            </a:pPr>
            <a:r>
              <a:rPr lang="en-US" sz="2222" b="0" i="0" u="none" strike="noStrike" cap="none">
                <a:solidFill>
                  <a:srgbClr val="FFFFFF"/>
                </a:solidFill>
                <a:latin typeface="Century Gothic"/>
                <a:ea typeface="Century Gothic"/>
                <a:cs typeface="Century Gothic"/>
                <a:sym typeface="Century Gothic"/>
              </a:rPr>
              <a:t>Establish at least one fully functional PHC per political ward (30% in 3 years, 70% in 5 years, 100% in 7 years).</a:t>
            </a:r>
            <a:endParaRPr/>
          </a:p>
          <a:p>
            <a:pPr marL="0" marR="0" lvl="0" indent="0" algn="l" rtl="0">
              <a:lnSpc>
                <a:spcPct val="139963"/>
              </a:lnSpc>
              <a:spcBef>
                <a:spcPts val="0"/>
              </a:spcBef>
              <a:spcAft>
                <a:spcPts val="0"/>
              </a:spcAft>
              <a:buNone/>
            </a:pPr>
            <a:endParaRPr sz="2222">
              <a:solidFill>
                <a:srgbClr val="FFFFFF"/>
              </a:solidFill>
              <a:latin typeface="Century Gothic"/>
              <a:ea typeface="Century Gothic"/>
              <a:cs typeface="Century Gothic"/>
              <a:sym typeface="Century Gothic"/>
            </a:endParaRPr>
          </a:p>
          <a:p>
            <a:pPr marL="479636" marR="0" lvl="1" indent="-239818" algn="l" rtl="0">
              <a:lnSpc>
                <a:spcPct val="139963"/>
              </a:lnSpc>
              <a:spcBef>
                <a:spcPts val="0"/>
              </a:spcBef>
              <a:spcAft>
                <a:spcPts val="0"/>
              </a:spcAft>
              <a:buClr>
                <a:srgbClr val="FFFFFF"/>
              </a:buClr>
              <a:buSzPts val="2222"/>
              <a:buFont typeface="Arial"/>
              <a:buChar char="•"/>
            </a:pPr>
            <a:r>
              <a:rPr lang="en-US" sz="2222" b="0" i="0" u="none" strike="noStrike" cap="none">
                <a:solidFill>
                  <a:srgbClr val="FFFFFF"/>
                </a:solidFill>
                <a:latin typeface="Century Gothic"/>
                <a:ea typeface="Century Gothic"/>
                <a:cs typeface="Century Gothic"/>
                <a:sym typeface="Century Gothic"/>
              </a:rPr>
              <a:t>Ensure each state has at least three operational secondary healthcare facilities, supported by BHCPF (50% of states in 3 years, 100% in 5 years).</a:t>
            </a:r>
            <a:endParaRPr/>
          </a:p>
          <a:p>
            <a:pPr marL="0" marR="0" lvl="0" indent="0" algn="l" rtl="0">
              <a:lnSpc>
                <a:spcPct val="139963"/>
              </a:lnSpc>
              <a:spcBef>
                <a:spcPts val="0"/>
              </a:spcBef>
              <a:spcAft>
                <a:spcPts val="0"/>
              </a:spcAft>
              <a:buNone/>
            </a:pPr>
            <a:endParaRPr sz="2222">
              <a:solidFill>
                <a:srgbClr val="FFFFFF"/>
              </a:solidFill>
              <a:latin typeface="Century Gothic"/>
              <a:ea typeface="Century Gothic"/>
              <a:cs typeface="Century Gothic"/>
              <a:sym typeface="Century Gothic"/>
            </a:endParaRPr>
          </a:p>
          <a:p>
            <a:pPr marL="479636" marR="0" lvl="1" indent="-239818" algn="l" rtl="0">
              <a:lnSpc>
                <a:spcPct val="139963"/>
              </a:lnSpc>
              <a:spcBef>
                <a:spcPts val="0"/>
              </a:spcBef>
              <a:spcAft>
                <a:spcPts val="0"/>
              </a:spcAft>
              <a:buClr>
                <a:srgbClr val="FFFFFF"/>
              </a:buClr>
              <a:buSzPts val="2222"/>
              <a:buFont typeface="Arial"/>
              <a:buChar char="•"/>
            </a:pPr>
            <a:r>
              <a:rPr lang="en-US" sz="2222" b="0" i="0" u="none" strike="noStrike" cap="none">
                <a:solidFill>
                  <a:srgbClr val="FFFFFF"/>
                </a:solidFill>
                <a:latin typeface="Century Gothic"/>
                <a:ea typeface="Century Gothic"/>
                <a:cs typeface="Century Gothic"/>
                <a:sym typeface="Century Gothic"/>
              </a:rPr>
              <a:t>Implement a national ambulance service and emergency response system in all 36 states and the FCT within 5 years.</a:t>
            </a:r>
            <a:endParaRPr/>
          </a:p>
          <a:p>
            <a:pPr marL="0" marR="0" lvl="0" indent="0" algn="l" rtl="0">
              <a:lnSpc>
                <a:spcPct val="139963"/>
              </a:lnSpc>
              <a:spcBef>
                <a:spcPts val="0"/>
              </a:spcBef>
              <a:spcAft>
                <a:spcPts val="0"/>
              </a:spcAft>
              <a:buNone/>
            </a:pPr>
            <a:endParaRPr sz="2222">
              <a:solidFill>
                <a:srgbClr val="FFFFFF"/>
              </a:solidFill>
              <a:latin typeface="Century Gothic"/>
              <a:ea typeface="Century Gothic"/>
              <a:cs typeface="Century Gothic"/>
              <a:sym typeface="Century Gothic"/>
            </a:endParaRPr>
          </a:p>
          <a:p>
            <a:pPr marL="479636" marR="0" lvl="1" indent="-239818" algn="l" rtl="0">
              <a:lnSpc>
                <a:spcPct val="139963"/>
              </a:lnSpc>
              <a:spcBef>
                <a:spcPts val="0"/>
              </a:spcBef>
              <a:spcAft>
                <a:spcPts val="0"/>
              </a:spcAft>
              <a:buClr>
                <a:srgbClr val="FFFFFF"/>
              </a:buClr>
              <a:buSzPts val="2222"/>
              <a:buFont typeface="Arial"/>
              <a:buChar char="•"/>
            </a:pPr>
            <a:r>
              <a:rPr lang="en-US" sz="2222" b="0" i="0" u="none" strike="noStrike" cap="none">
                <a:solidFill>
                  <a:srgbClr val="FFFFFF"/>
                </a:solidFill>
                <a:latin typeface="Century Gothic"/>
                <a:ea typeface="Century Gothic"/>
                <a:cs typeface="Century Gothic"/>
                <a:sym typeface="Century Gothic"/>
              </a:rPr>
              <a:t>Reduce out-of-pocket healthcare expenses by 30% in 5 years through expanded health insurance coverage.</a:t>
            </a:r>
            <a:endParaRPr/>
          </a:p>
          <a:p>
            <a:pPr marL="0" marR="0" lvl="0" indent="0" algn="l" rtl="0">
              <a:lnSpc>
                <a:spcPct val="139963"/>
              </a:lnSpc>
              <a:spcBef>
                <a:spcPts val="0"/>
              </a:spcBef>
              <a:spcAft>
                <a:spcPts val="0"/>
              </a:spcAft>
              <a:buNone/>
            </a:pPr>
            <a:endParaRPr sz="2222">
              <a:solidFill>
                <a:srgbClr val="FFFFFF"/>
              </a:solidFill>
              <a:latin typeface="Century Gothic"/>
              <a:ea typeface="Century Gothic"/>
              <a:cs typeface="Century Gothic"/>
              <a:sym typeface="Century Gothic"/>
            </a:endParaRPr>
          </a:p>
          <a:p>
            <a:pPr marL="479636" marR="0" lvl="1" indent="-239818" algn="l" rtl="0">
              <a:lnSpc>
                <a:spcPct val="139963"/>
              </a:lnSpc>
              <a:spcBef>
                <a:spcPts val="0"/>
              </a:spcBef>
              <a:spcAft>
                <a:spcPts val="0"/>
              </a:spcAft>
              <a:buClr>
                <a:srgbClr val="FFFFFF"/>
              </a:buClr>
              <a:buSzPts val="2222"/>
              <a:buFont typeface="Arial"/>
              <a:buChar char="•"/>
            </a:pPr>
            <a:r>
              <a:rPr lang="en-US" sz="2222" b="0" i="0" u="none" strike="noStrike" cap="none">
                <a:solidFill>
                  <a:srgbClr val="FFFFFF"/>
                </a:solidFill>
                <a:latin typeface="Century Gothic"/>
                <a:ea typeface="Century Gothic"/>
                <a:cs typeface="Century Gothic"/>
                <a:sym typeface="Century Gothic"/>
              </a:rPr>
              <a:t>Increase life expectancy to at least 60 years within the next decade.</a:t>
            </a:r>
            <a:endParaRPr/>
          </a:p>
          <a:p>
            <a:pPr marL="0" marR="0" lvl="0" indent="0" algn="l" rtl="0">
              <a:lnSpc>
                <a:spcPct val="139963"/>
              </a:lnSpc>
              <a:spcBef>
                <a:spcPts val="0"/>
              </a:spcBef>
              <a:spcAft>
                <a:spcPts val="0"/>
              </a:spcAft>
              <a:buNone/>
            </a:pPr>
            <a:endParaRPr sz="2222">
              <a:solidFill>
                <a:srgbClr val="FFFFFF"/>
              </a:solidFill>
              <a:latin typeface="Century Gothic"/>
              <a:ea typeface="Century Gothic"/>
              <a:cs typeface="Century Gothic"/>
              <a:sym typeface="Century Gothic"/>
            </a:endParaRPr>
          </a:p>
        </p:txBody>
      </p:sp>
      <p:sp>
        <p:nvSpPr>
          <p:cNvPr id="1964" name="Google Shape;1964;p26"/>
          <p:cNvSpPr txBox="1"/>
          <p:nvPr/>
        </p:nvSpPr>
        <p:spPr>
          <a:xfrm>
            <a:off x="853293" y="2372659"/>
            <a:ext cx="7295591" cy="1054596"/>
          </a:xfrm>
          <a:prstGeom prst="rect">
            <a:avLst/>
          </a:prstGeom>
          <a:noFill/>
          <a:ln>
            <a:noFill/>
          </a:ln>
        </p:spPr>
        <p:txBody>
          <a:bodyPr spcFirstLastPara="1" wrap="square" lIns="0" tIns="0" rIns="0" bIns="0" anchor="t" anchorCtr="0">
            <a:spAutoFit/>
          </a:bodyPr>
          <a:lstStyle/>
          <a:p>
            <a:pPr marL="0" marR="0" lvl="0" indent="0" algn="l" rtl="0">
              <a:lnSpc>
                <a:spcPct val="139950"/>
              </a:lnSpc>
              <a:spcBef>
                <a:spcPts val="0"/>
              </a:spcBef>
              <a:spcAft>
                <a:spcPts val="0"/>
              </a:spcAft>
              <a:buNone/>
            </a:pPr>
            <a:r>
              <a:rPr lang="en-US" sz="2020">
                <a:solidFill>
                  <a:srgbClr val="000000"/>
                </a:solidFill>
                <a:latin typeface="Century Gothic"/>
                <a:ea typeface="Century Gothic"/>
                <a:cs typeface="Century Gothic"/>
                <a:sym typeface="Century Gothic"/>
              </a:rPr>
              <a:t>Nigeria's Basic Health Care Provision Fund (BHCPF) has financial and operational guidelines detailing its funding sources and criteria for state participation.</a:t>
            </a:r>
            <a:endParaRPr/>
          </a:p>
        </p:txBody>
      </p:sp>
      <p:sp>
        <p:nvSpPr>
          <p:cNvPr id="1965" name="Google Shape;1965;p26"/>
          <p:cNvSpPr txBox="1"/>
          <p:nvPr/>
        </p:nvSpPr>
        <p:spPr>
          <a:xfrm>
            <a:off x="7297263" y="1711534"/>
            <a:ext cx="1251401" cy="384737"/>
          </a:xfrm>
          <a:prstGeom prst="rect">
            <a:avLst/>
          </a:prstGeom>
          <a:noFill/>
          <a:ln>
            <a:noFill/>
          </a:ln>
        </p:spPr>
        <p:txBody>
          <a:bodyPr spcFirstLastPara="1" wrap="square" lIns="0" tIns="0" rIns="0" bIns="0" anchor="t" anchorCtr="0">
            <a:spAutoFit/>
          </a:bodyPr>
          <a:lstStyle/>
          <a:p>
            <a:pPr marL="0" marR="0" lvl="0" indent="0" algn="l" rtl="0">
              <a:lnSpc>
                <a:spcPct val="119960"/>
              </a:lnSpc>
              <a:spcBef>
                <a:spcPts val="0"/>
              </a:spcBef>
              <a:spcAft>
                <a:spcPts val="0"/>
              </a:spcAft>
              <a:buNone/>
            </a:pPr>
            <a:r>
              <a:rPr lang="en-US" sz="2525" b="1">
                <a:solidFill>
                  <a:srgbClr val="186931"/>
                </a:solidFill>
                <a:latin typeface="Century Gothic"/>
                <a:ea typeface="Century Gothic"/>
                <a:cs typeface="Century Gothic"/>
                <a:sym typeface="Century Gothic"/>
              </a:rPr>
              <a:t>1/2</a:t>
            </a:r>
            <a:endParaRPr/>
          </a:p>
        </p:txBody>
      </p:sp>
      <p:sp>
        <p:nvSpPr>
          <p:cNvPr id="1966" name="Google Shape;1966;p26"/>
          <p:cNvSpPr/>
          <p:nvPr/>
        </p:nvSpPr>
        <p:spPr>
          <a:xfrm>
            <a:off x="16669291" y="195492"/>
            <a:ext cx="1682909" cy="471214"/>
          </a:xfrm>
          <a:custGeom>
            <a:avLst/>
            <a:gdLst/>
            <a:ahLst/>
            <a:cxnLst/>
            <a:rect l="l" t="t" r="r" b="b"/>
            <a:pathLst>
              <a:path w="1666562" h="466637" extrusionOk="0">
                <a:moveTo>
                  <a:pt x="0" y="0"/>
                </a:moveTo>
                <a:lnTo>
                  <a:pt x="1666562" y="0"/>
                </a:lnTo>
                <a:lnTo>
                  <a:pt x="1666562" y="466637"/>
                </a:lnTo>
                <a:lnTo>
                  <a:pt x="0" y="466637"/>
                </a:lnTo>
                <a:lnTo>
                  <a:pt x="0" y="0"/>
                </a:lnTo>
                <a:close/>
              </a:path>
            </a:pathLst>
          </a:custGeom>
          <a:blipFill rotWithShape="1">
            <a:blip r:embed="rId4">
              <a:alphaModFix/>
            </a:blip>
            <a:stretch>
              <a:fillRect t="-51058" b="-58756"/>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967" name="Google Shape;1967;p26"/>
          <p:cNvSpPr txBox="1"/>
          <p:nvPr/>
        </p:nvSpPr>
        <p:spPr>
          <a:xfrm>
            <a:off x="591045" y="1026814"/>
            <a:ext cx="8774770" cy="1243182"/>
          </a:xfrm>
          <a:prstGeom prst="rect">
            <a:avLst/>
          </a:prstGeom>
          <a:noFill/>
          <a:ln>
            <a:noFill/>
          </a:ln>
        </p:spPr>
        <p:txBody>
          <a:bodyPr spcFirstLastPara="1" wrap="square" lIns="0" tIns="0" rIns="0" bIns="0" anchor="t" anchorCtr="0">
            <a:spAutoFit/>
          </a:bodyPr>
          <a:lstStyle/>
          <a:p>
            <a:pPr marL="0" marR="0" lvl="0" indent="0" algn="l" rtl="0">
              <a:lnSpc>
                <a:spcPct val="120009"/>
              </a:lnSpc>
              <a:spcBef>
                <a:spcPts val="0"/>
              </a:spcBef>
              <a:spcAft>
                <a:spcPts val="0"/>
              </a:spcAft>
              <a:buNone/>
            </a:pPr>
            <a:r>
              <a:rPr lang="en-US" sz="4038">
                <a:solidFill>
                  <a:srgbClr val="186931"/>
                </a:solidFill>
                <a:latin typeface="Century Gothic"/>
                <a:ea typeface="Century Gothic"/>
                <a:cs typeface="Century Gothic"/>
                <a:sym typeface="Century Gothic"/>
              </a:rPr>
              <a:t>BHCPF FINANCIAL AND OPERATIONAL GUIDELINES</a:t>
            </a:r>
            <a:endParaRPr/>
          </a:p>
        </p:txBody>
      </p:sp>
      <p:sp>
        <p:nvSpPr>
          <p:cNvPr id="1968" name="Google Shape;1968;p26"/>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55</a:t>
            </a:fld>
            <a:endParaRPr>
              <a:solidFill>
                <a:schemeClr val="lt1"/>
              </a:solidFill>
            </a:endParaRPr>
          </a:p>
        </p:txBody>
      </p:sp>
      <p:pic>
        <p:nvPicPr>
          <p:cNvPr id="1969" name="Google Shape;1969;p26"/>
          <p:cNvPicPr preferRelativeResize="0"/>
          <p:nvPr/>
        </p:nvPicPr>
        <p:blipFill rotWithShape="1">
          <a:blip r:embed="rId5">
            <a:alphaModFix/>
          </a:blip>
          <a:srcRect/>
          <a:stretch/>
        </p:blipFill>
        <p:spPr>
          <a:xfrm>
            <a:off x="151067" y="96599"/>
            <a:ext cx="1601533" cy="641178"/>
          </a:xfrm>
          <a:prstGeom prst="rect">
            <a:avLst/>
          </a:prstGeom>
          <a:noFill/>
          <a:ln>
            <a:noFill/>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F6F3ED"/>
        </a:solidFill>
        <a:effectLst/>
      </p:bgPr>
    </p:bg>
    <p:spTree>
      <p:nvGrpSpPr>
        <p:cNvPr id="1" name="Shape 1973"/>
        <p:cNvGrpSpPr/>
        <p:nvPr/>
      </p:nvGrpSpPr>
      <p:grpSpPr>
        <a:xfrm>
          <a:off x="0" y="0"/>
          <a:ext cx="0" cy="0"/>
          <a:chOff x="0" y="0"/>
          <a:chExt cx="0" cy="0"/>
        </a:xfrm>
      </p:grpSpPr>
      <p:sp>
        <p:nvSpPr>
          <p:cNvPr id="1974" name="Google Shape;1974;p27"/>
          <p:cNvSpPr/>
          <p:nvPr/>
        </p:nvSpPr>
        <p:spPr>
          <a:xfrm>
            <a:off x="-89694" y="-50453"/>
            <a:ext cx="18467388" cy="10387905"/>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mt="8999"/>
            </a:blip>
            <a:stretch>
              <a:fillRect t="-9210" b="-9209"/>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grpSp>
        <p:nvGrpSpPr>
          <p:cNvPr id="1975" name="Google Shape;1975;p27"/>
          <p:cNvGrpSpPr/>
          <p:nvPr/>
        </p:nvGrpSpPr>
        <p:grpSpPr>
          <a:xfrm>
            <a:off x="658660" y="2432875"/>
            <a:ext cx="5472025" cy="7060696"/>
            <a:chOff x="0" y="-47625"/>
            <a:chExt cx="1427192" cy="1841543"/>
          </a:xfrm>
        </p:grpSpPr>
        <p:sp>
          <p:nvSpPr>
            <p:cNvPr id="1976" name="Google Shape;1976;p27"/>
            <p:cNvSpPr/>
            <p:nvPr/>
          </p:nvSpPr>
          <p:spPr>
            <a:xfrm>
              <a:off x="0" y="0"/>
              <a:ext cx="1427192" cy="1793918"/>
            </a:xfrm>
            <a:custGeom>
              <a:avLst/>
              <a:gdLst/>
              <a:ahLst/>
              <a:cxnLst/>
              <a:rect l="l" t="t" r="r" b="b"/>
              <a:pathLst>
                <a:path w="1427192" h="1793918" extrusionOk="0">
                  <a:moveTo>
                    <a:pt x="0" y="0"/>
                  </a:moveTo>
                  <a:lnTo>
                    <a:pt x="1427192" y="0"/>
                  </a:lnTo>
                  <a:lnTo>
                    <a:pt x="1427192" y="1793918"/>
                  </a:lnTo>
                  <a:lnTo>
                    <a:pt x="0" y="1793918"/>
                  </a:lnTo>
                  <a:close/>
                </a:path>
              </a:pathLst>
            </a:custGeom>
            <a:solidFill>
              <a:srgbClr val="C0F6CF"/>
            </a:solidFill>
            <a:ln>
              <a:noFill/>
            </a:ln>
          </p:spPr>
        </p:sp>
        <p:sp>
          <p:nvSpPr>
            <p:cNvPr id="1977" name="Google Shape;1977;p27"/>
            <p:cNvSpPr txBox="1"/>
            <p:nvPr/>
          </p:nvSpPr>
          <p:spPr>
            <a:xfrm>
              <a:off x="0" y="-47625"/>
              <a:ext cx="1427192" cy="1841543"/>
            </a:xfrm>
            <a:prstGeom prst="rect">
              <a:avLst/>
            </a:prstGeom>
            <a:solidFill>
              <a:srgbClr val="C0F6CF"/>
            </a:solidFill>
            <a:ln>
              <a:noFill/>
            </a:ln>
          </p:spPr>
          <p:txBody>
            <a:bodyPr spcFirstLastPara="1" wrap="square" lIns="51275" tIns="51275" rIns="51275" bIns="51275" anchor="ctr" anchorCtr="0">
              <a:noAutofit/>
            </a:bodyPr>
            <a:lstStyle/>
            <a:p>
              <a:pPr marL="0" marR="0" lvl="0" indent="0" algn="ctr" rtl="0">
                <a:lnSpc>
                  <a:spcPct val="171012"/>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1978" name="Google Shape;1978;p27"/>
          <p:cNvGrpSpPr/>
          <p:nvPr/>
        </p:nvGrpSpPr>
        <p:grpSpPr>
          <a:xfrm>
            <a:off x="6408229" y="2432875"/>
            <a:ext cx="5472025" cy="7060696"/>
            <a:chOff x="0" y="-47625"/>
            <a:chExt cx="1427192" cy="1841543"/>
          </a:xfrm>
        </p:grpSpPr>
        <p:sp>
          <p:nvSpPr>
            <p:cNvPr id="1979" name="Google Shape;1979;p27"/>
            <p:cNvSpPr/>
            <p:nvPr/>
          </p:nvSpPr>
          <p:spPr>
            <a:xfrm>
              <a:off x="0" y="0"/>
              <a:ext cx="1427192" cy="1793918"/>
            </a:xfrm>
            <a:custGeom>
              <a:avLst/>
              <a:gdLst/>
              <a:ahLst/>
              <a:cxnLst/>
              <a:rect l="l" t="t" r="r" b="b"/>
              <a:pathLst>
                <a:path w="1427192" h="1793918" extrusionOk="0">
                  <a:moveTo>
                    <a:pt x="0" y="0"/>
                  </a:moveTo>
                  <a:lnTo>
                    <a:pt x="1427192" y="0"/>
                  </a:lnTo>
                  <a:lnTo>
                    <a:pt x="1427192" y="1793918"/>
                  </a:lnTo>
                  <a:lnTo>
                    <a:pt x="0" y="1793918"/>
                  </a:lnTo>
                  <a:close/>
                </a:path>
              </a:pathLst>
            </a:custGeom>
            <a:solidFill>
              <a:srgbClr val="186931"/>
            </a:solidFill>
            <a:ln>
              <a:noFill/>
            </a:ln>
          </p:spPr>
        </p:sp>
        <p:sp>
          <p:nvSpPr>
            <p:cNvPr id="1980" name="Google Shape;1980;p27"/>
            <p:cNvSpPr txBox="1"/>
            <p:nvPr/>
          </p:nvSpPr>
          <p:spPr>
            <a:xfrm>
              <a:off x="0" y="-47625"/>
              <a:ext cx="1427192" cy="1841543"/>
            </a:xfrm>
            <a:prstGeom prst="rect">
              <a:avLst/>
            </a:prstGeom>
            <a:noFill/>
            <a:ln>
              <a:noFill/>
            </a:ln>
          </p:spPr>
          <p:txBody>
            <a:bodyPr spcFirstLastPara="1" wrap="square" lIns="51275" tIns="51275" rIns="51275" bIns="51275" anchor="ctr" anchorCtr="0">
              <a:noAutofit/>
            </a:bodyPr>
            <a:lstStyle/>
            <a:p>
              <a:pPr marL="0" marR="0" lvl="0" indent="0" algn="ctr" rtl="0">
                <a:lnSpc>
                  <a:spcPct val="171012"/>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1981" name="Google Shape;1981;p27"/>
          <p:cNvGrpSpPr/>
          <p:nvPr/>
        </p:nvGrpSpPr>
        <p:grpSpPr>
          <a:xfrm>
            <a:off x="12157798" y="2432875"/>
            <a:ext cx="5472025" cy="7060696"/>
            <a:chOff x="0" y="-47625"/>
            <a:chExt cx="1427192" cy="1841543"/>
          </a:xfrm>
        </p:grpSpPr>
        <p:sp>
          <p:nvSpPr>
            <p:cNvPr id="1982" name="Google Shape;1982;p27"/>
            <p:cNvSpPr/>
            <p:nvPr/>
          </p:nvSpPr>
          <p:spPr>
            <a:xfrm>
              <a:off x="0" y="0"/>
              <a:ext cx="1427192" cy="1793918"/>
            </a:xfrm>
            <a:custGeom>
              <a:avLst/>
              <a:gdLst/>
              <a:ahLst/>
              <a:cxnLst/>
              <a:rect l="l" t="t" r="r" b="b"/>
              <a:pathLst>
                <a:path w="1427192" h="1793918" extrusionOk="0">
                  <a:moveTo>
                    <a:pt x="0" y="0"/>
                  </a:moveTo>
                  <a:lnTo>
                    <a:pt x="1427192" y="0"/>
                  </a:lnTo>
                  <a:lnTo>
                    <a:pt x="1427192" y="1793918"/>
                  </a:lnTo>
                  <a:lnTo>
                    <a:pt x="0" y="1793918"/>
                  </a:lnTo>
                  <a:close/>
                </a:path>
              </a:pathLst>
            </a:custGeom>
            <a:solidFill>
              <a:srgbClr val="00BF63"/>
            </a:solidFill>
            <a:ln w="9525" cap="flat" cmpd="sng">
              <a:solidFill>
                <a:srgbClr val="C0F6CF"/>
              </a:solidFill>
              <a:prstDash val="solid"/>
              <a:round/>
              <a:headEnd type="none" w="sm" len="sm"/>
              <a:tailEnd type="none" w="sm" len="sm"/>
            </a:ln>
          </p:spPr>
        </p:sp>
        <p:sp>
          <p:nvSpPr>
            <p:cNvPr id="1983" name="Google Shape;1983;p27"/>
            <p:cNvSpPr txBox="1"/>
            <p:nvPr/>
          </p:nvSpPr>
          <p:spPr>
            <a:xfrm>
              <a:off x="0" y="-47625"/>
              <a:ext cx="1427192" cy="1841543"/>
            </a:xfrm>
            <a:prstGeom prst="rect">
              <a:avLst/>
            </a:prstGeom>
            <a:noFill/>
            <a:ln w="9525" cap="flat" cmpd="sng">
              <a:solidFill>
                <a:srgbClr val="C0F6CF"/>
              </a:solidFill>
              <a:prstDash val="solid"/>
              <a:round/>
              <a:headEnd type="none" w="sm" len="sm"/>
              <a:tailEnd type="none" w="sm" len="sm"/>
            </a:ln>
          </p:spPr>
          <p:txBody>
            <a:bodyPr spcFirstLastPara="1" wrap="square" lIns="51275" tIns="51275" rIns="51275" bIns="51275" anchor="ctr" anchorCtr="0">
              <a:noAutofit/>
            </a:bodyPr>
            <a:lstStyle/>
            <a:p>
              <a:pPr marL="0" marR="0" lvl="0" indent="0" algn="ctr" rtl="0">
                <a:lnSpc>
                  <a:spcPct val="171012"/>
                </a:lnSpc>
                <a:spcBef>
                  <a:spcPts val="0"/>
                </a:spcBef>
                <a:spcAft>
                  <a:spcPts val="0"/>
                </a:spcAft>
                <a:buNone/>
              </a:pPr>
              <a:endParaRPr sz="1818">
                <a:solidFill>
                  <a:schemeClr val="dk1"/>
                </a:solidFill>
                <a:latin typeface="Calibri"/>
                <a:ea typeface="Calibri"/>
                <a:cs typeface="Calibri"/>
                <a:sym typeface="Calibri"/>
              </a:endParaRPr>
            </a:p>
          </p:txBody>
        </p:sp>
      </p:grpSp>
      <p:sp>
        <p:nvSpPr>
          <p:cNvPr id="1984" name="Google Shape;1984;p27"/>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1985" name="Google Shape;1985;p27"/>
          <p:cNvSpPr txBox="1"/>
          <p:nvPr/>
        </p:nvSpPr>
        <p:spPr>
          <a:xfrm>
            <a:off x="885933" y="3498792"/>
            <a:ext cx="4545300" cy="4974900"/>
          </a:xfrm>
          <a:prstGeom prst="rect">
            <a:avLst/>
          </a:prstGeom>
          <a:noFill/>
          <a:ln>
            <a:noFill/>
          </a:ln>
        </p:spPr>
        <p:txBody>
          <a:bodyPr spcFirstLastPara="1" wrap="square" lIns="0" tIns="0" rIns="0" bIns="0" anchor="t" anchorCtr="0">
            <a:spAutoFit/>
          </a:bodyPr>
          <a:lstStyle/>
          <a:p>
            <a:pPr marL="436032" marR="0" lvl="1" indent="-218015" algn="l" rtl="0">
              <a:lnSpc>
                <a:spcPct val="100000"/>
              </a:lnSpc>
              <a:spcBef>
                <a:spcPts val="0"/>
              </a:spcBef>
              <a:spcAft>
                <a:spcPts val="0"/>
              </a:spcAft>
              <a:buClr>
                <a:srgbClr val="000000"/>
              </a:buClr>
              <a:buSzPts val="2020"/>
              <a:buFont typeface="Arial"/>
              <a:buChar char="•"/>
            </a:pPr>
            <a:r>
              <a:rPr lang="en-US" sz="2020" b="0" i="0" u="none" strike="noStrike" cap="none">
                <a:solidFill>
                  <a:srgbClr val="000000"/>
                </a:solidFill>
                <a:latin typeface="Century Gothic"/>
                <a:ea typeface="Century Gothic"/>
                <a:cs typeface="Century Gothic"/>
                <a:sym typeface="Century Gothic"/>
              </a:rPr>
              <a:t>The BHCPF is primarily funded by an annual grant from the Federal Government of Nigeria. </a:t>
            </a:r>
            <a:endParaRPr/>
          </a:p>
          <a:p>
            <a:pPr marL="0" marR="0" lvl="0" indent="0" algn="l" rtl="0">
              <a:lnSpc>
                <a:spcPct val="100000"/>
              </a:lnSpc>
              <a:spcBef>
                <a:spcPts val="0"/>
              </a:spcBef>
              <a:spcAft>
                <a:spcPts val="0"/>
              </a:spcAft>
              <a:buNone/>
            </a:pPr>
            <a:endParaRPr sz="2020">
              <a:solidFill>
                <a:srgbClr val="000000"/>
              </a:solidFill>
              <a:latin typeface="Century Gothic"/>
              <a:ea typeface="Century Gothic"/>
              <a:cs typeface="Century Gothic"/>
              <a:sym typeface="Century Gothic"/>
            </a:endParaRPr>
          </a:p>
          <a:p>
            <a:pPr marL="436032" marR="0" lvl="1" indent="-218015" algn="l" rtl="0">
              <a:lnSpc>
                <a:spcPct val="100000"/>
              </a:lnSpc>
              <a:spcBef>
                <a:spcPts val="0"/>
              </a:spcBef>
              <a:spcAft>
                <a:spcPts val="0"/>
              </a:spcAft>
              <a:buClr>
                <a:srgbClr val="000000"/>
              </a:buClr>
              <a:buSzPts val="2020"/>
              <a:buFont typeface="Arial"/>
              <a:buChar char="•"/>
            </a:pPr>
            <a:r>
              <a:rPr lang="en-US" sz="2020" b="0" i="0" u="none" strike="noStrike" cap="none">
                <a:solidFill>
                  <a:srgbClr val="000000"/>
                </a:solidFill>
                <a:latin typeface="Century Gothic"/>
                <a:ea typeface="Century Gothic"/>
                <a:cs typeface="Century Gothic"/>
                <a:sym typeface="Century Gothic"/>
              </a:rPr>
              <a:t>The grant is at least 1% of the Consolidated Revenue Fund (CRF).</a:t>
            </a:r>
            <a:endParaRPr/>
          </a:p>
          <a:p>
            <a:pPr marL="0" marR="0" lvl="0" indent="0" algn="l" rtl="0">
              <a:lnSpc>
                <a:spcPct val="100000"/>
              </a:lnSpc>
              <a:spcBef>
                <a:spcPts val="0"/>
              </a:spcBef>
              <a:spcAft>
                <a:spcPts val="0"/>
              </a:spcAft>
              <a:buNone/>
            </a:pPr>
            <a:endParaRPr sz="2020">
              <a:solidFill>
                <a:srgbClr val="000000"/>
              </a:solidFill>
              <a:latin typeface="Century Gothic"/>
              <a:ea typeface="Century Gothic"/>
              <a:cs typeface="Century Gothic"/>
              <a:sym typeface="Century Gothic"/>
            </a:endParaRPr>
          </a:p>
          <a:p>
            <a:pPr marL="436032" marR="0" lvl="1" indent="-218015" algn="l" rtl="0">
              <a:lnSpc>
                <a:spcPct val="100000"/>
              </a:lnSpc>
              <a:spcBef>
                <a:spcPts val="0"/>
              </a:spcBef>
              <a:spcAft>
                <a:spcPts val="0"/>
              </a:spcAft>
              <a:buClr>
                <a:srgbClr val="000000"/>
              </a:buClr>
              <a:buSzPts val="2020"/>
              <a:buFont typeface="Arial"/>
              <a:buChar char="•"/>
            </a:pPr>
            <a:r>
              <a:rPr lang="en-US" sz="2020" b="0" i="0" u="none" strike="noStrike" cap="none">
                <a:solidFill>
                  <a:srgbClr val="000000"/>
                </a:solidFill>
                <a:latin typeface="Century Gothic"/>
                <a:ea typeface="Century Gothic"/>
                <a:cs typeface="Century Gothic"/>
                <a:sym typeface="Century Gothic"/>
              </a:rPr>
              <a:t>The BHCPF also receives funding from international donors and other sources, such as taxes on alcohol and cigarettes.</a:t>
            </a:r>
            <a:endParaRPr/>
          </a:p>
          <a:p>
            <a:pPr marL="0" marR="0" lvl="0" indent="0" algn="l" rtl="0">
              <a:lnSpc>
                <a:spcPct val="100000"/>
              </a:lnSpc>
              <a:spcBef>
                <a:spcPts val="0"/>
              </a:spcBef>
              <a:spcAft>
                <a:spcPts val="0"/>
              </a:spcAft>
              <a:buNone/>
            </a:pPr>
            <a:endParaRPr sz="2020">
              <a:solidFill>
                <a:srgbClr val="000000"/>
              </a:solidFill>
              <a:latin typeface="Century Gothic"/>
              <a:ea typeface="Century Gothic"/>
              <a:cs typeface="Century Gothic"/>
              <a:sym typeface="Century Gothic"/>
            </a:endParaRPr>
          </a:p>
          <a:p>
            <a:pPr marL="436032" marR="0" lvl="1" indent="-218015" algn="l" rtl="0">
              <a:lnSpc>
                <a:spcPct val="100000"/>
              </a:lnSpc>
              <a:spcBef>
                <a:spcPts val="0"/>
              </a:spcBef>
              <a:spcAft>
                <a:spcPts val="0"/>
              </a:spcAft>
              <a:buClr>
                <a:srgbClr val="000000"/>
              </a:buClr>
              <a:buSzPts val="2020"/>
              <a:buFont typeface="Arial"/>
              <a:buChar char="•"/>
            </a:pPr>
            <a:r>
              <a:rPr lang="en-US" sz="2020" b="0" i="0" u="none" strike="noStrike" cap="none">
                <a:solidFill>
                  <a:srgbClr val="000000"/>
                </a:solidFill>
                <a:latin typeface="Century Gothic"/>
                <a:ea typeface="Century Gothic"/>
                <a:cs typeface="Century Gothic"/>
                <a:sym typeface="Century Gothic"/>
              </a:rPr>
              <a:t>States and local governments are expected to contribute 25% of the funding for PHC projects</a:t>
            </a:r>
            <a:endParaRPr/>
          </a:p>
        </p:txBody>
      </p:sp>
      <p:sp>
        <p:nvSpPr>
          <p:cNvPr id="1986" name="Google Shape;1986;p27"/>
          <p:cNvSpPr txBox="1"/>
          <p:nvPr/>
        </p:nvSpPr>
        <p:spPr>
          <a:xfrm>
            <a:off x="966269" y="2899681"/>
            <a:ext cx="4937141" cy="485977"/>
          </a:xfrm>
          <a:prstGeom prst="rect">
            <a:avLst/>
          </a:prstGeom>
          <a:noFill/>
          <a:ln>
            <a:noFill/>
          </a:ln>
        </p:spPr>
        <p:txBody>
          <a:bodyPr spcFirstLastPara="1" wrap="square" lIns="0" tIns="0" rIns="0" bIns="0" anchor="t" anchorCtr="0">
            <a:spAutoFit/>
          </a:bodyPr>
          <a:lstStyle/>
          <a:p>
            <a:pPr marL="0" marR="0" lvl="0" indent="0" algn="l" rtl="0">
              <a:lnSpc>
                <a:spcPct val="140021"/>
              </a:lnSpc>
              <a:spcBef>
                <a:spcPts val="0"/>
              </a:spcBef>
              <a:spcAft>
                <a:spcPts val="0"/>
              </a:spcAft>
              <a:buNone/>
            </a:pPr>
            <a:r>
              <a:rPr lang="en-US" sz="2826" b="1">
                <a:solidFill>
                  <a:srgbClr val="000000"/>
                </a:solidFill>
                <a:latin typeface="Century Gothic"/>
                <a:ea typeface="Century Gothic"/>
                <a:cs typeface="Century Gothic"/>
                <a:sym typeface="Century Gothic"/>
              </a:rPr>
              <a:t>Funding</a:t>
            </a:r>
            <a:endParaRPr/>
          </a:p>
        </p:txBody>
      </p:sp>
      <p:sp>
        <p:nvSpPr>
          <p:cNvPr id="1987" name="Google Shape;1987;p27"/>
          <p:cNvSpPr txBox="1"/>
          <p:nvPr/>
        </p:nvSpPr>
        <p:spPr>
          <a:xfrm>
            <a:off x="6715838" y="2899680"/>
            <a:ext cx="4937141" cy="486102"/>
          </a:xfrm>
          <a:prstGeom prst="rect">
            <a:avLst/>
          </a:prstGeom>
          <a:noFill/>
          <a:ln>
            <a:noFill/>
          </a:ln>
        </p:spPr>
        <p:txBody>
          <a:bodyPr spcFirstLastPara="1" wrap="square" lIns="0" tIns="0" rIns="0" bIns="0" anchor="t" anchorCtr="0">
            <a:spAutoFit/>
          </a:bodyPr>
          <a:lstStyle/>
          <a:p>
            <a:pPr marL="0" marR="0" lvl="0" indent="0" algn="l" rtl="0">
              <a:lnSpc>
                <a:spcPct val="140021"/>
              </a:lnSpc>
              <a:spcBef>
                <a:spcPts val="0"/>
              </a:spcBef>
              <a:spcAft>
                <a:spcPts val="0"/>
              </a:spcAft>
              <a:buNone/>
            </a:pPr>
            <a:r>
              <a:rPr lang="en-US" sz="2826" b="1">
                <a:solidFill>
                  <a:srgbClr val="FFFFFF"/>
                </a:solidFill>
                <a:latin typeface="Century Gothic"/>
                <a:ea typeface="Century Gothic"/>
                <a:cs typeface="Century Gothic"/>
                <a:sym typeface="Century Gothic"/>
              </a:rPr>
              <a:t>Operational guidelines </a:t>
            </a:r>
            <a:endParaRPr/>
          </a:p>
        </p:txBody>
      </p:sp>
      <p:sp>
        <p:nvSpPr>
          <p:cNvPr id="1988" name="Google Shape;1988;p27"/>
          <p:cNvSpPr txBox="1"/>
          <p:nvPr/>
        </p:nvSpPr>
        <p:spPr>
          <a:xfrm>
            <a:off x="12465406" y="3816275"/>
            <a:ext cx="4696124" cy="4327893"/>
          </a:xfrm>
          <a:prstGeom prst="rect">
            <a:avLst/>
          </a:prstGeom>
          <a:noFill/>
          <a:ln>
            <a:noFill/>
          </a:ln>
        </p:spPr>
        <p:txBody>
          <a:bodyPr spcFirstLastPara="1" wrap="square" lIns="0" tIns="0" rIns="0" bIns="0" anchor="t" anchorCtr="0">
            <a:spAutoFit/>
          </a:bodyPr>
          <a:lstStyle/>
          <a:p>
            <a:pPr marL="436032" marR="0" lvl="1" indent="-218015" algn="l" rtl="0">
              <a:lnSpc>
                <a:spcPct val="139950"/>
              </a:lnSpc>
              <a:spcBef>
                <a:spcPts val="0"/>
              </a:spcBef>
              <a:spcAft>
                <a:spcPts val="0"/>
              </a:spcAft>
              <a:buClr>
                <a:srgbClr val="000000"/>
              </a:buClr>
              <a:buSzPts val="2020"/>
              <a:buFont typeface="Arial"/>
              <a:buChar char="•"/>
            </a:pPr>
            <a:r>
              <a:rPr lang="en-US" sz="2020" b="0" i="0" u="none" strike="noStrike" cap="none">
                <a:solidFill>
                  <a:srgbClr val="000000"/>
                </a:solidFill>
                <a:latin typeface="Century Gothic"/>
                <a:ea typeface="Century Gothic"/>
                <a:cs typeface="Century Gothic"/>
                <a:sym typeface="Century Gothic"/>
              </a:rPr>
              <a:t>The National Steering Committee of the BHCPF prepares financial statements for the project. </a:t>
            </a:r>
            <a:endParaRPr/>
          </a:p>
          <a:p>
            <a:pPr marL="0" marR="0" lvl="0" indent="0" algn="l" rtl="0">
              <a:lnSpc>
                <a:spcPct val="139950"/>
              </a:lnSpc>
              <a:spcBef>
                <a:spcPts val="0"/>
              </a:spcBef>
              <a:spcAft>
                <a:spcPts val="0"/>
              </a:spcAft>
              <a:buNone/>
            </a:pPr>
            <a:endParaRPr sz="2020">
              <a:solidFill>
                <a:srgbClr val="000000"/>
              </a:solidFill>
              <a:latin typeface="Century Gothic"/>
              <a:ea typeface="Century Gothic"/>
              <a:cs typeface="Century Gothic"/>
              <a:sym typeface="Century Gothic"/>
            </a:endParaRPr>
          </a:p>
          <a:p>
            <a:pPr marL="436032" marR="0" lvl="1" indent="-218015" algn="l" rtl="0">
              <a:lnSpc>
                <a:spcPct val="139950"/>
              </a:lnSpc>
              <a:spcBef>
                <a:spcPts val="0"/>
              </a:spcBef>
              <a:spcAft>
                <a:spcPts val="0"/>
              </a:spcAft>
              <a:buClr>
                <a:srgbClr val="000000"/>
              </a:buClr>
              <a:buSzPts val="2020"/>
              <a:buFont typeface="Arial"/>
              <a:buChar char="•"/>
            </a:pPr>
            <a:r>
              <a:rPr lang="en-US" sz="2020" b="0" i="0" u="none" strike="noStrike" cap="none">
                <a:solidFill>
                  <a:srgbClr val="000000"/>
                </a:solidFill>
                <a:latin typeface="Century Gothic"/>
                <a:ea typeface="Century Gothic"/>
                <a:cs typeface="Century Gothic"/>
                <a:sym typeface="Century Gothic"/>
              </a:rPr>
              <a:t>The financial statements must accurately reflect the project's financial position. </a:t>
            </a:r>
            <a:endParaRPr/>
          </a:p>
          <a:p>
            <a:pPr marL="0" marR="0" lvl="0" indent="0" algn="l" rtl="0">
              <a:lnSpc>
                <a:spcPct val="139950"/>
              </a:lnSpc>
              <a:spcBef>
                <a:spcPts val="0"/>
              </a:spcBef>
              <a:spcAft>
                <a:spcPts val="0"/>
              </a:spcAft>
              <a:buNone/>
            </a:pPr>
            <a:endParaRPr sz="2020">
              <a:solidFill>
                <a:srgbClr val="000000"/>
              </a:solidFill>
              <a:latin typeface="Century Gothic"/>
              <a:ea typeface="Century Gothic"/>
              <a:cs typeface="Century Gothic"/>
              <a:sym typeface="Century Gothic"/>
            </a:endParaRPr>
          </a:p>
          <a:p>
            <a:pPr marL="436032" marR="0" lvl="1" indent="-218015" algn="l" rtl="0">
              <a:lnSpc>
                <a:spcPct val="139950"/>
              </a:lnSpc>
              <a:spcBef>
                <a:spcPts val="0"/>
              </a:spcBef>
              <a:spcAft>
                <a:spcPts val="0"/>
              </a:spcAft>
              <a:buClr>
                <a:srgbClr val="000000"/>
              </a:buClr>
              <a:buSzPts val="2020"/>
              <a:buFont typeface="Arial"/>
              <a:buChar char="•"/>
            </a:pPr>
            <a:r>
              <a:rPr lang="en-US" sz="2020" b="0" i="0" u="none" strike="noStrike" cap="none">
                <a:solidFill>
                  <a:srgbClr val="000000"/>
                </a:solidFill>
                <a:latin typeface="Century Gothic"/>
                <a:ea typeface="Century Gothic"/>
                <a:cs typeface="Century Gothic"/>
                <a:sym typeface="Century Gothic"/>
              </a:rPr>
              <a:t> The National Steering Committee is responsible for safeguarding the project's assets and preventing fraud.</a:t>
            </a:r>
            <a:endParaRPr/>
          </a:p>
        </p:txBody>
      </p:sp>
      <p:sp>
        <p:nvSpPr>
          <p:cNvPr id="1989" name="Google Shape;1989;p27"/>
          <p:cNvSpPr txBox="1"/>
          <p:nvPr/>
        </p:nvSpPr>
        <p:spPr>
          <a:xfrm>
            <a:off x="12465407" y="2899681"/>
            <a:ext cx="4937141" cy="485977"/>
          </a:xfrm>
          <a:prstGeom prst="rect">
            <a:avLst/>
          </a:prstGeom>
          <a:noFill/>
          <a:ln>
            <a:noFill/>
          </a:ln>
        </p:spPr>
        <p:txBody>
          <a:bodyPr spcFirstLastPara="1" wrap="square" lIns="0" tIns="0" rIns="0" bIns="0" anchor="t" anchorCtr="0">
            <a:spAutoFit/>
          </a:bodyPr>
          <a:lstStyle/>
          <a:p>
            <a:pPr marL="0" marR="0" lvl="0" indent="0" algn="l" rtl="0">
              <a:lnSpc>
                <a:spcPct val="140021"/>
              </a:lnSpc>
              <a:spcBef>
                <a:spcPts val="0"/>
              </a:spcBef>
              <a:spcAft>
                <a:spcPts val="0"/>
              </a:spcAft>
              <a:buNone/>
            </a:pPr>
            <a:r>
              <a:rPr lang="en-US" sz="2826" b="1">
                <a:solidFill>
                  <a:srgbClr val="000000"/>
                </a:solidFill>
                <a:latin typeface="Century Gothic"/>
                <a:ea typeface="Century Gothic"/>
                <a:cs typeface="Century Gothic"/>
                <a:sym typeface="Century Gothic"/>
              </a:rPr>
              <a:t>Financial guidelines </a:t>
            </a:r>
            <a:endParaRPr/>
          </a:p>
        </p:txBody>
      </p:sp>
      <p:sp>
        <p:nvSpPr>
          <p:cNvPr id="1990" name="Google Shape;1990;p27"/>
          <p:cNvSpPr txBox="1"/>
          <p:nvPr/>
        </p:nvSpPr>
        <p:spPr>
          <a:xfrm>
            <a:off x="6541949" y="3616576"/>
            <a:ext cx="5277341" cy="5778273"/>
          </a:xfrm>
          <a:prstGeom prst="rect">
            <a:avLst/>
          </a:prstGeom>
          <a:noFill/>
          <a:ln>
            <a:noFill/>
          </a:ln>
        </p:spPr>
        <p:txBody>
          <a:bodyPr spcFirstLastPara="1" wrap="square" lIns="0" tIns="0" rIns="0" bIns="0" anchor="t" anchorCtr="0">
            <a:spAutoFit/>
          </a:bodyPr>
          <a:lstStyle/>
          <a:p>
            <a:pPr marL="436032" marR="0" lvl="1" indent="-218015" algn="l" rtl="0">
              <a:lnSpc>
                <a:spcPct val="139950"/>
              </a:lnSpc>
              <a:spcBef>
                <a:spcPts val="0"/>
              </a:spcBef>
              <a:spcAft>
                <a:spcPts val="0"/>
              </a:spcAft>
              <a:buClr>
                <a:srgbClr val="F6F3ED"/>
              </a:buClr>
              <a:buSzPts val="2020"/>
              <a:buFont typeface="Arial"/>
              <a:buChar char="•"/>
            </a:pPr>
            <a:r>
              <a:rPr lang="en-US" sz="2020" b="0" i="0" u="none" strike="noStrike" cap="none">
                <a:solidFill>
                  <a:srgbClr val="F6F3ED"/>
                </a:solidFill>
                <a:latin typeface="Century Gothic"/>
                <a:ea typeface="Century Gothic"/>
                <a:cs typeface="Century Gothic"/>
                <a:sym typeface="Century Gothic"/>
              </a:rPr>
              <a:t> States must meet specific criteria to be eligible for the BHCPF, such as:</a:t>
            </a:r>
            <a:endParaRPr/>
          </a:p>
          <a:p>
            <a:pPr marL="872064" marR="0" lvl="2" indent="-290687" algn="l" rtl="0">
              <a:lnSpc>
                <a:spcPct val="139950"/>
              </a:lnSpc>
              <a:spcBef>
                <a:spcPts val="0"/>
              </a:spcBef>
              <a:spcAft>
                <a:spcPts val="0"/>
              </a:spcAft>
              <a:buClr>
                <a:srgbClr val="F6F3ED"/>
              </a:buClr>
              <a:buSzPts val="2020"/>
              <a:buFont typeface="Arial"/>
              <a:buChar char="⚬"/>
            </a:pPr>
            <a:r>
              <a:rPr lang="en-US" sz="2020" b="0" i="0" u="none" strike="noStrike" cap="none">
                <a:solidFill>
                  <a:srgbClr val="F6F3ED"/>
                </a:solidFill>
                <a:latin typeface="Century Gothic"/>
                <a:ea typeface="Century Gothic"/>
                <a:cs typeface="Century Gothic"/>
                <a:sym typeface="Century Gothic"/>
              </a:rPr>
              <a:t> Baseline assessment of BHCPF health facilities </a:t>
            </a:r>
            <a:endParaRPr/>
          </a:p>
          <a:p>
            <a:pPr marL="872064" marR="0" lvl="2" indent="-290687" algn="l" rtl="0">
              <a:lnSpc>
                <a:spcPct val="139950"/>
              </a:lnSpc>
              <a:spcBef>
                <a:spcPts val="0"/>
              </a:spcBef>
              <a:spcAft>
                <a:spcPts val="0"/>
              </a:spcAft>
              <a:buClr>
                <a:srgbClr val="F6F3ED"/>
              </a:buClr>
              <a:buSzPts val="2020"/>
              <a:buFont typeface="Arial"/>
              <a:buChar char="⚬"/>
            </a:pPr>
            <a:r>
              <a:rPr lang="en-US" sz="2020" b="0" i="0" u="none" strike="noStrike" cap="none">
                <a:solidFill>
                  <a:srgbClr val="F6F3ED"/>
                </a:solidFill>
                <a:latin typeface="Century Gothic"/>
                <a:ea typeface="Century Gothic"/>
                <a:cs typeface="Century Gothic"/>
                <a:sym typeface="Century Gothic"/>
              </a:rPr>
              <a:t>Capacity building for health workers </a:t>
            </a:r>
            <a:endParaRPr/>
          </a:p>
          <a:p>
            <a:pPr marL="872064" marR="0" lvl="2" indent="-290687" algn="l" rtl="0">
              <a:lnSpc>
                <a:spcPct val="139950"/>
              </a:lnSpc>
              <a:spcBef>
                <a:spcPts val="0"/>
              </a:spcBef>
              <a:spcAft>
                <a:spcPts val="0"/>
              </a:spcAft>
              <a:buClr>
                <a:srgbClr val="F6F3ED"/>
              </a:buClr>
              <a:buSzPts val="2020"/>
              <a:buFont typeface="Arial"/>
              <a:buChar char="⚬"/>
            </a:pPr>
            <a:r>
              <a:rPr lang="en-US" sz="2020" b="0" i="0" u="none" strike="noStrike" cap="none">
                <a:solidFill>
                  <a:srgbClr val="F6F3ED"/>
                </a:solidFill>
                <a:latin typeface="Century Gothic"/>
                <a:ea typeface="Century Gothic"/>
                <a:cs typeface="Century Gothic"/>
                <a:sym typeface="Century Gothic"/>
              </a:rPr>
              <a:t>Verification of implementation at the state level </a:t>
            </a:r>
            <a:endParaRPr/>
          </a:p>
          <a:p>
            <a:pPr marL="0" marR="0" lvl="0" indent="0" algn="l" rtl="0">
              <a:lnSpc>
                <a:spcPct val="139950"/>
              </a:lnSpc>
              <a:spcBef>
                <a:spcPts val="0"/>
              </a:spcBef>
              <a:spcAft>
                <a:spcPts val="0"/>
              </a:spcAft>
              <a:buNone/>
            </a:pPr>
            <a:endParaRPr sz="2020">
              <a:solidFill>
                <a:srgbClr val="F6F3ED"/>
              </a:solidFill>
              <a:latin typeface="Century Gothic"/>
              <a:ea typeface="Century Gothic"/>
              <a:cs typeface="Century Gothic"/>
              <a:sym typeface="Century Gothic"/>
            </a:endParaRPr>
          </a:p>
          <a:p>
            <a:pPr marL="436032" marR="0" lvl="1" indent="-218015" algn="l" rtl="0">
              <a:lnSpc>
                <a:spcPct val="139950"/>
              </a:lnSpc>
              <a:spcBef>
                <a:spcPts val="0"/>
              </a:spcBef>
              <a:spcAft>
                <a:spcPts val="0"/>
              </a:spcAft>
              <a:buClr>
                <a:srgbClr val="F6F3ED"/>
              </a:buClr>
              <a:buSzPts val="2020"/>
              <a:buFont typeface="Arial"/>
              <a:buChar char="•"/>
            </a:pPr>
            <a:r>
              <a:rPr lang="en-US" sz="2020" b="0" i="0" u="none" strike="noStrike" cap="none">
                <a:solidFill>
                  <a:srgbClr val="F6F3ED"/>
                </a:solidFill>
                <a:latin typeface="Century Gothic"/>
                <a:ea typeface="Century Gothic"/>
                <a:cs typeface="Century Gothic"/>
                <a:sym typeface="Century Gothic"/>
              </a:rPr>
              <a:t>BHCPF funds PHCs for operational costs, medicine procurement, and service delivery. </a:t>
            </a:r>
            <a:endParaRPr/>
          </a:p>
          <a:p>
            <a:pPr marL="0" marR="0" lvl="0" indent="0" algn="l" rtl="0">
              <a:lnSpc>
                <a:spcPct val="139950"/>
              </a:lnSpc>
              <a:spcBef>
                <a:spcPts val="0"/>
              </a:spcBef>
              <a:spcAft>
                <a:spcPts val="0"/>
              </a:spcAft>
              <a:buNone/>
            </a:pPr>
            <a:endParaRPr sz="2020">
              <a:solidFill>
                <a:srgbClr val="F6F3ED"/>
              </a:solidFill>
              <a:latin typeface="Century Gothic"/>
              <a:ea typeface="Century Gothic"/>
              <a:cs typeface="Century Gothic"/>
              <a:sym typeface="Century Gothic"/>
            </a:endParaRPr>
          </a:p>
          <a:p>
            <a:pPr marL="436032" marR="0" lvl="1" indent="-218015" algn="l" rtl="0">
              <a:lnSpc>
                <a:spcPct val="139950"/>
              </a:lnSpc>
              <a:spcBef>
                <a:spcPts val="0"/>
              </a:spcBef>
              <a:spcAft>
                <a:spcPts val="0"/>
              </a:spcAft>
              <a:buClr>
                <a:srgbClr val="F6F3ED"/>
              </a:buClr>
              <a:buSzPts val="2020"/>
              <a:buFont typeface="Arial"/>
              <a:buChar char="•"/>
            </a:pPr>
            <a:r>
              <a:rPr lang="en-US" sz="2020" b="0" i="0" u="none" strike="noStrike" cap="none">
                <a:solidFill>
                  <a:srgbClr val="F6F3ED"/>
                </a:solidFill>
                <a:latin typeface="Century Gothic"/>
                <a:ea typeface="Century Gothic"/>
                <a:cs typeface="Century Gothic"/>
                <a:sym typeface="Century Gothic"/>
              </a:rPr>
              <a:t>PHCs are expected to be reimbursed for monthly expenses by the NHIS Gateway.</a:t>
            </a:r>
            <a:endParaRPr/>
          </a:p>
        </p:txBody>
      </p:sp>
      <p:sp>
        <p:nvSpPr>
          <p:cNvPr id="1991" name="Google Shape;1991;p27"/>
          <p:cNvSpPr txBox="1"/>
          <p:nvPr/>
        </p:nvSpPr>
        <p:spPr>
          <a:xfrm>
            <a:off x="7328550" y="1846002"/>
            <a:ext cx="1251401" cy="384737"/>
          </a:xfrm>
          <a:prstGeom prst="rect">
            <a:avLst/>
          </a:prstGeom>
          <a:noFill/>
          <a:ln>
            <a:noFill/>
          </a:ln>
        </p:spPr>
        <p:txBody>
          <a:bodyPr spcFirstLastPara="1" wrap="square" lIns="0" tIns="0" rIns="0" bIns="0" anchor="t" anchorCtr="0">
            <a:spAutoFit/>
          </a:bodyPr>
          <a:lstStyle/>
          <a:p>
            <a:pPr marL="0" marR="0" lvl="0" indent="0" algn="l" rtl="0">
              <a:lnSpc>
                <a:spcPct val="119960"/>
              </a:lnSpc>
              <a:spcBef>
                <a:spcPts val="0"/>
              </a:spcBef>
              <a:spcAft>
                <a:spcPts val="0"/>
              </a:spcAft>
              <a:buNone/>
            </a:pPr>
            <a:r>
              <a:rPr lang="en-US" sz="2525" b="1">
                <a:solidFill>
                  <a:srgbClr val="186931"/>
                </a:solidFill>
                <a:latin typeface="Century Gothic"/>
                <a:ea typeface="Century Gothic"/>
                <a:cs typeface="Century Gothic"/>
                <a:sym typeface="Century Gothic"/>
              </a:rPr>
              <a:t>2/2</a:t>
            </a:r>
            <a:endParaRPr/>
          </a:p>
        </p:txBody>
      </p:sp>
      <p:sp>
        <p:nvSpPr>
          <p:cNvPr id="1992" name="Google Shape;1992;p27"/>
          <p:cNvSpPr txBox="1"/>
          <p:nvPr/>
        </p:nvSpPr>
        <p:spPr>
          <a:xfrm>
            <a:off x="591045" y="1026814"/>
            <a:ext cx="8774770" cy="1243182"/>
          </a:xfrm>
          <a:prstGeom prst="rect">
            <a:avLst/>
          </a:prstGeom>
          <a:noFill/>
          <a:ln>
            <a:noFill/>
          </a:ln>
        </p:spPr>
        <p:txBody>
          <a:bodyPr spcFirstLastPara="1" wrap="square" lIns="0" tIns="0" rIns="0" bIns="0" anchor="t" anchorCtr="0">
            <a:spAutoFit/>
          </a:bodyPr>
          <a:lstStyle/>
          <a:p>
            <a:pPr marL="0" marR="0" lvl="0" indent="0" algn="l" rtl="0">
              <a:lnSpc>
                <a:spcPct val="120009"/>
              </a:lnSpc>
              <a:spcBef>
                <a:spcPts val="0"/>
              </a:spcBef>
              <a:spcAft>
                <a:spcPts val="0"/>
              </a:spcAft>
              <a:buNone/>
            </a:pPr>
            <a:r>
              <a:rPr lang="en-US" sz="4038">
                <a:solidFill>
                  <a:srgbClr val="186931"/>
                </a:solidFill>
                <a:latin typeface="Century Gothic"/>
                <a:ea typeface="Century Gothic"/>
                <a:cs typeface="Century Gothic"/>
                <a:sym typeface="Century Gothic"/>
              </a:rPr>
              <a:t>BHCPF FINANCIAL AND OPERATIONAL GUIDELINES</a:t>
            </a:r>
            <a:endParaRPr/>
          </a:p>
        </p:txBody>
      </p:sp>
      <p:sp>
        <p:nvSpPr>
          <p:cNvPr id="1993" name="Google Shape;1993;p27"/>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56</a:t>
            </a:fld>
            <a:endParaRPr/>
          </a:p>
        </p:txBody>
      </p:sp>
      <p:pic>
        <p:nvPicPr>
          <p:cNvPr id="1994" name="Google Shape;1994;p27"/>
          <p:cNvPicPr preferRelativeResize="0"/>
          <p:nvPr/>
        </p:nvPicPr>
        <p:blipFill rotWithShape="1">
          <a:blip r:embed="rId5">
            <a:alphaModFix/>
          </a:blip>
          <a:srcRect/>
          <a:stretch/>
        </p:blipFill>
        <p:spPr>
          <a:xfrm>
            <a:off x="151067" y="96599"/>
            <a:ext cx="1601533" cy="641178"/>
          </a:xfrm>
          <a:prstGeom prst="rect">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1998"/>
        <p:cNvGrpSpPr/>
        <p:nvPr/>
      </p:nvGrpSpPr>
      <p:grpSpPr>
        <a:xfrm>
          <a:off x="0" y="0"/>
          <a:ext cx="0" cy="0"/>
          <a:chOff x="0" y="0"/>
          <a:chExt cx="0" cy="0"/>
        </a:xfrm>
      </p:grpSpPr>
      <p:sp>
        <p:nvSpPr>
          <p:cNvPr id="1999" name="Google Shape;1999;p28"/>
          <p:cNvSpPr txBox="1"/>
          <p:nvPr/>
        </p:nvSpPr>
        <p:spPr>
          <a:xfrm>
            <a:off x="7572778" y="3446721"/>
            <a:ext cx="9353419" cy="686089"/>
          </a:xfrm>
          <a:prstGeom prst="rect">
            <a:avLst/>
          </a:prstGeom>
          <a:noFill/>
          <a:ln>
            <a:noFill/>
          </a:ln>
        </p:spPr>
        <p:txBody>
          <a:bodyPr spcFirstLastPara="1" wrap="square" lIns="0" tIns="0" rIns="0" bIns="0" anchor="t" anchorCtr="0">
            <a:spAutoFit/>
          </a:bodyPr>
          <a:lstStyle/>
          <a:p>
            <a:pPr marL="0" marR="0" lvl="0" indent="0" algn="l" rtl="0">
              <a:lnSpc>
                <a:spcPct val="140019"/>
              </a:lnSpc>
              <a:spcBef>
                <a:spcPts val="0"/>
              </a:spcBef>
              <a:spcAft>
                <a:spcPts val="0"/>
              </a:spcAft>
              <a:buNone/>
            </a:pPr>
            <a:r>
              <a:rPr lang="en-US" sz="4038">
                <a:solidFill>
                  <a:srgbClr val="186931"/>
                </a:solidFill>
                <a:latin typeface="Century Gothic"/>
                <a:ea typeface="Century Gothic"/>
                <a:cs typeface="Century Gothic"/>
                <a:sym typeface="Century Gothic"/>
              </a:rPr>
              <a:t>CONCLUSION</a:t>
            </a:r>
            <a:endParaRPr/>
          </a:p>
        </p:txBody>
      </p:sp>
      <p:sp>
        <p:nvSpPr>
          <p:cNvPr id="2000" name="Google Shape;2000;p28"/>
          <p:cNvSpPr txBox="1"/>
          <p:nvPr/>
        </p:nvSpPr>
        <p:spPr>
          <a:xfrm>
            <a:off x="7572778" y="4714162"/>
            <a:ext cx="9353419" cy="3052919"/>
          </a:xfrm>
          <a:prstGeom prst="rect">
            <a:avLst/>
          </a:prstGeom>
          <a:noFill/>
          <a:ln>
            <a:noFill/>
          </a:ln>
        </p:spPr>
        <p:txBody>
          <a:bodyPr spcFirstLastPara="1" wrap="square" lIns="0" tIns="0" rIns="0" bIns="0" anchor="t" anchorCtr="0">
            <a:spAutoFit/>
          </a:bodyPr>
          <a:lstStyle/>
          <a:p>
            <a:pPr marL="0" marR="0" lvl="0" indent="0" algn="l" rtl="0">
              <a:lnSpc>
                <a:spcPct val="139975"/>
              </a:lnSpc>
              <a:spcBef>
                <a:spcPts val="0"/>
              </a:spcBef>
              <a:spcAft>
                <a:spcPts val="0"/>
              </a:spcAft>
              <a:buNone/>
            </a:pPr>
            <a:r>
              <a:rPr lang="en-US" sz="2424">
                <a:solidFill>
                  <a:srgbClr val="343432"/>
                </a:solidFill>
                <a:latin typeface="Century Gothic"/>
                <a:ea typeface="Century Gothic"/>
                <a:cs typeface="Century Gothic"/>
                <a:sym typeface="Century Gothic"/>
              </a:rPr>
              <a:t>Strong Primary Health Care (PHC) is key to keeping people healthy and improving Nigeria’s healthcare system. This module explained how PHCs are organized, funded, and managed. It also showed why the Basic Health Care Provision Fund (BHCPF) is important and how Performance and Financial Management Officers (PFMOs) can help to ensure PHCs use their funds properly and provide good services.</a:t>
            </a:r>
            <a:endParaRPr/>
          </a:p>
        </p:txBody>
      </p:sp>
      <p:sp>
        <p:nvSpPr>
          <p:cNvPr id="2001" name="Google Shape;2001;p28"/>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2002" name="Google Shape;2002;p28"/>
          <p:cNvSpPr/>
          <p:nvPr/>
        </p:nvSpPr>
        <p:spPr>
          <a:xfrm>
            <a:off x="-372440" y="1911709"/>
            <a:ext cx="7331095" cy="7331095"/>
          </a:xfrm>
          <a:custGeom>
            <a:avLst/>
            <a:gdLst/>
            <a:ahLst/>
            <a:cxnLst/>
            <a:rect l="l" t="t" r="r" b="b"/>
            <a:pathLst>
              <a:path w="7259883" h="7259883" extrusionOk="0">
                <a:moveTo>
                  <a:pt x="0" y="0"/>
                </a:moveTo>
                <a:lnTo>
                  <a:pt x="7259883" y="0"/>
                </a:lnTo>
                <a:lnTo>
                  <a:pt x="7259883" y="7259883"/>
                </a:lnTo>
                <a:lnTo>
                  <a:pt x="0" y="7259883"/>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2003" name="Google Shape;2003;p28"/>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57</a:t>
            </a:fld>
            <a:endParaRPr/>
          </a:p>
        </p:txBody>
      </p:sp>
      <p:pic>
        <p:nvPicPr>
          <p:cNvPr id="2004" name="Google Shape;2004;p28"/>
          <p:cNvPicPr preferRelativeResize="0"/>
          <p:nvPr/>
        </p:nvPicPr>
        <p:blipFill rotWithShape="1">
          <a:blip r:embed="rId5">
            <a:alphaModFix/>
          </a:blip>
          <a:srcRect/>
          <a:stretch/>
        </p:blipFill>
        <p:spPr>
          <a:xfrm>
            <a:off x="151067" y="96599"/>
            <a:ext cx="1601533" cy="641178"/>
          </a:xfrm>
          <a:prstGeom prst="rect">
            <a:avLst/>
          </a:prstGeom>
          <a:noFill/>
          <a:ln>
            <a:noFill/>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29125-D4E0-D4CD-B9F5-E433B1737CF4}"/>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5422B7D7-A091-AABD-E272-B05A575BCEFB}"/>
              </a:ext>
            </a:extLst>
          </p:cNvPr>
          <p:cNvSpPr>
            <a:spLocks noGrp="1"/>
          </p:cNvSpPr>
          <p:nvPr>
            <p:ph type="subTitle" idx="1"/>
          </p:nvPr>
        </p:nvSpPr>
        <p:spPr/>
        <p:txBody>
          <a:bodyPr/>
          <a:lstStyle/>
          <a:p>
            <a:endParaRPr lang="en-US"/>
          </a:p>
        </p:txBody>
      </p:sp>
      <p:sp>
        <p:nvSpPr>
          <p:cNvPr id="4" name="Slide Number Placeholder 3">
            <a:extLst>
              <a:ext uri="{FF2B5EF4-FFF2-40B4-BE49-F238E27FC236}">
                <a16:creationId xmlns:a16="http://schemas.microsoft.com/office/drawing/2014/main" id="{9DF174A7-D5FE-D010-C6E6-C97F6ED8C7C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58</a:t>
            </a:fld>
            <a:endParaRPr lang="en-US"/>
          </a:p>
        </p:txBody>
      </p:sp>
    </p:spTree>
    <p:extLst>
      <p:ext uri="{BB962C8B-B14F-4D97-AF65-F5344CB8AC3E}">
        <p14:creationId xmlns:p14="http://schemas.microsoft.com/office/powerpoint/2010/main" val="330353155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1"/>
          <p:cNvSpPr/>
          <p:nvPr/>
        </p:nvSpPr>
        <p:spPr>
          <a:xfrm>
            <a:off x="-89694" y="-50453"/>
            <a:ext cx="18467388" cy="10387905"/>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244" name="Google Shape;244;p1"/>
          <p:cNvSpPr/>
          <p:nvPr/>
        </p:nvSpPr>
        <p:spPr>
          <a:xfrm>
            <a:off x="-89694" y="-50453"/>
            <a:ext cx="18467388" cy="10387905"/>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4">
              <a:alphaModFix/>
            </a:blip>
            <a:stretch>
              <a:fillRect t="-50844" b="-77721"/>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245" name="Google Shape;245;p1"/>
          <p:cNvSpPr/>
          <p:nvPr/>
        </p:nvSpPr>
        <p:spPr>
          <a:xfrm>
            <a:off x="-89694" y="-50453"/>
            <a:ext cx="18467388" cy="10387905"/>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5">
              <a:alphaModFix amt="75000"/>
            </a:blip>
            <a:stretch>
              <a:fillRect t="-9220" b="-9219"/>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246" name="Google Shape;246;p1"/>
          <p:cNvSpPr/>
          <p:nvPr/>
        </p:nvSpPr>
        <p:spPr>
          <a:xfrm>
            <a:off x="14265979" y="186954"/>
            <a:ext cx="3883360" cy="1087339"/>
          </a:xfrm>
          <a:custGeom>
            <a:avLst/>
            <a:gdLst/>
            <a:ahLst/>
            <a:cxnLst/>
            <a:rect l="l" t="t" r="r" b="b"/>
            <a:pathLst>
              <a:path w="3845638" h="1076777" extrusionOk="0">
                <a:moveTo>
                  <a:pt x="0" y="0"/>
                </a:moveTo>
                <a:lnTo>
                  <a:pt x="3845638" y="0"/>
                </a:lnTo>
                <a:lnTo>
                  <a:pt x="3845638" y="1076776"/>
                </a:lnTo>
                <a:lnTo>
                  <a:pt x="0" y="1076776"/>
                </a:lnTo>
                <a:lnTo>
                  <a:pt x="0" y="0"/>
                </a:lnTo>
                <a:close/>
              </a:path>
            </a:pathLst>
          </a:custGeom>
          <a:blipFill rotWithShape="1">
            <a:blip r:embed="rId6">
              <a:alphaModFix/>
            </a:blip>
            <a:stretch>
              <a:fillRect t="-51058" b="-58756"/>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247" name="Google Shape;247;p1"/>
          <p:cNvSpPr txBox="1"/>
          <p:nvPr/>
        </p:nvSpPr>
        <p:spPr>
          <a:xfrm>
            <a:off x="1279919" y="4544091"/>
            <a:ext cx="15728165" cy="2157840"/>
          </a:xfrm>
          <a:prstGeom prst="rect">
            <a:avLst/>
          </a:prstGeom>
          <a:noFill/>
          <a:ln>
            <a:noFill/>
          </a:ln>
        </p:spPr>
        <p:txBody>
          <a:bodyPr spcFirstLastPara="1" wrap="square" lIns="0" tIns="0" rIns="0" bIns="0" anchor="t" anchorCtr="0">
            <a:spAutoFit/>
          </a:bodyPr>
          <a:lstStyle/>
          <a:p>
            <a:pPr marL="0" marR="0" lvl="0" indent="0" algn="ctr" rtl="0">
              <a:lnSpc>
                <a:spcPct val="84999"/>
              </a:lnSpc>
              <a:spcBef>
                <a:spcPts val="0"/>
              </a:spcBef>
              <a:spcAft>
                <a:spcPts val="0"/>
              </a:spcAft>
              <a:buNone/>
            </a:pPr>
            <a:r>
              <a:rPr lang="en-US" sz="9593" b="1">
                <a:solidFill>
                  <a:srgbClr val="FFFFFF"/>
                </a:solidFill>
                <a:latin typeface="Century Gothic"/>
                <a:ea typeface="Century Gothic"/>
                <a:cs typeface="Century Gothic"/>
                <a:sym typeface="Century Gothic"/>
              </a:rPr>
              <a:t>PFMOs Roles and Responsibilities</a:t>
            </a:r>
            <a:endParaRPr/>
          </a:p>
        </p:txBody>
      </p:sp>
      <p:sp>
        <p:nvSpPr>
          <p:cNvPr id="248" name="Google Shape;248;p1"/>
          <p:cNvSpPr txBox="1"/>
          <p:nvPr/>
        </p:nvSpPr>
        <p:spPr>
          <a:xfrm>
            <a:off x="4756279" y="3479269"/>
            <a:ext cx="8775442" cy="826701"/>
          </a:xfrm>
          <a:prstGeom prst="rect">
            <a:avLst/>
          </a:prstGeom>
          <a:noFill/>
          <a:ln>
            <a:noFill/>
          </a:ln>
        </p:spPr>
        <p:txBody>
          <a:bodyPr spcFirstLastPara="1" wrap="square" lIns="0" tIns="0" rIns="0" bIns="0" anchor="t" anchorCtr="0">
            <a:spAutoFit/>
          </a:bodyPr>
          <a:lstStyle/>
          <a:p>
            <a:pPr marL="0" marR="0" lvl="0" indent="0" algn="ctr" rtl="0">
              <a:lnSpc>
                <a:spcPct val="140020"/>
              </a:lnSpc>
              <a:spcBef>
                <a:spcPts val="0"/>
              </a:spcBef>
              <a:spcAft>
                <a:spcPts val="0"/>
              </a:spcAft>
              <a:buNone/>
            </a:pPr>
            <a:r>
              <a:rPr lang="en-US" sz="4985">
                <a:solidFill>
                  <a:srgbClr val="FFFFFF"/>
                </a:solidFill>
                <a:latin typeface="Arial"/>
                <a:ea typeface="Arial"/>
                <a:cs typeface="Arial"/>
                <a:sym typeface="Arial"/>
              </a:rPr>
              <a:t>MODULE 2:</a:t>
            </a:r>
            <a:endParaRPr/>
          </a:p>
        </p:txBody>
      </p:sp>
      <p:sp>
        <p:nvSpPr>
          <p:cNvPr id="249" name="Google Shape;249;p1"/>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59</a:t>
            </a:fld>
            <a:endParaRPr>
              <a:solidFill>
                <a:schemeClr val="lt1"/>
              </a:solidFill>
            </a:endParaRPr>
          </a:p>
        </p:txBody>
      </p:sp>
      <p:grpSp>
        <p:nvGrpSpPr>
          <p:cNvPr id="250" name="Google Shape;250;p1"/>
          <p:cNvGrpSpPr/>
          <p:nvPr/>
        </p:nvGrpSpPr>
        <p:grpSpPr>
          <a:xfrm>
            <a:off x="151066" y="96598"/>
            <a:ext cx="4116254" cy="1524000"/>
            <a:chOff x="151066" y="96598"/>
            <a:chExt cx="4116254" cy="1524000"/>
          </a:xfrm>
        </p:grpSpPr>
        <p:sp>
          <p:nvSpPr>
            <p:cNvPr id="251" name="Google Shape;251;p1"/>
            <p:cNvSpPr/>
            <p:nvPr/>
          </p:nvSpPr>
          <p:spPr>
            <a:xfrm>
              <a:off x="1279920" y="427213"/>
              <a:ext cx="2987400" cy="826800"/>
            </a:xfrm>
            <a:prstGeom prst="rect">
              <a:avLst/>
            </a:prstGeom>
            <a:solidFill>
              <a:srgbClr val="FFFFFF"/>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pic>
          <p:nvPicPr>
            <p:cNvPr id="252" name="Google Shape;252;p1"/>
            <p:cNvPicPr preferRelativeResize="0"/>
            <p:nvPr/>
          </p:nvPicPr>
          <p:blipFill rotWithShape="1">
            <a:blip r:embed="rId7">
              <a:alphaModFix/>
            </a:blip>
            <a:srcRect/>
            <a:stretch/>
          </p:blipFill>
          <p:spPr>
            <a:xfrm>
              <a:off x="151066" y="96598"/>
              <a:ext cx="3883360" cy="1524000"/>
            </a:xfrm>
            <a:prstGeom prst="rect">
              <a:avLst/>
            </a:prstGeom>
            <a:noFill/>
            <a:ln>
              <a:noFill/>
            </a:ln>
          </p:spPr>
        </p:pic>
      </p:grpSp>
    </p:spTree>
  </p:cSld>
  <p:clrMapOvr>
    <a:masterClrMapping/>
  </p:clrMapOvr>
  <p:transition>
    <p:push/>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677"/>
        <p:cNvGrpSpPr/>
        <p:nvPr/>
      </p:nvGrpSpPr>
      <p:grpSpPr>
        <a:xfrm>
          <a:off x="0" y="0"/>
          <a:ext cx="0" cy="0"/>
          <a:chOff x="0" y="0"/>
          <a:chExt cx="0" cy="0"/>
        </a:xfrm>
      </p:grpSpPr>
      <p:sp>
        <p:nvSpPr>
          <p:cNvPr id="678" name="Google Shape;678;p6"/>
          <p:cNvSpPr/>
          <p:nvPr/>
        </p:nvSpPr>
        <p:spPr>
          <a:xfrm>
            <a:off x="-130914" y="-50453"/>
            <a:ext cx="18549831" cy="10387905"/>
          </a:xfrm>
          <a:custGeom>
            <a:avLst/>
            <a:gdLst/>
            <a:ahLst/>
            <a:cxnLst/>
            <a:rect l="l" t="t" r="r" b="b"/>
            <a:pathLst>
              <a:path w="18369643" h="10287000" extrusionOk="0">
                <a:moveTo>
                  <a:pt x="0" y="0"/>
                </a:moveTo>
                <a:lnTo>
                  <a:pt x="18369642" y="0"/>
                </a:lnTo>
                <a:lnTo>
                  <a:pt x="18369642" y="10287000"/>
                </a:lnTo>
                <a:lnTo>
                  <a:pt x="0" y="10287000"/>
                </a:lnTo>
                <a:lnTo>
                  <a:pt x="0" y="0"/>
                </a:lnTo>
                <a:close/>
              </a:path>
            </a:pathLst>
          </a:custGeom>
          <a:blipFill rotWithShape="1">
            <a:blip r:embed="rId3">
              <a:alphaModFix amt="6000"/>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79" name="Google Shape;679;p6"/>
          <p:cNvSpPr/>
          <p:nvPr/>
        </p:nvSpPr>
        <p:spPr>
          <a:xfrm>
            <a:off x="5030116" y="3329466"/>
            <a:ext cx="3541172" cy="3541172"/>
          </a:xfrm>
          <a:custGeom>
            <a:avLst/>
            <a:gdLst/>
            <a:ahLst/>
            <a:cxnLst/>
            <a:rect l="l" t="t" r="r" b="b"/>
            <a:pathLst>
              <a:path w="1913890" h="1913890" extrusionOk="0">
                <a:moveTo>
                  <a:pt x="1789430" y="1913890"/>
                </a:moveTo>
                <a:lnTo>
                  <a:pt x="124460" y="1913890"/>
                </a:lnTo>
                <a:cubicBezTo>
                  <a:pt x="55880" y="1913890"/>
                  <a:pt x="0" y="1858010"/>
                  <a:pt x="0" y="1789430"/>
                </a:cubicBezTo>
                <a:lnTo>
                  <a:pt x="0" y="124460"/>
                </a:lnTo>
                <a:cubicBezTo>
                  <a:pt x="0" y="55880"/>
                  <a:pt x="55880" y="0"/>
                  <a:pt x="124460" y="0"/>
                </a:cubicBezTo>
                <a:lnTo>
                  <a:pt x="1789430" y="0"/>
                </a:lnTo>
                <a:cubicBezTo>
                  <a:pt x="1858010" y="0"/>
                  <a:pt x="1913890" y="55880"/>
                  <a:pt x="1913890" y="124460"/>
                </a:cubicBezTo>
                <a:lnTo>
                  <a:pt x="1913890" y="1789430"/>
                </a:lnTo>
                <a:cubicBezTo>
                  <a:pt x="1913890" y="1858010"/>
                  <a:pt x="1858010" y="1913890"/>
                  <a:pt x="1789430" y="1913890"/>
                </a:cubicBezTo>
                <a:close/>
              </a:path>
            </a:pathLst>
          </a:custGeom>
          <a:solidFill>
            <a:srgbClr val="C0F6C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80" name="Google Shape;680;p6"/>
          <p:cNvSpPr/>
          <p:nvPr/>
        </p:nvSpPr>
        <p:spPr>
          <a:xfrm>
            <a:off x="6211236" y="3805509"/>
            <a:ext cx="1178933" cy="966725"/>
          </a:xfrm>
          <a:custGeom>
            <a:avLst/>
            <a:gdLst/>
            <a:ahLst/>
            <a:cxnLst/>
            <a:rect l="l" t="t" r="r" b="b"/>
            <a:pathLst>
              <a:path w="1167481" h="957334" extrusionOk="0">
                <a:moveTo>
                  <a:pt x="0" y="0"/>
                </a:moveTo>
                <a:lnTo>
                  <a:pt x="1167481" y="0"/>
                </a:lnTo>
                <a:lnTo>
                  <a:pt x="1167481" y="957334"/>
                </a:lnTo>
                <a:lnTo>
                  <a:pt x="0" y="957334"/>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81" name="Google Shape;681;p6"/>
          <p:cNvSpPr txBox="1"/>
          <p:nvPr/>
        </p:nvSpPr>
        <p:spPr>
          <a:xfrm>
            <a:off x="5196558" y="5162737"/>
            <a:ext cx="3275176" cy="897682"/>
          </a:xfrm>
          <a:prstGeom prst="rect">
            <a:avLst/>
          </a:prstGeom>
          <a:noFill/>
          <a:ln>
            <a:noFill/>
          </a:ln>
        </p:spPr>
        <p:txBody>
          <a:bodyPr spcFirstLastPara="1" wrap="square" lIns="0" tIns="0" rIns="0" bIns="0" anchor="t" anchorCtr="0">
            <a:spAutoFit/>
          </a:bodyPr>
          <a:lstStyle/>
          <a:p>
            <a:pPr marL="0" marR="0" lvl="0" indent="0" algn="ctr" rtl="0">
              <a:lnSpc>
                <a:spcPct val="115021"/>
              </a:lnSpc>
              <a:spcBef>
                <a:spcPts val="0"/>
              </a:spcBef>
              <a:spcAft>
                <a:spcPts val="0"/>
              </a:spcAft>
              <a:buNone/>
            </a:pPr>
            <a:r>
              <a:rPr lang="en-US" sz="3029">
                <a:solidFill>
                  <a:srgbClr val="000000"/>
                </a:solidFill>
                <a:latin typeface="Century Gothic"/>
                <a:ea typeface="Century Gothic"/>
                <a:cs typeface="Century Gothic"/>
                <a:sym typeface="Century Gothic"/>
              </a:rPr>
              <a:t>PFMOs’ Roles and Expectations</a:t>
            </a:r>
            <a:endParaRPr/>
          </a:p>
        </p:txBody>
      </p:sp>
      <p:sp>
        <p:nvSpPr>
          <p:cNvPr id="682" name="Google Shape;682;p6"/>
          <p:cNvSpPr txBox="1"/>
          <p:nvPr/>
        </p:nvSpPr>
        <p:spPr>
          <a:xfrm>
            <a:off x="5009361" y="7164167"/>
            <a:ext cx="3316235" cy="1274715"/>
          </a:xfrm>
          <a:prstGeom prst="rect">
            <a:avLst/>
          </a:prstGeom>
          <a:noFill/>
          <a:ln>
            <a:noFill/>
          </a:ln>
        </p:spPr>
        <p:txBody>
          <a:bodyPr spcFirstLastPara="1" wrap="square" lIns="0" tIns="0" rIns="0" bIns="0" anchor="t" anchorCtr="0">
            <a:spAutoFit/>
          </a:bodyPr>
          <a:lstStyle/>
          <a:p>
            <a:pPr marL="0" marR="0" lvl="0" indent="0" algn="ctr" rtl="0">
              <a:lnSpc>
                <a:spcPct val="139989"/>
              </a:lnSpc>
              <a:spcBef>
                <a:spcPts val="0"/>
              </a:spcBef>
              <a:spcAft>
                <a:spcPts val="0"/>
              </a:spcAft>
              <a:buNone/>
            </a:pPr>
            <a:r>
              <a:rPr lang="en-US" sz="1818" b="1">
                <a:solidFill>
                  <a:srgbClr val="343432"/>
                </a:solidFill>
                <a:latin typeface="Century Gothic"/>
                <a:ea typeface="Century Gothic"/>
                <a:cs typeface="Century Gothic"/>
                <a:sym typeface="Century Gothic"/>
              </a:rPr>
              <a:t> Identifying PFMO roles and responsibilities, routines, and intervention management structure.</a:t>
            </a:r>
            <a:endParaRPr/>
          </a:p>
        </p:txBody>
      </p:sp>
      <p:sp>
        <p:nvSpPr>
          <p:cNvPr id="683" name="Google Shape;683;p6"/>
          <p:cNvSpPr/>
          <p:nvPr/>
        </p:nvSpPr>
        <p:spPr>
          <a:xfrm>
            <a:off x="782654" y="3329466"/>
            <a:ext cx="3541172" cy="3541172"/>
          </a:xfrm>
          <a:custGeom>
            <a:avLst/>
            <a:gdLst/>
            <a:ahLst/>
            <a:cxnLst/>
            <a:rect l="l" t="t" r="r" b="b"/>
            <a:pathLst>
              <a:path w="1913890" h="1913890" extrusionOk="0">
                <a:moveTo>
                  <a:pt x="1789430" y="1913890"/>
                </a:moveTo>
                <a:lnTo>
                  <a:pt x="124460" y="1913890"/>
                </a:lnTo>
                <a:cubicBezTo>
                  <a:pt x="55880" y="1913890"/>
                  <a:pt x="0" y="1858010"/>
                  <a:pt x="0" y="1789430"/>
                </a:cubicBezTo>
                <a:lnTo>
                  <a:pt x="0" y="124460"/>
                </a:lnTo>
                <a:cubicBezTo>
                  <a:pt x="0" y="55880"/>
                  <a:pt x="55880" y="0"/>
                  <a:pt x="124460" y="0"/>
                </a:cubicBezTo>
                <a:lnTo>
                  <a:pt x="1789430" y="0"/>
                </a:lnTo>
                <a:cubicBezTo>
                  <a:pt x="1858010" y="0"/>
                  <a:pt x="1913890" y="55880"/>
                  <a:pt x="1913890" y="124460"/>
                </a:cubicBezTo>
                <a:lnTo>
                  <a:pt x="1913890" y="1789430"/>
                </a:lnTo>
                <a:cubicBezTo>
                  <a:pt x="1913890" y="1858010"/>
                  <a:pt x="1858010" y="1913890"/>
                  <a:pt x="1789430" y="1913890"/>
                </a:cubicBezTo>
                <a:close/>
              </a:path>
            </a:pathLst>
          </a:custGeom>
          <a:solidFill>
            <a:srgbClr val="C0F6C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84" name="Google Shape;684;p6"/>
          <p:cNvSpPr/>
          <p:nvPr/>
        </p:nvSpPr>
        <p:spPr>
          <a:xfrm>
            <a:off x="1990263" y="3602454"/>
            <a:ext cx="1125953" cy="1125953"/>
          </a:xfrm>
          <a:custGeom>
            <a:avLst/>
            <a:gdLst/>
            <a:ahLst/>
            <a:cxnLst/>
            <a:rect l="l" t="t" r="r" b="b"/>
            <a:pathLst>
              <a:path w="1115016" h="1115016" extrusionOk="0">
                <a:moveTo>
                  <a:pt x="0" y="0"/>
                </a:moveTo>
                <a:lnTo>
                  <a:pt x="1115015" y="0"/>
                </a:lnTo>
                <a:lnTo>
                  <a:pt x="1115015" y="1115015"/>
                </a:lnTo>
                <a:lnTo>
                  <a:pt x="0" y="1115015"/>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85" name="Google Shape;685;p6"/>
          <p:cNvSpPr txBox="1"/>
          <p:nvPr/>
        </p:nvSpPr>
        <p:spPr>
          <a:xfrm>
            <a:off x="949097" y="5162737"/>
            <a:ext cx="3316235" cy="906487"/>
          </a:xfrm>
          <a:prstGeom prst="rect">
            <a:avLst/>
          </a:prstGeom>
          <a:noFill/>
          <a:ln>
            <a:noFill/>
          </a:ln>
        </p:spPr>
        <p:txBody>
          <a:bodyPr spcFirstLastPara="1" wrap="square" lIns="0" tIns="0" rIns="0" bIns="0" anchor="t" anchorCtr="0">
            <a:spAutoFit/>
          </a:bodyPr>
          <a:lstStyle/>
          <a:p>
            <a:pPr marL="0" marR="0" lvl="0" indent="0" algn="ctr" rtl="0">
              <a:lnSpc>
                <a:spcPct val="115021"/>
              </a:lnSpc>
              <a:spcBef>
                <a:spcPts val="0"/>
              </a:spcBef>
              <a:spcAft>
                <a:spcPts val="0"/>
              </a:spcAft>
              <a:buNone/>
            </a:pPr>
            <a:r>
              <a:rPr lang="en-US" sz="3029">
                <a:solidFill>
                  <a:srgbClr val="000000"/>
                </a:solidFill>
                <a:latin typeface="Century Gothic"/>
                <a:ea typeface="Century Gothic"/>
                <a:cs typeface="Century Gothic"/>
                <a:sym typeface="Century Gothic"/>
              </a:rPr>
              <a:t>PHC Overview and Interventions</a:t>
            </a:r>
            <a:endParaRPr/>
          </a:p>
        </p:txBody>
      </p:sp>
      <p:sp>
        <p:nvSpPr>
          <p:cNvPr id="686" name="Google Shape;686;p6"/>
          <p:cNvSpPr txBox="1"/>
          <p:nvPr/>
        </p:nvSpPr>
        <p:spPr>
          <a:xfrm>
            <a:off x="782655" y="7149574"/>
            <a:ext cx="3316235" cy="941733"/>
          </a:xfrm>
          <a:prstGeom prst="rect">
            <a:avLst/>
          </a:prstGeom>
          <a:noFill/>
          <a:ln>
            <a:noFill/>
          </a:ln>
        </p:spPr>
        <p:txBody>
          <a:bodyPr spcFirstLastPara="1" wrap="square" lIns="0" tIns="0" rIns="0" bIns="0" anchor="t" anchorCtr="0">
            <a:spAutoFit/>
          </a:bodyPr>
          <a:lstStyle/>
          <a:p>
            <a:pPr marL="0" marR="0" lvl="0" indent="0" algn="ctr" rtl="0">
              <a:lnSpc>
                <a:spcPct val="139989"/>
              </a:lnSpc>
              <a:spcBef>
                <a:spcPts val="0"/>
              </a:spcBef>
              <a:spcAft>
                <a:spcPts val="0"/>
              </a:spcAft>
              <a:buNone/>
            </a:pPr>
            <a:r>
              <a:rPr lang="en-US" sz="1818" b="1">
                <a:solidFill>
                  <a:srgbClr val="343432"/>
                </a:solidFill>
                <a:latin typeface="Century Gothic"/>
                <a:ea typeface="Century Gothic"/>
                <a:cs typeface="Century Gothic"/>
                <a:sym typeface="Century Gothic"/>
              </a:rPr>
              <a:t>Understanding the Nigerian health system, PHC financing, and relevant interventions. </a:t>
            </a:r>
            <a:endParaRPr/>
          </a:p>
        </p:txBody>
      </p:sp>
      <p:sp>
        <p:nvSpPr>
          <p:cNvPr id="687" name="Google Shape;687;p6"/>
          <p:cNvSpPr txBox="1"/>
          <p:nvPr/>
        </p:nvSpPr>
        <p:spPr>
          <a:xfrm>
            <a:off x="9324449" y="7164166"/>
            <a:ext cx="3539555" cy="1598461"/>
          </a:xfrm>
          <a:prstGeom prst="rect">
            <a:avLst/>
          </a:prstGeom>
          <a:noFill/>
          <a:ln>
            <a:noFill/>
          </a:ln>
        </p:spPr>
        <p:txBody>
          <a:bodyPr spcFirstLastPara="1" wrap="square" lIns="0" tIns="0" rIns="0" bIns="0" anchor="t" anchorCtr="0">
            <a:spAutoFit/>
          </a:bodyPr>
          <a:lstStyle/>
          <a:p>
            <a:pPr marL="0" marR="0" lvl="0" indent="0" algn="ctr" rtl="0">
              <a:lnSpc>
                <a:spcPct val="139989"/>
              </a:lnSpc>
              <a:spcBef>
                <a:spcPts val="0"/>
              </a:spcBef>
              <a:spcAft>
                <a:spcPts val="0"/>
              </a:spcAft>
              <a:buNone/>
            </a:pPr>
            <a:r>
              <a:rPr lang="en-US" sz="1818" b="1">
                <a:solidFill>
                  <a:srgbClr val="343432"/>
                </a:solidFill>
                <a:latin typeface="Century Gothic"/>
                <a:ea typeface="Century Gothic"/>
                <a:cs typeface="Century Gothic"/>
                <a:sym typeface="Century Gothic"/>
              </a:rPr>
              <a:t>Tracking expenditures, identifying financial mismanagement, and ensuring fund accountability.</a:t>
            </a:r>
            <a:endParaRPr/>
          </a:p>
          <a:p>
            <a:pPr marL="0" marR="0" lvl="0" indent="0" algn="ctr" rtl="0">
              <a:lnSpc>
                <a:spcPct val="139989"/>
              </a:lnSpc>
              <a:spcBef>
                <a:spcPts val="0"/>
              </a:spcBef>
              <a:spcAft>
                <a:spcPts val="0"/>
              </a:spcAft>
              <a:buNone/>
            </a:pPr>
            <a:endParaRPr sz="1818" b="1">
              <a:solidFill>
                <a:srgbClr val="343432"/>
              </a:solidFill>
              <a:latin typeface="Century Gothic"/>
              <a:ea typeface="Century Gothic"/>
              <a:cs typeface="Century Gothic"/>
              <a:sym typeface="Century Gothic"/>
            </a:endParaRPr>
          </a:p>
        </p:txBody>
      </p:sp>
      <p:sp>
        <p:nvSpPr>
          <p:cNvPr id="688" name="Google Shape;688;p6"/>
          <p:cNvSpPr txBox="1"/>
          <p:nvPr/>
        </p:nvSpPr>
        <p:spPr>
          <a:xfrm>
            <a:off x="13448180" y="7149572"/>
            <a:ext cx="3780135" cy="1922206"/>
          </a:xfrm>
          <a:prstGeom prst="rect">
            <a:avLst/>
          </a:prstGeom>
          <a:noFill/>
          <a:ln>
            <a:noFill/>
          </a:ln>
        </p:spPr>
        <p:txBody>
          <a:bodyPr spcFirstLastPara="1" wrap="square" lIns="0" tIns="0" rIns="0" bIns="0" anchor="t" anchorCtr="0">
            <a:spAutoFit/>
          </a:bodyPr>
          <a:lstStyle/>
          <a:p>
            <a:pPr marL="0" marR="0" lvl="0" indent="0" algn="ctr" rtl="0">
              <a:lnSpc>
                <a:spcPct val="139989"/>
              </a:lnSpc>
              <a:spcBef>
                <a:spcPts val="0"/>
              </a:spcBef>
              <a:spcAft>
                <a:spcPts val="0"/>
              </a:spcAft>
              <a:buNone/>
            </a:pPr>
            <a:r>
              <a:rPr lang="en-US" sz="1818" b="1">
                <a:solidFill>
                  <a:srgbClr val="343432"/>
                </a:solidFill>
                <a:latin typeface="Century Gothic"/>
                <a:ea typeface="Century Gothic"/>
                <a:cs typeface="Century Gothic"/>
                <a:sym typeface="Century Gothic"/>
              </a:rPr>
              <a:t> Understanding data points and sources, data collection methods, receiving and providing feedback to the PHCs, and maintaining security awareness and safety measures.</a:t>
            </a:r>
            <a:endParaRPr/>
          </a:p>
        </p:txBody>
      </p:sp>
      <p:sp>
        <p:nvSpPr>
          <p:cNvPr id="689" name="Google Shape;689;p6"/>
          <p:cNvSpPr txBox="1"/>
          <p:nvPr/>
        </p:nvSpPr>
        <p:spPr>
          <a:xfrm>
            <a:off x="591044" y="801428"/>
            <a:ext cx="7582010" cy="686152"/>
          </a:xfrm>
          <a:prstGeom prst="rect">
            <a:avLst/>
          </a:prstGeom>
          <a:noFill/>
          <a:ln>
            <a:noFill/>
          </a:ln>
        </p:spPr>
        <p:txBody>
          <a:bodyPr spcFirstLastPara="1" wrap="square" lIns="0" tIns="0" rIns="0" bIns="0" anchor="t" anchorCtr="0">
            <a:spAutoFit/>
          </a:bodyPr>
          <a:lstStyle/>
          <a:p>
            <a:pPr marL="0" marR="0" lvl="0" indent="0" algn="l" rtl="0">
              <a:lnSpc>
                <a:spcPct val="140019"/>
              </a:lnSpc>
              <a:spcBef>
                <a:spcPts val="0"/>
              </a:spcBef>
              <a:spcAft>
                <a:spcPts val="0"/>
              </a:spcAft>
              <a:buNone/>
            </a:pPr>
            <a:r>
              <a:rPr lang="en-US" sz="4038">
                <a:solidFill>
                  <a:srgbClr val="012B1B"/>
                </a:solidFill>
                <a:latin typeface="Century Gothic"/>
                <a:ea typeface="Century Gothic"/>
                <a:cs typeface="Century Gothic"/>
                <a:sym typeface="Century Gothic"/>
              </a:rPr>
              <a:t>COURSE STRUCTURE</a:t>
            </a:r>
            <a:endParaRPr/>
          </a:p>
        </p:txBody>
      </p:sp>
      <p:sp>
        <p:nvSpPr>
          <p:cNvPr id="690" name="Google Shape;690;p6"/>
          <p:cNvSpPr/>
          <p:nvPr/>
        </p:nvSpPr>
        <p:spPr>
          <a:xfrm>
            <a:off x="13525039" y="3372914"/>
            <a:ext cx="3541172" cy="3541172"/>
          </a:xfrm>
          <a:custGeom>
            <a:avLst/>
            <a:gdLst/>
            <a:ahLst/>
            <a:cxnLst/>
            <a:rect l="l" t="t" r="r" b="b"/>
            <a:pathLst>
              <a:path w="1913890" h="1913890" extrusionOk="0">
                <a:moveTo>
                  <a:pt x="1789430" y="1913890"/>
                </a:moveTo>
                <a:lnTo>
                  <a:pt x="124460" y="1913890"/>
                </a:lnTo>
                <a:cubicBezTo>
                  <a:pt x="55880" y="1913890"/>
                  <a:pt x="0" y="1858010"/>
                  <a:pt x="0" y="1789430"/>
                </a:cubicBezTo>
                <a:lnTo>
                  <a:pt x="0" y="124460"/>
                </a:lnTo>
                <a:cubicBezTo>
                  <a:pt x="0" y="55880"/>
                  <a:pt x="55880" y="0"/>
                  <a:pt x="124460" y="0"/>
                </a:cubicBezTo>
                <a:lnTo>
                  <a:pt x="1789430" y="0"/>
                </a:lnTo>
                <a:cubicBezTo>
                  <a:pt x="1858010" y="0"/>
                  <a:pt x="1913890" y="55880"/>
                  <a:pt x="1913890" y="124460"/>
                </a:cubicBezTo>
                <a:lnTo>
                  <a:pt x="1913890" y="1789430"/>
                </a:lnTo>
                <a:cubicBezTo>
                  <a:pt x="1913890" y="1858010"/>
                  <a:pt x="1858010" y="1913890"/>
                  <a:pt x="1789430" y="1913890"/>
                </a:cubicBezTo>
                <a:close/>
              </a:path>
            </a:pathLst>
          </a:custGeom>
          <a:solidFill>
            <a:srgbClr val="C0F6C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91" name="Google Shape;691;p6"/>
          <p:cNvSpPr/>
          <p:nvPr/>
        </p:nvSpPr>
        <p:spPr>
          <a:xfrm>
            <a:off x="14803665" y="3747266"/>
            <a:ext cx="983920" cy="836331"/>
          </a:xfrm>
          <a:custGeom>
            <a:avLst/>
            <a:gdLst/>
            <a:ahLst/>
            <a:cxnLst/>
            <a:rect l="l" t="t" r="r" b="b"/>
            <a:pathLst>
              <a:path w="974362" h="828207" extrusionOk="0">
                <a:moveTo>
                  <a:pt x="0" y="0"/>
                </a:moveTo>
                <a:lnTo>
                  <a:pt x="974362" y="0"/>
                </a:lnTo>
                <a:lnTo>
                  <a:pt x="974362" y="828207"/>
                </a:lnTo>
                <a:lnTo>
                  <a:pt x="0" y="828207"/>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92" name="Google Shape;692;p6"/>
          <p:cNvSpPr txBox="1"/>
          <p:nvPr/>
        </p:nvSpPr>
        <p:spPr>
          <a:xfrm>
            <a:off x="13637509" y="5162738"/>
            <a:ext cx="3316235" cy="906487"/>
          </a:xfrm>
          <a:prstGeom prst="rect">
            <a:avLst/>
          </a:prstGeom>
          <a:noFill/>
          <a:ln>
            <a:noFill/>
          </a:ln>
        </p:spPr>
        <p:txBody>
          <a:bodyPr spcFirstLastPara="1" wrap="square" lIns="0" tIns="0" rIns="0" bIns="0" anchor="t" anchorCtr="0">
            <a:spAutoFit/>
          </a:bodyPr>
          <a:lstStyle/>
          <a:p>
            <a:pPr marL="0" marR="0" lvl="0" indent="0" algn="ctr" rtl="0">
              <a:lnSpc>
                <a:spcPct val="115021"/>
              </a:lnSpc>
              <a:spcBef>
                <a:spcPts val="0"/>
              </a:spcBef>
              <a:spcAft>
                <a:spcPts val="0"/>
              </a:spcAft>
              <a:buNone/>
            </a:pPr>
            <a:r>
              <a:rPr lang="en-US" sz="3029">
                <a:solidFill>
                  <a:srgbClr val="000000"/>
                </a:solidFill>
                <a:latin typeface="Century Gothic"/>
                <a:ea typeface="Century Gothic"/>
                <a:cs typeface="Century Gothic"/>
                <a:sym typeface="Century Gothic"/>
              </a:rPr>
              <a:t>Data Collection and PHC Support</a:t>
            </a:r>
            <a:endParaRPr/>
          </a:p>
        </p:txBody>
      </p:sp>
      <p:sp>
        <p:nvSpPr>
          <p:cNvPr id="693" name="Google Shape;693;p6"/>
          <p:cNvSpPr/>
          <p:nvPr/>
        </p:nvSpPr>
        <p:spPr>
          <a:xfrm>
            <a:off x="9277578" y="3329466"/>
            <a:ext cx="3541172" cy="3541172"/>
          </a:xfrm>
          <a:custGeom>
            <a:avLst/>
            <a:gdLst/>
            <a:ahLst/>
            <a:cxnLst/>
            <a:rect l="l" t="t" r="r" b="b"/>
            <a:pathLst>
              <a:path w="1913890" h="1913890" extrusionOk="0">
                <a:moveTo>
                  <a:pt x="1789430" y="1913890"/>
                </a:moveTo>
                <a:lnTo>
                  <a:pt x="124460" y="1913890"/>
                </a:lnTo>
                <a:cubicBezTo>
                  <a:pt x="55880" y="1913890"/>
                  <a:pt x="0" y="1858010"/>
                  <a:pt x="0" y="1789430"/>
                </a:cubicBezTo>
                <a:lnTo>
                  <a:pt x="0" y="124460"/>
                </a:lnTo>
                <a:cubicBezTo>
                  <a:pt x="0" y="55880"/>
                  <a:pt x="55880" y="0"/>
                  <a:pt x="124460" y="0"/>
                </a:cubicBezTo>
                <a:lnTo>
                  <a:pt x="1789430" y="0"/>
                </a:lnTo>
                <a:cubicBezTo>
                  <a:pt x="1858010" y="0"/>
                  <a:pt x="1913890" y="55880"/>
                  <a:pt x="1913890" y="124460"/>
                </a:cubicBezTo>
                <a:lnTo>
                  <a:pt x="1913890" y="1789430"/>
                </a:lnTo>
                <a:cubicBezTo>
                  <a:pt x="1913890" y="1858010"/>
                  <a:pt x="1858010" y="1913890"/>
                  <a:pt x="1789430" y="1913890"/>
                </a:cubicBezTo>
                <a:close/>
              </a:path>
            </a:pathLst>
          </a:custGeom>
          <a:solidFill>
            <a:srgbClr val="C0F6C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94" name="Google Shape;694;p6"/>
          <p:cNvSpPr/>
          <p:nvPr/>
        </p:nvSpPr>
        <p:spPr>
          <a:xfrm>
            <a:off x="10544321" y="3660669"/>
            <a:ext cx="1007688" cy="1009524"/>
          </a:xfrm>
          <a:custGeom>
            <a:avLst/>
            <a:gdLst/>
            <a:ahLst/>
            <a:cxnLst/>
            <a:rect l="l" t="t" r="r" b="b"/>
            <a:pathLst>
              <a:path w="997900" h="999718" extrusionOk="0">
                <a:moveTo>
                  <a:pt x="0" y="0"/>
                </a:moveTo>
                <a:lnTo>
                  <a:pt x="997900" y="0"/>
                </a:lnTo>
                <a:lnTo>
                  <a:pt x="997900" y="999718"/>
                </a:lnTo>
                <a:lnTo>
                  <a:pt x="0" y="999718"/>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95" name="Google Shape;695;p6"/>
          <p:cNvSpPr txBox="1"/>
          <p:nvPr/>
        </p:nvSpPr>
        <p:spPr>
          <a:xfrm>
            <a:off x="9389634" y="4967769"/>
            <a:ext cx="3339116" cy="1359730"/>
          </a:xfrm>
          <a:prstGeom prst="rect">
            <a:avLst/>
          </a:prstGeom>
          <a:noFill/>
          <a:ln>
            <a:noFill/>
          </a:ln>
        </p:spPr>
        <p:txBody>
          <a:bodyPr spcFirstLastPara="1" wrap="square" lIns="0" tIns="0" rIns="0" bIns="0" anchor="t" anchorCtr="0">
            <a:spAutoFit/>
          </a:bodyPr>
          <a:lstStyle/>
          <a:p>
            <a:pPr marL="0" marR="0" lvl="0" indent="0" algn="ctr" rtl="0">
              <a:lnSpc>
                <a:spcPct val="115021"/>
              </a:lnSpc>
              <a:spcBef>
                <a:spcPts val="0"/>
              </a:spcBef>
              <a:spcAft>
                <a:spcPts val="0"/>
              </a:spcAft>
              <a:buNone/>
            </a:pPr>
            <a:r>
              <a:rPr lang="en-US" sz="3029">
                <a:solidFill>
                  <a:srgbClr val="000000"/>
                </a:solidFill>
                <a:latin typeface="Century Gothic"/>
                <a:ea typeface="Century Gothic"/>
                <a:cs typeface="Century Gothic"/>
                <a:sym typeface="Century Gothic"/>
              </a:rPr>
              <a:t>Financial Management in PHCs</a:t>
            </a:r>
            <a:endParaRPr/>
          </a:p>
        </p:txBody>
      </p:sp>
      <p:sp>
        <p:nvSpPr>
          <p:cNvPr id="696" name="Google Shape;696;p6"/>
          <p:cNvSpPr txBox="1"/>
          <p:nvPr/>
        </p:nvSpPr>
        <p:spPr>
          <a:xfrm>
            <a:off x="961228" y="1853611"/>
            <a:ext cx="15954464" cy="857277"/>
          </a:xfrm>
          <a:prstGeom prst="rect">
            <a:avLst/>
          </a:prstGeom>
          <a:noFill/>
          <a:ln>
            <a:noFill/>
          </a:ln>
        </p:spPr>
        <p:txBody>
          <a:bodyPr spcFirstLastPara="1" wrap="square" lIns="0" tIns="0" rIns="0" bIns="0" anchor="t" anchorCtr="0">
            <a:spAutoFit/>
          </a:bodyPr>
          <a:lstStyle/>
          <a:p>
            <a:pPr marL="0" marR="0" lvl="0" indent="0" algn="l" rtl="0">
              <a:lnSpc>
                <a:spcPct val="129219"/>
              </a:lnSpc>
              <a:spcBef>
                <a:spcPts val="0"/>
              </a:spcBef>
              <a:spcAft>
                <a:spcPts val="0"/>
              </a:spcAft>
              <a:buNone/>
            </a:pPr>
            <a:r>
              <a:rPr lang="en-US" sz="2625" b="1">
                <a:solidFill>
                  <a:srgbClr val="000000"/>
                </a:solidFill>
                <a:latin typeface="Century Gothic"/>
                <a:ea typeface="Century Gothic"/>
                <a:cs typeface="Century Gothic"/>
                <a:sym typeface="Century Gothic"/>
              </a:rPr>
              <a:t>The training is divided into four key modules, each addressing a core function of the PFMO role:</a:t>
            </a:r>
            <a:endParaRPr/>
          </a:p>
        </p:txBody>
      </p:sp>
      <p:sp>
        <p:nvSpPr>
          <p:cNvPr id="697" name="Google Shape;697;p6"/>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98" name="Google Shape;698;p6"/>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20">
                <a:solidFill>
                  <a:schemeClr val="dk1"/>
                </a:solidFill>
              </a:rPr>
              <a:t>6</a:t>
            </a:fld>
            <a:endParaRPr sz="1620">
              <a:solidFill>
                <a:schemeClr val="dk1"/>
              </a:solidFill>
            </a:endParaRPr>
          </a:p>
        </p:txBody>
      </p:sp>
      <p:pic>
        <p:nvPicPr>
          <p:cNvPr id="699" name="Google Shape;699;p6"/>
          <p:cNvPicPr preferRelativeResize="0"/>
          <p:nvPr/>
        </p:nvPicPr>
        <p:blipFill rotWithShape="1">
          <a:blip r:embed="rId9">
            <a:alphaModFix/>
          </a:blip>
          <a:srcRect/>
          <a:stretch/>
        </p:blipFill>
        <p:spPr>
          <a:xfrm>
            <a:off x="151067" y="96598"/>
            <a:ext cx="1982534" cy="793713"/>
          </a:xfrm>
          <a:prstGeom prst="rect">
            <a:avLst/>
          </a:prstGeom>
          <a:noFill/>
          <a:ln>
            <a:noFill/>
          </a:ln>
        </p:spPr>
      </p:pic>
    </p:spTree>
  </p:cSld>
  <p:clrMapOvr>
    <a:masterClrMapping/>
  </p:clrMapOvr>
  <p:transition>
    <p:push/>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2"/>
          <p:cNvSpPr/>
          <p:nvPr/>
        </p:nvSpPr>
        <p:spPr>
          <a:xfrm>
            <a:off x="-130914" y="-50453"/>
            <a:ext cx="18549831" cy="10387905"/>
          </a:xfrm>
          <a:custGeom>
            <a:avLst/>
            <a:gdLst/>
            <a:ahLst/>
            <a:cxnLst/>
            <a:rect l="l" t="t" r="r" b="b"/>
            <a:pathLst>
              <a:path w="18369643" h="10287000" extrusionOk="0">
                <a:moveTo>
                  <a:pt x="0" y="0"/>
                </a:moveTo>
                <a:lnTo>
                  <a:pt x="18369642" y="0"/>
                </a:lnTo>
                <a:lnTo>
                  <a:pt x="18369642" y="10287000"/>
                </a:lnTo>
                <a:lnTo>
                  <a:pt x="0" y="10287000"/>
                </a:lnTo>
                <a:lnTo>
                  <a:pt x="0" y="0"/>
                </a:lnTo>
                <a:close/>
              </a:path>
            </a:pathLst>
          </a:custGeom>
          <a:blipFill rotWithShape="1">
            <a:blip r:embed="rId3">
              <a:alphaModFix amt="6000"/>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nvGrpSpPr>
          <p:cNvPr id="258" name="Google Shape;258;p2"/>
          <p:cNvGrpSpPr/>
          <p:nvPr/>
        </p:nvGrpSpPr>
        <p:grpSpPr>
          <a:xfrm>
            <a:off x="591044" y="2431120"/>
            <a:ext cx="8023444" cy="1577369"/>
            <a:chOff x="0" y="-28575"/>
            <a:chExt cx="812800" cy="159793"/>
          </a:xfrm>
        </p:grpSpPr>
        <p:sp>
          <p:nvSpPr>
            <p:cNvPr id="259" name="Google Shape;259;p2"/>
            <p:cNvSpPr/>
            <p:nvPr/>
          </p:nvSpPr>
          <p:spPr>
            <a:xfrm>
              <a:off x="0" y="0"/>
              <a:ext cx="812800" cy="131218"/>
            </a:xfrm>
            <a:custGeom>
              <a:avLst/>
              <a:gdLst/>
              <a:ahLst/>
              <a:cxnLst/>
              <a:rect l="l" t="t" r="r" b="b"/>
              <a:pathLst>
                <a:path w="812800" h="131218" extrusionOk="0">
                  <a:moveTo>
                    <a:pt x="0" y="0"/>
                  </a:moveTo>
                  <a:lnTo>
                    <a:pt x="812800" y="0"/>
                  </a:lnTo>
                  <a:lnTo>
                    <a:pt x="812800" y="131218"/>
                  </a:lnTo>
                  <a:lnTo>
                    <a:pt x="0" y="131218"/>
                  </a:lnTo>
                  <a:close/>
                </a:path>
              </a:pathLst>
            </a:custGeom>
            <a:solidFill>
              <a:srgbClr val="012B1B"/>
            </a:solidFill>
            <a:ln>
              <a:noFill/>
            </a:ln>
          </p:spPr>
        </p:sp>
        <p:sp>
          <p:nvSpPr>
            <p:cNvPr id="260" name="Google Shape;260;p2"/>
            <p:cNvSpPr txBox="1"/>
            <p:nvPr/>
          </p:nvSpPr>
          <p:spPr>
            <a:xfrm>
              <a:off x="0" y="-28575"/>
              <a:ext cx="812800" cy="159793"/>
            </a:xfrm>
            <a:prstGeom prst="rect">
              <a:avLst/>
            </a:prstGeom>
            <a:noFill/>
            <a:ln>
              <a:noFill/>
            </a:ln>
          </p:spPr>
          <p:txBody>
            <a:bodyPr spcFirstLastPara="1" wrap="square" lIns="51275" tIns="51275" rIns="51275" bIns="51275" anchor="ctr" anchorCtr="0">
              <a:noAutofit/>
            </a:bodyPr>
            <a:lstStyle/>
            <a:p>
              <a:pPr marL="0" marR="0" lvl="0" indent="0" algn="ctr" rtl="0">
                <a:lnSpc>
                  <a:spcPct val="108855"/>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261" name="Google Shape;261;p2"/>
          <p:cNvGrpSpPr/>
          <p:nvPr/>
        </p:nvGrpSpPr>
        <p:grpSpPr>
          <a:xfrm>
            <a:off x="591044" y="2667023"/>
            <a:ext cx="1295296" cy="1341466"/>
            <a:chOff x="0" y="-47625"/>
            <a:chExt cx="1336129" cy="1383754"/>
          </a:xfrm>
        </p:grpSpPr>
        <p:sp>
          <p:nvSpPr>
            <p:cNvPr id="262" name="Google Shape;262;p2"/>
            <p:cNvSpPr/>
            <p:nvPr/>
          </p:nvSpPr>
          <p:spPr>
            <a:xfrm>
              <a:off x="0" y="0"/>
              <a:ext cx="1336129" cy="1336129"/>
            </a:xfrm>
            <a:custGeom>
              <a:avLst/>
              <a:gdLst/>
              <a:ahLst/>
              <a:cxnLst/>
              <a:rect l="l" t="t" r="r" b="b"/>
              <a:pathLst>
                <a:path w="1336129" h="1336129" extrusionOk="0">
                  <a:moveTo>
                    <a:pt x="0" y="0"/>
                  </a:moveTo>
                  <a:lnTo>
                    <a:pt x="1336129" y="0"/>
                  </a:lnTo>
                  <a:lnTo>
                    <a:pt x="1336129" y="1336129"/>
                  </a:lnTo>
                  <a:lnTo>
                    <a:pt x="0" y="1336129"/>
                  </a:lnTo>
                  <a:close/>
                </a:path>
              </a:pathLst>
            </a:custGeom>
            <a:solidFill>
              <a:srgbClr val="29C978"/>
            </a:solidFill>
            <a:ln>
              <a:noFill/>
            </a:ln>
          </p:spPr>
        </p:sp>
        <p:sp>
          <p:nvSpPr>
            <p:cNvPr id="263" name="Google Shape;263;p2"/>
            <p:cNvSpPr txBox="1"/>
            <p:nvPr/>
          </p:nvSpPr>
          <p:spPr>
            <a:xfrm>
              <a:off x="0" y="-47625"/>
              <a:ext cx="1336129" cy="1383754"/>
            </a:xfrm>
            <a:prstGeom prst="rect">
              <a:avLst/>
            </a:prstGeom>
            <a:noFill/>
            <a:ln>
              <a:noFill/>
            </a:ln>
          </p:spPr>
          <p:txBody>
            <a:bodyPr spcFirstLastPara="1" wrap="square" lIns="55500" tIns="55500" rIns="55500" bIns="55500" anchor="ctr" anchorCtr="0">
              <a:noAutofit/>
            </a:bodyPr>
            <a:lstStyle/>
            <a:p>
              <a:pPr marL="0" marR="0" lvl="0" indent="0" algn="ctr" rtl="0">
                <a:lnSpc>
                  <a:spcPct val="140036"/>
                </a:lnSpc>
                <a:spcBef>
                  <a:spcPts val="0"/>
                </a:spcBef>
                <a:spcAft>
                  <a:spcPts val="0"/>
                </a:spcAft>
                <a:buNone/>
              </a:pPr>
              <a:r>
                <a:rPr lang="en-US" sz="2725" b="1">
                  <a:solidFill>
                    <a:srgbClr val="012B1B"/>
                  </a:solidFill>
                  <a:latin typeface="Century Gothic"/>
                  <a:ea typeface="Century Gothic"/>
                  <a:cs typeface="Century Gothic"/>
                  <a:sym typeface="Century Gothic"/>
                </a:rPr>
                <a:t>1</a:t>
              </a:r>
              <a:endParaRPr/>
            </a:p>
          </p:txBody>
        </p:sp>
      </p:grpSp>
      <p:sp>
        <p:nvSpPr>
          <p:cNvPr id="264" name="Google Shape;264;p2"/>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265" name="Google Shape;265;p2"/>
          <p:cNvSpPr txBox="1"/>
          <p:nvPr/>
        </p:nvSpPr>
        <p:spPr>
          <a:xfrm>
            <a:off x="591044" y="1305747"/>
            <a:ext cx="7178578" cy="570643"/>
          </a:xfrm>
          <a:prstGeom prst="rect">
            <a:avLst/>
          </a:prstGeom>
          <a:noFill/>
          <a:ln>
            <a:noFill/>
          </a:ln>
        </p:spPr>
        <p:txBody>
          <a:bodyPr spcFirstLastPara="1" wrap="square" lIns="0" tIns="0" rIns="0" bIns="0" anchor="t" anchorCtr="0">
            <a:spAutoFit/>
          </a:bodyPr>
          <a:lstStyle/>
          <a:p>
            <a:pPr marL="0" marR="0" lvl="0" indent="0" algn="l" rtl="0">
              <a:lnSpc>
                <a:spcPct val="110004"/>
              </a:lnSpc>
              <a:spcBef>
                <a:spcPts val="0"/>
              </a:spcBef>
              <a:spcAft>
                <a:spcPts val="0"/>
              </a:spcAft>
              <a:buNone/>
            </a:pPr>
            <a:r>
              <a:rPr lang="en-US" sz="4038">
                <a:solidFill>
                  <a:srgbClr val="012B1B"/>
                </a:solidFill>
                <a:latin typeface="Century Gothic"/>
                <a:ea typeface="Century Gothic"/>
                <a:cs typeface="Century Gothic"/>
                <a:sym typeface="Century Gothic"/>
              </a:rPr>
              <a:t>TABLE OF CONTENT</a:t>
            </a:r>
            <a:endParaRPr/>
          </a:p>
        </p:txBody>
      </p:sp>
      <p:sp>
        <p:nvSpPr>
          <p:cNvPr id="266" name="Google Shape;266;p2"/>
          <p:cNvSpPr txBox="1"/>
          <p:nvPr/>
        </p:nvSpPr>
        <p:spPr>
          <a:xfrm>
            <a:off x="2253574" y="2899207"/>
            <a:ext cx="5476287" cy="932387"/>
          </a:xfrm>
          <a:prstGeom prst="rect">
            <a:avLst/>
          </a:prstGeom>
          <a:noFill/>
          <a:ln>
            <a:noFill/>
          </a:ln>
        </p:spPr>
        <p:txBody>
          <a:bodyPr spcFirstLastPara="1" wrap="square" lIns="0" tIns="0" rIns="0" bIns="0" anchor="t" anchorCtr="0">
            <a:spAutoFit/>
          </a:bodyPr>
          <a:lstStyle/>
          <a:p>
            <a:pPr marL="0" marR="0" lvl="0" indent="0" algn="l" rtl="0">
              <a:lnSpc>
                <a:spcPct val="120006"/>
              </a:lnSpc>
              <a:spcBef>
                <a:spcPts val="0"/>
              </a:spcBef>
              <a:spcAft>
                <a:spcPts val="0"/>
              </a:spcAft>
              <a:buNone/>
            </a:pPr>
            <a:r>
              <a:rPr lang="en-US" sz="3029">
                <a:solidFill>
                  <a:srgbClr val="FFFFFF"/>
                </a:solidFill>
                <a:latin typeface="Century Gothic"/>
                <a:ea typeface="Century Gothic"/>
                <a:cs typeface="Century Gothic"/>
                <a:sym typeface="Century Gothic"/>
              </a:rPr>
              <a:t>Introduction &amp; Learning Objectives</a:t>
            </a:r>
            <a:endParaRPr/>
          </a:p>
        </p:txBody>
      </p:sp>
      <p:grpSp>
        <p:nvGrpSpPr>
          <p:cNvPr id="267" name="Google Shape;267;p2"/>
          <p:cNvGrpSpPr/>
          <p:nvPr/>
        </p:nvGrpSpPr>
        <p:grpSpPr>
          <a:xfrm>
            <a:off x="591044" y="4192148"/>
            <a:ext cx="8023444" cy="1577369"/>
            <a:chOff x="674125" y="4201389"/>
            <a:chExt cx="7945506" cy="1562047"/>
          </a:xfrm>
        </p:grpSpPr>
        <p:grpSp>
          <p:nvGrpSpPr>
            <p:cNvPr id="268" name="Google Shape;268;p2"/>
            <p:cNvGrpSpPr/>
            <p:nvPr/>
          </p:nvGrpSpPr>
          <p:grpSpPr>
            <a:xfrm>
              <a:off x="674125" y="4201389"/>
              <a:ext cx="7945506" cy="1562047"/>
              <a:chOff x="0" y="-28575"/>
              <a:chExt cx="812800" cy="159793"/>
            </a:xfrm>
          </p:grpSpPr>
          <p:sp>
            <p:nvSpPr>
              <p:cNvPr id="269" name="Google Shape;269;p2"/>
              <p:cNvSpPr/>
              <p:nvPr/>
            </p:nvSpPr>
            <p:spPr>
              <a:xfrm>
                <a:off x="0" y="0"/>
                <a:ext cx="812800" cy="131218"/>
              </a:xfrm>
              <a:custGeom>
                <a:avLst/>
                <a:gdLst/>
                <a:ahLst/>
                <a:cxnLst/>
                <a:rect l="l" t="t" r="r" b="b"/>
                <a:pathLst>
                  <a:path w="812800" h="131218" extrusionOk="0">
                    <a:moveTo>
                      <a:pt x="0" y="0"/>
                    </a:moveTo>
                    <a:lnTo>
                      <a:pt x="812800" y="0"/>
                    </a:lnTo>
                    <a:lnTo>
                      <a:pt x="812800" y="131218"/>
                    </a:lnTo>
                    <a:lnTo>
                      <a:pt x="0" y="131218"/>
                    </a:lnTo>
                    <a:close/>
                  </a:path>
                </a:pathLst>
              </a:custGeom>
              <a:solidFill>
                <a:srgbClr val="012B1B"/>
              </a:solidFill>
              <a:ln>
                <a:noFill/>
              </a:ln>
            </p:spPr>
          </p:sp>
          <p:sp>
            <p:nvSpPr>
              <p:cNvPr id="270" name="Google Shape;270;p2"/>
              <p:cNvSpPr txBox="1"/>
              <p:nvPr/>
            </p:nvSpPr>
            <p:spPr>
              <a:xfrm>
                <a:off x="0" y="-28575"/>
                <a:ext cx="812800" cy="159793"/>
              </a:xfrm>
              <a:prstGeom prst="rect">
                <a:avLst/>
              </a:prstGeom>
              <a:noFill/>
              <a:ln>
                <a:noFill/>
              </a:ln>
            </p:spPr>
            <p:txBody>
              <a:bodyPr spcFirstLastPara="1" wrap="square" lIns="51275" tIns="51275" rIns="51275" bIns="51275" anchor="ctr" anchorCtr="0">
                <a:noAutofit/>
              </a:bodyPr>
              <a:lstStyle/>
              <a:p>
                <a:pPr marL="0" marR="0" lvl="0" indent="0" algn="ctr" rtl="0">
                  <a:lnSpc>
                    <a:spcPct val="108855"/>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271" name="Google Shape;271;p2"/>
            <p:cNvGrpSpPr/>
            <p:nvPr/>
          </p:nvGrpSpPr>
          <p:grpSpPr>
            <a:xfrm>
              <a:off x="674125" y="4435001"/>
              <a:ext cx="1282714" cy="1328435"/>
              <a:chOff x="0" y="-47625"/>
              <a:chExt cx="1336129" cy="1383754"/>
            </a:xfrm>
          </p:grpSpPr>
          <p:sp>
            <p:nvSpPr>
              <p:cNvPr id="272" name="Google Shape;272;p2"/>
              <p:cNvSpPr/>
              <p:nvPr/>
            </p:nvSpPr>
            <p:spPr>
              <a:xfrm>
                <a:off x="0" y="0"/>
                <a:ext cx="1336129" cy="1336129"/>
              </a:xfrm>
              <a:custGeom>
                <a:avLst/>
                <a:gdLst/>
                <a:ahLst/>
                <a:cxnLst/>
                <a:rect l="l" t="t" r="r" b="b"/>
                <a:pathLst>
                  <a:path w="1336129" h="1336129" extrusionOk="0">
                    <a:moveTo>
                      <a:pt x="0" y="0"/>
                    </a:moveTo>
                    <a:lnTo>
                      <a:pt x="1336129" y="0"/>
                    </a:lnTo>
                    <a:lnTo>
                      <a:pt x="1336129" y="1336129"/>
                    </a:lnTo>
                    <a:lnTo>
                      <a:pt x="0" y="1336129"/>
                    </a:lnTo>
                    <a:close/>
                  </a:path>
                </a:pathLst>
              </a:custGeom>
              <a:solidFill>
                <a:srgbClr val="29C978"/>
              </a:solidFill>
              <a:ln>
                <a:noFill/>
              </a:ln>
            </p:spPr>
          </p:sp>
          <p:sp>
            <p:nvSpPr>
              <p:cNvPr id="273" name="Google Shape;273;p2"/>
              <p:cNvSpPr txBox="1"/>
              <p:nvPr/>
            </p:nvSpPr>
            <p:spPr>
              <a:xfrm>
                <a:off x="0" y="-47625"/>
                <a:ext cx="1336129" cy="1383754"/>
              </a:xfrm>
              <a:prstGeom prst="rect">
                <a:avLst/>
              </a:prstGeom>
              <a:noFill/>
              <a:ln>
                <a:noFill/>
              </a:ln>
            </p:spPr>
            <p:txBody>
              <a:bodyPr spcFirstLastPara="1" wrap="square" lIns="55500" tIns="55500" rIns="55500" bIns="55500" anchor="ctr" anchorCtr="0">
                <a:noAutofit/>
              </a:bodyPr>
              <a:lstStyle/>
              <a:p>
                <a:pPr marL="0" marR="0" lvl="0" indent="0" algn="ctr" rtl="0">
                  <a:lnSpc>
                    <a:spcPct val="140036"/>
                  </a:lnSpc>
                  <a:spcBef>
                    <a:spcPts val="0"/>
                  </a:spcBef>
                  <a:spcAft>
                    <a:spcPts val="0"/>
                  </a:spcAft>
                  <a:buNone/>
                </a:pPr>
                <a:r>
                  <a:rPr lang="en-US" sz="2725" b="1">
                    <a:solidFill>
                      <a:srgbClr val="012B1B"/>
                    </a:solidFill>
                    <a:latin typeface="Century Gothic"/>
                    <a:ea typeface="Century Gothic"/>
                    <a:cs typeface="Century Gothic"/>
                    <a:sym typeface="Century Gothic"/>
                  </a:rPr>
                  <a:t>2</a:t>
                </a:r>
                <a:endParaRPr/>
              </a:p>
            </p:txBody>
          </p:sp>
        </p:grpSp>
        <p:sp>
          <p:nvSpPr>
            <p:cNvPr id="274" name="Google Shape;274;p2"/>
            <p:cNvSpPr txBox="1"/>
            <p:nvPr/>
          </p:nvSpPr>
          <p:spPr>
            <a:xfrm>
              <a:off x="2320505" y="4664929"/>
              <a:ext cx="6227401" cy="923330"/>
            </a:xfrm>
            <a:prstGeom prst="rect">
              <a:avLst/>
            </a:prstGeom>
            <a:noFill/>
            <a:ln>
              <a:noFill/>
            </a:ln>
          </p:spPr>
          <p:txBody>
            <a:bodyPr spcFirstLastPara="1" wrap="square" lIns="0" tIns="0" rIns="0" bIns="0" anchor="t" anchorCtr="0">
              <a:spAutoFit/>
            </a:bodyPr>
            <a:lstStyle/>
            <a:p>
              <a:pPr marL="0" marR="0" lvl="0" indent="0" algn="l" rtl="0">
                <a:lnSpc>
                  <a:spcPct val="120006"/>
                </a:lnSpc>
                <a:spcBef>
                  <a:spcPts val="0"/>
                </a:spcBef>
                <a:spcAft>
                  <a:spcPts val="0"/>
                </a:spcAft>
                <a:buNone/>
              </a:pPr>
              <a:r>
                <a:rPr lang="en-US" sz="3029">
                  <a:solidFill>
                    <a:srgbClr val="FFFFFF"/>
                  </a:solidFill>
                  <a:latin typeface="Century Gothic"/>
                  <a:ea typeface="Century Gothic"/>
                  <a:cs typeface="Century Gothic"/>
                  <a:sym typeface="Century Gothic"/>
                </a:rPr>
                <a:t>Overview of the work scope, Key deliverable operations of PFMOs</a:t>
              </a:r>
              <a:endParaRPr/>
            </a:p>
          </p:txBody>
        </p:sp>
      </p:grpSp>
      <p:grpSp>
        <p:nvGrpSpPr>
          <p:cNvPr id="275" name="Google Shape;275;p2"/>
          <p:cNvGrpSpPr/>
          <p:nvPr/>
        </p:nvGrpSpPr>
        <p:grpSpPr>
          <a:xfrm>
            <a:off x="591044" y="5956760"/>
            <a:ext cx="8049124" cy="1577369"/>
            <a:chOff x="687916" y="5948860"/>
            <a:chExt cx="7970937" cy="1562047"/>
          </a:xfrm>
        </p:grpSpPr>
        <p:grpSp>
          <p:nvGrpSpPr>
            <p:cNvPr id="276" name="Google Shape;276;p2"/>
            <p:cNvGrpSpPr/>
            <p:nvPr/>
          </p:nvGrpSpPr>
          <p:grpSpPr>
            <a:xfrm>
              <a:off x="713347" y="5948860"/>
              <a:ext cx="7945506" cy="1562047"/>
              <a:chOff x="0" y="-28575"/>
              <a:chExt cx="812800" cy="159793"/>
            </a:xfrm>
          </p:grpSpPr>
          <p:sp>
            <p:nvSpPr>
              <p:cNvPr id="277" name="Google Shape;277;p2"/>
              <p:cNvSpPr/>
              <p:nvPr/>
            </p:nvSpPr>
            <p:spPr>
              <a:xfrm>
                <a:off x="0" y="0"/>
                <a:ext cx="812800" cy="131218"/>
              </a:xfrm>
              <a:custGeom>
                <a:avLst/>
                <a:gdLst/>
                <a:ahLst/>
                <a:cxnLst/>
                <a:rect l="l" t="t" r="r" b="b"/>
                <a:pathLst>
                  <a:path w="812800" h="131218" extrusionOk="0">
                    <a:moveTo>
                      <a:pt x="0" y="0"/>
                    </a:moveTo>
                    <a:lnTo>
                      <a:pt x="812800" y="0"/>
                    </a:lnTo>
                    <a:lnTo>
                      <a:pt x="812800" y="131218"/>
                    </a:lnTo>
                    <a:lnTo>
                      <a:pt x="0" y="131218"/>
                    </a:lnTo>
                    <a:close/>
                  </a:path>
                </a:pathLst>
              </a:custGeom>
              <a:solidFill>
                <a:srgbClr val="012B1B"/>
              </a:solidFill>
              <a:ln>
                <a:noFill/>
              </a:ln>
            </p:spPr>
          </p:sp>
          <p:sp>
            <p:nvSpPr>
              <p:cNvPr id="278" name="Google Shape;278;p2"/>
              <p:cNvSpPr txBox="1"/>
              <p:nvPr/>
            </p:nvSpPr>
            <p:spPr>
              <a:xfrm>
                <a:off x="0" y="-28575"/>
                <a:ext cx="812800" cy="159793"/>
              </a:xfrm>
              <a:prstGeom prst="rect">
                <a:avLst/>
              </a:prstGeom>
              <a:noFill/>
              <a:ln>
                <a:noFill/>
              </a:ln>
            </p:spPr>
            <p:txBody>
              <a:bodyPr spcFirstLastPara="1" wrap="square" lIns="51275" tIns="51275" rIns="51275" bIns="51275" anchor="ctr" anchorCtr="0">
                <a:noAutofit/>
              </a:bodyPr>
              <a:lstStyle/>
              <a:p>
                <a:pPr marL="0" marR="0" lvl="0" indent="0" algn="ctr" rtl="0">
                  <a:lnSpc>
                    <a:spcPct val="108855"/>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279" name="Google Shape;279;p2"/>
            <p:cNvGrpSpPr/>
            <p:nvPr/>
          </p:nvGrpSpPr>
          <p:grpSpPr>
            <a:xfrm>
              <a:off x="687916" y="6182472"/>
              <a:ext cx="1282714" cy="1328435"/>
              <a:chOff x="0" y="-47625"/>
              <a:chExt cx="1336129" cy="1383754"/>
            </a:xfrm>
          </p:grpSpPr>
          <p:sp>
            <p:nvSpPr>
              <p:cNvPr id="280" name="Google Shape;280;p2"/>
              <p:cNvSpPr/>
              <p:nvPr/>
            </p:nvSpPr>
            <p:spPr>
              <a:xfrm>
                <a:off x="0" y="0"/>
                <a:ext cx="1336129" cy="1336129"/>
              </a:xfrm>
              <a:custGeom>
                <a:avLst/>
                <a:gdLst/>
                <a:ahLst/>
                <a:cxnLst/>
                <a:rect l="l" t="t" r="r" b="b"/>
                <a:pathLst>
                  <a:path w="1336129" h="1336129" extrusionOk="0">
                    <a:moveTo>
                      <a:pt x="0" y="0"/>
                    </a:moveTo>
                    <a:lnTo>
                      <a:pt x="1336129" y="0"/>
                    </a:lnTo>
                    <a:lnTo>
                      <a:pt x="1336129" y="1336129"/>
                    </a:lnTo>
                    <a:lnTo>
                      <a:pt x="0" y="1336129"/>
                    </a:lnTo>
                    <a:close/>
                  </a:path>
                </a:pathLst>
              </a:custGeom>
              <a:solidFill>
                <a:srgbClr val="29C978"/>
              </a:solidFill>
              <a:ln>
                <a:noFill/>
              </a:ln>
            </p:spPr>
          </p:sp>
          <p:sp>
            <p:nvSpPr>
              <p:cNvPr id="281" name="Google Shape;281;p2"/>
              <p:cNvSpPr txBox="1"/>
              <p:nvPr/>
            </p:nvSpPr>
            <p:spPr>
              <a:xfrm>
                <a:off x="0" y="-47625"/>
                <a:ext cx="1336129" cy="1383754"/>
              </a:xfrm>
              <a:prstGeom prst="rect">
                <a:avLst/>
              </a:prstGeom>
              <a:noFill/>
              <a:ln>
                <a:noFill/>
              </a:ln>
            </p:spPr>
            <p:txBody>
              <a:bodyPr spcFirstLastPara="1" wrap="square" lIns="55500" tIns="55500" rIns="55500" bIns="55500" anchor="ctr" anchorCtr="0">
                <a:noAutofit/>
              </a:bodyPr>
              <a:lstStyle/>
              <a:p>
                <a:pPr marL="0" marR="0" lvl="0" indent="0" algn="ctr" rtl="0">
                  <a:lnSpc>
                    <a:spcPct val="140036"/>
                  </a:lnSpc>
                  <a:spcBef>
                    <a:spcPts val="0"/>
                  </a:spcBef>
                  <a:spcAft>
                    <a:spcPts val="0"/>
                  </a:spcAft>
                  <a:buNone/>
                </a:pPr>
                <a:r>
                  <a:rPr lang="en-US" sz="2725" b="1">
                    <a:solidFill>
                      <a:srgbClr val="012B1B"/>
                    </a:solidFill>
                    <a:latin typeface="Century Gothic"/>
                    <a:ea typeface="Century Gothic"/>
                    <a:cs typeface="Century Gothic"/>
                    <a:sym typeface="Century Gothic"/>
                  </a:rPr>
                  <a:t>3</a:t>
                </a:r>
                <a:endParaRPr/>
              </a:p>
            </p:txBody>
          </p:sp>
        </p:grpSp>
        <p:sp>
          <p:nvSpPr>
            <p:cNvPr id="282" name="Google Shape;282;p2"/>
            <p:cNvSpPr txBox="1"/>
            <p:nvPr/>
          </p:nvSpPr>
          <p:spPr>
            <a:xfrm>
              <a:off x="2359727" y="6412400"/>
              <a:ext cx="6084641" cy="923330"/>
            </a:xfrm>
            <a:prstGeom prst="rect">
              <a:avLst/>
            </a:prstGeom>
            <a:noFill/>
            <a:ln>
              <a:noFill/>
            </a:ln>
          </p:spPr>
          <p:txBody>
            <a:bodyPr spcFirstLastPara="1" wrap="square" lIns="0" tIns="0" rIns="0" bIns="0" anchor="t" anchorCtr="0">
              <a:spAutoFit/>
            </a:bodyPr>
            <a:lstStyle/>
            <a:p>
              <a:pPr marL="0" marR="0" lvl="0" indent="0" algn="l" rtl="0">
                <a:lnSpc>
                  <a:spcPct val="120006"/>
                </a:lnSpc>
                <a:spcBef>
                  <a:spcPts val="0"/>
                </a:spcBef>
                <a:spcAft>
                  <a:spcPts val="0"/>
                </a:spcAft>
                <a:buNone/>
              </a:pPr>
              <a:r>
                <a:rPr lang="en-US" sz="3029">
                  <a:solidFill>
                    <a:srgbClr val="FFFFFF"/>
                  </a:solidFill>
                  <a:latin typeface="Century Gothic"/>
                  <a:ea typeface="Century Gothic"/>
                  <a:cs typeface="Century Gothic"/>
                  <a:sym typeface="Century Gothic"/>
                </a:rPr>
                <a:t>Role of PFMOs in Achieving Primary Health Care Goals</a:t>
              </a:r>
              <a:endParaRPr/>
            </a:p>
          </p:txBody>
        </p:sp>
      </p:grpSp>
      <p:grpSp>
        <p:nvGrpSpPr>
          <p:cNvPr id="283" name="Google Shape;283;p2"/>
          <p:cNvGrpSpPr/>
          <p:nvPr/>
        </p:nvGrpSpPr>
        <p:grpSpPr>
          <a:xfrm>
            <a:off x="591038" y="7717719"/>
            <a:ext cx="8023372" cy="1577355"/>
            <a:chOff x="713347" y="7692782"/>
            <a:chExt cx="7945506" cy="1562047"/>
          </a:xfrm>
        </p:grpSpPr>
        <p:grpSp>
          <p:nvGrpSpPr>
            <p:cNvPr id="284" name="Google Shape;284;p2"/>
            <p:cNvGrpSpPr/>
            <p:nvPr/>
          </p:nvGrpSpPr>
          <p:grpSpPr>
            <a:xfrm>
              <a:off x="713347" y="7692782"/>
              <a:ext cx="7945506" cy="1562047"/>
              <a:chOff x="0" y="-28575"/>
              <a:chExt cx="812800" cy="159793"/>
            </a:xfrm>
          </p:grpSpPr>
          <p:sp>
            <p:nvSpPr>
              <p:cNvPr id="285" name="Google Shape;285;p2"/>
              <p:cNvSpPr/>
              <p:nvPr/>
            </p:nvSpPr>
            <p:spPr>
              <a:xfrm>
                <a:off x="0" y="0"/>
                <a:ext cx="812800" cy="131218"/>
              </a:xfrm>
              <a:custGeom>
                <a:avLst/>
                <a:gdLst/>
                <a:ahLst/>
                <a:cxnLst/>
                <a:rect l="l" t="t" r="r" b="b"/>
                <a:pathLst>
                  <a:path w="812800" h="131218" extrusionOk="0">
                    <a:moveTo>
                      <a:pt x="0" y="0"/>
                    </a:moveTo>
                    <a:lnTo>
                      <a:pt x="812800" y="0"/>
                    </a:lnTo>
                    <a:lnTo>
                      <a:pt x="812800" y="131218"/>
                    </a:lnTo>
                    <a:lnTo>
                      <a:pt x="0" y="131218"/>
                    </a:lnTo>
                    <a:close/>
                  </a:path>
                </a:pathLst>
              </a:custGeom>
              <a:solidFill>
                <a:srgbClr val="012B1B"/>
              </a:solidFill>
              <a:ln>
                <a:noFill/>
              </a:ln>
            </p:spPr>
          </p:sp>
          <p:sp>
            <p:nvSpPr>
              <p:cNvPr id="286" name="Google Shape;286;p2"/>
              <p:cNvSpPr txBox="1"/>
              <p:nvPr/>
            </p:nvSpPr>
            <p:spPr>
              <a:xfrm>
                <a:off x="0" y="-28575"/>
                <a:ext cx="812800" cy="159793"/>
              </a:xfrm>
              <a:prstGeom prst="rect">
                <a:avLst/>
              </a:prstGeom>
              <a:noFill/>
              <a:ln>
                <a:noFill/>
              </a:ln>
            </p:spPr>
            <p:txBody>
              <a:bodyPr spcFirstLastPara="1" wrap="square" lIns="51275" tIns="51275" rIns="51275" bIns="51275" anchor="ctr" anchorCtr="0">
                <a:noAutofit/>
              </a:bodyPr>
              <a:lstStyle/>
              <a:p>
                <a:pPr marL="0" marR="0" lvl="0" indent="0" algn="ctr" rtl="0">
                  <a:lnSpc>
                    <a:spcPct val="108855"/>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287" name="Google Shape;287;p2"/>
            <p:cNvGrpSpPr/>
            <p:nvPr/>
          </p:nvGrpSpPr>
          <p:grpSpPr>
            <a:xfrm>
              <a:off x="713347" y="7926394"/>
              <a:ext cx="1257283" cy="1328435"/>
              <a:chOff x="0" y="-47625"/>
              <a:chExt cx="1309640" cy="1383754"/>
            </a:xfrm>
          </p:grpSpPr>
          <p:sp>
            <p:nvSpPr>
              <p:cNvPr id="288" name="Google Shape;288;p2"/>
              <p:cNvSpPr/>
              <p:nvPr/>
            </p:nvSpPr>
            <p:spPr>
              <a:xfrm>
                <a:off x="0" y="0"/>
                <a:ext cx="1309640" cy="1336129"/>
              </a:xfrm>
              <a:custGeom>
                <a:avLst/>
                <a:gdLst/>
                <a:ahLst/>
                <a:cxnLst/>
                <a:rect l="l" t="t" r="r" b="b"/>
                <a:pathLst>
                  <a:path w="1309640" h="1336129" extrusionOk="0">
                    <a:moveTo>
                      <a:pt x="0" y="0"/>
                    </a:moveTo>
                    <a:lnTo>
                      <a:pt x="1309640" y="0"/>
                    </a:lnTo>
                    <a:lnTo>
                      <a:pt x="1309640" y="1336129"/>
                    </a:lnTo>
                    <a:lnTo>
                      <a:pt x="0" y="1336129"/>
                    </a:lnTo>
                    <a:close/>
                  </a:path>
                </a:pathLst>
              </a:custGeom>
              <a:solidFill>
                <a:srgbClr val="29C978"/>
              </a:solidFill>
              <a:ln>
                <a:noFill/>
              </a:ln>
            </p:spPr>
          </p:sp>
          <p:sp>
            <p:nvSpPr>
              <p:cNvPr id="289" name="Google Shape;289;p2"/>
              <p:cNvSpPr txBox="1"/>
              <p:nvPr/>
            </p:nvSpPr>
            <p:spPr>
              <a:xfrm>
                <a:off x="0" y="-47625"/>
                <a:ext cx="1309640" cy="1383754"/>
              </a:xfrm>
              <a:prstGeom prst="rect">
                <a:avLst/>
              </a:prstGeom>
              <a:noFill/>
              <a:ln>
                <a:noFill/>
              </a:ln>
            </p:spPr>
            <p:txBody>
              <a:bodyPr spcFirstLastPara="1" wrap="square" lIns="55500" tIns="55500" rIns="55500" bIns="55500" anchor="ctr" anchorCtr="0">
                <a:noAutofit/>
              </a:bodyPr>
              <a:lstStyle/>
              <a:p>
                <a:pPr marL="0" marR="0" lvl="0" indent="0" algn="ctr" rtl="0">
                  <a:lnSpc>
                    <a:spcPct val="140036"/>
                  </a:lnSpc>
                  <a:spcBef>
                    <a:spcPts val="0"/>
                  </a:spcBef>
                  <a:spcAft>
                    <a:spcPts val="0"/>
                  </a:spcAft>
                  <a:buNone/>
                </a:pPr>
                <a:r>
                  <a:rPr lang="en-US" sz="2725" b="1">
                    <a:solidFill>
                      <a:srgbClr val="012B1B"/>
                    </a:solidFill>
                    <a:latin typeface="Century Gothic"/>
                    <a:ea typeface="Century Gothic"/>
                    <a:cs typeface="Century Gothic"/>
                    <a:sym typeface="Century Gothic"/>
                  </a:rPr>
                  <a:t>4</a:t>
                </a:r>
                <a:endParaRPr/>
              </a:p>
            </p:txBody>
          </p:sp>
        </p:grpSp>
        <p:sp>
          <p:nvSpPr>
            <p:cNvPr id="290" name="Google Shape;290;p2"/>
            <p:cNvSpPr txBox="1"/>
            <p:nvPr/>
          </p:nvSpPr>
          <p:spPr>
            <a:xfrm>
              <a:off x="2359727" y="8156322"/>
              <a:ext cx="5970900" cy="1015800"/>
            </a:xfrm>
            <a:prstGeom prst="rect">
              <a:avLst/>
            </a:prstGeom>
            <a:noFill/>
            <a:ln>
              <a:noFill/>
            </a:ln>
          </p:spPr>
          <p:txBody>
            <a:bodyPr spcFirstLastPara="1" wrap="square" lIns="0" tIns="0" rIns="0" bIns="0" anchor="t" anchorCtr="0">
              <a:spAutoFit/>
            </a:bodyPr>
            <a:lstStyle/>
            <a:p>
              <a:pPr marL="0" marR="0" lvl="0" indent="0" algn="l" rtl="0">
                <a:lnSpc>
                  <a:spcPct val="120006"/>
                </a:lnSpc>
                <a:spcBef>
                  <a:spcPts val="0"/>
                </a:spcBef>
                <a:spcAft>
                  <a:spcPts val="0"/>
                </a:spcAft>
                <a:buNone/>
              </a:pPr>
              <a:r>
                <a:rPr lang="en-US" sz="3029">
                  <a:solidFill>
                    <a:schemeClr val="dk1"/>
                  </a:solidFill>
                  <a:latin typeface="Century Gothic"/>
                  <a:ea typeface="Century Gothic"/>
                  <a:cs typeface="Century Gothic"/>
                  <a:sym typeface="Century Gothic"/>
                </a:rPr>
                <a:t>Monitoring, and Tracking of PHC Service Utilization</a:t>
              </a:r>
              <a:endParaRPr>
                <a:solidFill>
                  <a:schemeClr val="dk1"/>
                </a:solidFill>
              </a:endParaRPr>
            </a:p>
          </p:txBody>
        </p:sp>
      </p:grpSp>
      <p:grpSp>
        <p:nvGrpSpPr>
          <p:cNvPr id="291" name="Google Shape;291;p2"/>
          <p:cNvGrpSpPr/>
          <p:nvPr/>
        </p:nvGrpSpPr>
        <p:grpSpPr>
          <a:xfrm>
            <a:off x="9712990" y="4192148"/>
            <a:ext cx="8023444" cy="1577369"/>
            <a:chOff x="9732894" y="5941303"/>
            <a:chExt cx="7945506" cy="1562047"/>
          </a:xfrm>
        </p:grpSpPr>
        <p:grpSp>
          <p:nvGrpSpPr>
            <p:cNvPr id="292" name="Google Shape;292;p2"/>
            <p:cNvGrpSpPr/>
            <p:nvPr/>
          </p:nvGrpSpPr>
          <p:grpSpPr>
            <a:xfrm>
              <a:off x="9732894" y="5941303"/>
              <a:ext cx="7945506" cy="1562047"/>
              <a:chOff x="0" y="-28575"/>
              <a:chExt cx="812800" cy="159793"/>
            </a:xfrm>
          </p:grpSpPr>
          <p:sp>
            <p:nvSpPr>
              <p:cNvPr id="293" name="Google Shape;293;p2"/>
              <p:cNvSpPr/>
              <p:nvPr/>
            </p:nvSpPr>
            <p:spPr>
              <a:xfrm>
                <a:off x="0" y="0"/>
                <a:ext cx="812800" cy="131218"/>
              </a:xfrm>
              <a:custGeom>
                <a:avLst/>
                <a:gdLst/>
                <a:ahLst/>
                <a:cxnLst/>
                <a:rect l="l" t="t" r="r" b="b"/>
                <a:pathLst>
                  <a:path w="812800" h="131218" extrusionOk="0">
                    <a:moveTo>
                      <a:pt x="0" y="0"/>
                    </a:moveTo>
                    <a:lnTo>
                      <a:pt x="812800" y="0"/>
                    </a:lnTo>
                    <a:lnTo>
                      <a:pt x="812800" y="131218"/>
                    </a:lnTo>
                    <a:lnTo>
                      <a:pt x="0" y="131218"/>
                    </a:lnTo>
                    <a:close/>
                  </a:path>
                </a:pathLst>
              </a:custGeom>
              <a:solidFill>
                <a:srgbClr val="012B1B"/>
              </a:solidFill>
              <a:ln>
                <a:noFill/>
              </a:ln>
            </p:spPr>
          </p:sp>
          <p:sp>
            <p:nvSpPr>
              <p:cNvPr id="294" name="Google Shape;294;p2"/>
              <p:cNvSpPr txBox="1"/>
              <p:nvPr/>
            </p:nvSpPr>
            <p:spPr>
              <a:xfrm>
                <a:off x="0" y="-28575"/>
                <a:ext cx="812800" cy="159793"/>
              </a:xfrm>
              <a:prstGeom prst="rect">
                <a:avLst/>
              </a:prstGeom>
              <a:noFill/>
              <a:ln>
                <a:noFill/>
              </a:ln>
            </p:spPr>
            <p:txBody>
              <a:bodyPr spcFirstLastPara="1" wrap="square" lIns="51275" tIns="51275" rIns="51275" bIns="51275" anchor="ctr" anchorCtr="0">
                <a:noAutofit/>
              </a:bodyPr>
              <a:lstStyle/>
              <a:p>
                <a:pPr marL="0" marR="0" lvl="0" indent="0" algn="ctr" rtl="0">
                  <a:lnSpc>
                    <a:spcPct val="108855"/>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295" name="Google Shape;295;p2"/>
            <p:cNvGrpSpPr/>
            <p:nvPr/>
          </p:nvGrpSpPr>
          <p:grpSpPr>
            <a:xfrm>
              <a:off x="9732894" y="6174915"/>
              <a:ext cx="1257283" cy="1328435"/>
              <a:chOff x="0" y="-47625"/>
              <a:chExt cx="1309640" cy="1383754"/>
            </a:xfrm>
          </p:grpSpPr>
          <p:sp>
            <p:nvSpPr>
              <p:cNvPr id="296" name="Google Shape;296;p2"/>
              <p:cNvSpPr/>
              <p:nvPr/>
            </p:nvSpPr>
            <p:spPr>
              <a:xfrm>
                <a:off x="0" y="0"/>
                <a:ext cx="1309640" cy="1336129"/>
              </a:xfrm>
              <a:custGeom>
                <a:avLst/>
                <a:gdLst/>
                <a:ahLst/>
                <a:cxnLst/>
                <a:rect l="l" t="t" r="r" b="b"/>
                <a:pathLst>
                  <a:path w="1309640" h="1336129" extrusionOk="0">
                    <a:moveTo>
                      <a:pt x="0" y="0"/>
                    </a:moveTo>
                    <a:lnTo>
                      <a:pt x="1309640" y="0"/>
                    </a:lnTo>
                    <a:lnTo>
                      <a:pt x="1309640" y="1336129"/>
                    </a:lnTo>
                    <a:lnTo>
                      <a:pt x="0" y="1336129"/>
                    </a:lnTo>
                    <a:close/>
                  </a:path>
                </a:pathLst>
              </a:custGeom>
              <a:solidFill>
                <a:srgbClr val="29C978"/>
              </a:solidFill>
              <a:ln>
                <a:noFill/>
              </a:ln>
            </p:spPr>
          </p:sp>
          <p:sp>
            <p:nvSpPr>
              <p:cNvPr id="297" name="Google Shape;297;p2"/>
              <p:cNvSpPr txBox="1"/>
              <p:nvPr/>
            </p:nvSpPr>
            <p:spPr>
              <a:xfrm>
                <a:off x="0" y="-47625"/>
                <a:ext cx="1309640" cy="1383754"/>
              </a:xfrm>
              <a:prstGeom prst="rect">
                <a:avLst/>
              </a:prstGeom>
              <a:noFill/>
              <a:ln>
                <a:noFill/>
              </a:ln>
            </p:spPr>
            <p:txBody>
              <a:bodyPr spcFirstLastPara="1" wrap="square" lIns="55500" tIns="55500" rIns="55500" bIns="55500" anchor="ctr" anchorCtr="0">
                <a:noAutofit/>
              </a:bodyPr>
              <a:lstStyle/>
              <a:p>
                <a:pPr marL="0" marR="0" lvl="0" indent="0" algn="ctr" rtl="0">
                  <a:lnSpc>
                    <a:spcPct val="140036"/>
                  </a:lnSpc>
                  <a:spcBef>
                    <a:spcPts val="0"/>
                  </a:spcBef>
                  <a:spcAft>
                    <a:spcPts val="0"/>
                  </a:spcAft>
                  <a:buNone/>
                </a:pPr>
                <a:r>
                  <a:rPr lang="en-US" sz="2725" b="1">
                    <a:solidFill>
                      <a:srgbClr val="012B1B"/>
                    </a:solidFill>
                    <a:latin typeface="Century Gothic"/>
                    <a:ea typeface="Century Gothic"/>
                    <a:cs typeface="Century Gothic"/>
                    <a:sym typeface="Century Gothic"/>
                  </a:rPr>
                  <a:t>6</a:t>
                </a:r>
                <a:endParaRPr/>
              </a:p>
            </p:txBody>
          </p:sp>
        </p:grpSp>
        <p:sp>
          <p:nvSpPr>
            <p:cNvPr id="298" name="Google Shape;298;p2"/>
            <p:cNvSpPr txBox="1"/>
            <p:nvPr/>
          </p:nvSpPr>
          <p:spPr>
            <a:xfrm>
              <a:off x="11379274" y="6404843"/>
              <a:ext cx="5970823" cy="923330"/>
            </a:xfrm>
            <a:prstGeom prst="rect">
              <a:avLst/>
            </a:prstGeom>
            <a:noFill/>
            <a:ln>
              <a:noFill/>
            </a:ln>
          </p:spPr>
          <p:txBody>
            <a:bodyPr spcFirstLastPara="1" wrap="square" lIns="0" tIns="0" rIns="0" bIns="0" anchor="t" anchorCtr="0">
              <a:spAutoFit/>
            </a:bodyPr>
            <a:lstStyle/>
            <a:p>
              <a:pPr marL="0" marR="0" lvl="0" indent="0" algn="l" rtl="0">
                <a:lnSpc>
                  <a:spcPct val="120006"/>
                </a:lnSpc>
                <a:spcBef>
                  <a:spcPts val="0"/>
                </a:spcBef>
                <a:spcAft>
                  <a:spcPts val="0"/>
                </a:spcAft>
                <a:buNone/>
              </a:pPr>
              <a:r>
                <a:rPr lang="en-US" sz="3029">
                  <a:solidFill>
                    <a:srgbClr val="FFFFFF"/>
                  </a:solidFill>
                  <a:latin typeface="Century Gothic"/>
                  <a:ea typeface="Century Gothic"/>
                  <a:cs typeface="Century Gothic"/>
                  <a:sym typeface="Century Gothic"/>
                </a:rPr>
                <a:t>PFMO Management Structure &amp; Key Stakeholders</a:t>
              </a:r>
              <a:endParaRPr/>
            </a:p>
          </p:txBody>
        </p:sp>
      </p:grpSp>
      <p:grpSp>
        <p:nvGrpSpPr>
          <p:cNvPr id="299" name="Google Shape;299;p2"/>
          <p:cNvGrpSpPr/>
          <p:nvPr/>
        </p:nvGrpSpPr>
        <p:grpSpPr>
          <a:xfrm>
            <a:off x="9712990" y="2424730"/>
            <a:ext cx="8023444" cy="1577369"/>
            <a:chOff x="0" y="-28575"/>
            <a:chExt cx="812800" cy="159793"/>
          </a:xfrm>
        </p:grpSpPr>
        <p:sp>
          <p:nvSpPr>
            <p:cNvPr id="300" name="Google Shape;300;p2"/>
            <p:cNvSpPr/>
            <p:nvPr/>
          </p:nvSpPr>
          <p:spPr>
            <a:xfrm>
              <a:off x="0" y="0"/>
              <a:ext cx="812800" cy="131218"/>
            </a:xfrm>
            <a:custGeom>
              <a:avLst/>
              <a:gdLst/>
              <a:ahLst/>
              <a:cxnLst/>
              <a:rect l="l" t="t" r="r" b="b"/>
              <a:pathLst>
                <a:path w="812800" h="131218" extrusionOk="0">
                  <a:moveTo>
                    <a:pt x="0" y="0"/>
                  </a:moveTo>
                  <a:lnTo>
                    <a:pt x="812800" y="0"/>
                  </a:lnTo>
                  <a:lnTo>
                    <a:pt x="812800" y="131218"/>
                  </a:lnTo>
                  <a:lnTo>
                    <a:pt x="0" y="131218"/>
                  </a:lnTo>
                  <a:close/>
                </a:path>
              </a:pathLst>
            </a:custGeom>
            <a:solidFill>
              <a:srgbClr val="012B1B"/>
            </a:solidFill>
            <a:ln>
              <a:noFill/>
            </a:ln>
          </p:spPr>
        </p:sp>
        <p:sp>
          <p:nvSpPr>
            <p:cNvPr id="301" name="Google Shape;301;p2"/>
            <p:cNvSpPr txBox="1"/>
            <p:nvPr/>
          </p:nvSpPr>
          <p:spPr>
            <a:xfrm>
              <a:off x="0" y="-28575"/>
              <a:ext cx="812800" cy="159793"/>
            </a:xfrm>
            <a:prstGeom prst="rect">
              <a:avLst/>
            </a:prstGeom>
            <a:noFill/>
            <a:ln>
              <a:noFill/>
            </a:ln>
          </p:spPr>
          <p:txBody>
            <a:bodyPr spcFirstLastPara="1" wrap="square" lIns="51275" tIns="51275" rIns="51275" bIns="51275" anchor="ctr" anchorCtr="0">
              <a:noAutofit/>
            </a:bodyPr>
            <a:lstStyle/>
            <a:p>
              <a:pPr marL="0" marR="0" lvl="0" indent="0" algn="ctr" rtl="0">
                <a:lnSpc>
                  <a:spcPct val="108855"/>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302" name="Google Shape;302;p2"/>
          <p:cNvGrpSpPr/>
          <p:nvPr/>
        </p:nvGrpSpPr>
        <p:grpSpPr>
          <a:xfrm>
            <a:off x="9712990" y="2660633"/>
            <a:ext cx="1295296" cy="1341466"/>
            <a:chOff x="0" y="-47625"/>
            <a:chExt cx="1336129" cy="1383754"/>
          </a:xfrm>
        </p:grpSpPr>
        <p:sp>
          <p:nvSpPr>
            <p:cNvPr id="303" name="Google Shape;303;p2"/>
            <p:cNvSpPr/>
            <p:nvPr/>
          </p:nvSpPr>
          <p:spPr>
            <a:xfrm>
              <a:off x="0" y="0"/>
              <a:ext cx="1336129" cy="1336129"/>
            </a:xfrm>
            <a:custGeom>
              <a:avLst/>
              <a:gdLst/>
              <a:ahLst/>
              <a:cxnLst/>
              <a:rect l="l" t="t" r="r" b="b"/>
              <a:pathLst>
                <a:path w="1336129" h="1336129" extrusionOk="0">
                  <a:moveTo>
                    <a:pt x="0" y="0"/>
                  </a:moveTo>
                  <a:lnTo>
                    <a:pt x="1336129" y="0"/>
                  </a:lnTo>
                  <a:lnTo>
                    <a:pt x="1336129" y="1336129"/>
                  </a:lnTo>
                  <a:lnTo>
                    <a:pt x="0" y="1336129"/>
                  </a:lnTo>
                  <a:close/>
                </a:path>
              </a:pathLst>
            </a:custGeom>
            <a:solidFill>
              <a:srgbClr val="29C978"/>
            </a:solidFill>
            <a:ln>
              <a:noFill/>
            </a:ln>
          </p:spPr>
        </p:sp>
        <p:sp>
          <p:nvSpPr>
            <p:cNvPr id="304" name="Google Shape;304;p2"/>
            <p:cNvSpPr txBox="1"/>
            <p:nvPr/>
          </p:nvSpPr>
          <p:spPr>
            <a:xfrm>
              <a:off x="0" y="-47625"/>
              <a:ext cx="1336129" cy="1383754"/>
            </a:xfrm>
            <a:prstGeom prst="rect">
              <a:avLst/>
            </a:prstGeom>
            <a:noFill/>
            <a:ln>
              <a:noFill/>
            </a:ln>
          </p:spPr>
          <p:txBody>
            <a:bodyPr spcFirstLastPara="1" wrap="square" lIns="55500" tIns="55500" rIns="55500" bIns="55500" anchor="ctr" anchorCtr="0">
              <a:noAutofit/>
            </a:bodyPr>
            <a:lstStyle/>
            <a:p>
              <a:pPr marL="0" marR="0" lvl="0" indent="0" algn="ctr" rtl="0">
                <a:lnSpc>
                  <a:spcPct val="140036"/>
                </a:lnSpc>
                <a:spcBef>
                  <a:spcPts val="0"/>
                </a:spcBef>
                <a:spcAft>
                  <a:spcPts val="0"/>
                </a:spcAft>
                <a:buNone/>
              </a:pPr>
              <a:r>
                <a:rPr lang="en-US" sz="2725" b="1">
                  <a:solidFill>
                    <a:srgbClr val="012B1B"/>
                  </a:solidFill>
                  <a:latin typeface="Century Gothic"/>
                  <a:ea typeface="Century Gothic"/>
                  <a:cs typeface="Century Gothic"/>
                  <a:sym typeface="Century Gothic"/>
                </a:rPr>
                <a:t>5</a:t>
              </a:r>
              <a:endParaRPr/>
            </a:p>
          </p:txBody>
        </p:sp>
      </p:grpSp>
      <p:sp>
        <p:nvSpPr>
          <p:cNvPr id="305" name="Google Shape;305;p2"/>
          <p:cNvSpPr txBox="1"/>
          <p:nvPr/>
        </p:nvSpPr>
        <p:spPr>
          <a:xfrm>
            <a:off x="11375521" y="2892817"/>
            <a:ext cx="5476287" cy="932387"/>
          </a:xfrm>
          <a:prstGeom prst="rect">
            <a:avLst/>
          </a:prstGeom>
          <a:noFill/>
          <a:ln>
            <a:noFill/>
          </a:ln>
        </p:spPr>
        <p:txBody>
          <a:bodyPr spcFirstLastPara="1" wrap="square" lIns="0" tIns="0" rIns="0" bIns="0" anchor="t" anchorCtr="0">
            <a:spAutoFit/>
          </a:bodyPr>
          <a:lstStyle/>
          <a:p>
            <a:pPr marL="0" marR="0" lvl="0" indent="0" algn="l" rtl="0">
              <a:lnSpc>
                <a:spcPct val="120006"/>
              </a:lnSpc>
              <a:spcBef>
                <a:spcPts val="0"/>
              </a:spcBef>
              <a:spcAft>
                <a:spcPts val="0"/>
              </a:spcAft>
              <a:buNone/>
            </a:pPr>
            <a:r>
              <a:rPr lang="en-US" sz="3029">
                <a:solidFill>
                  <a:srgbClr val="FFFFFF"/>
                </a:solidFill>
                <a:latin typeface="Century Gothic"/>
                <a:ea typeface="Century Gothic"/>
                <a:cs typeface="Century Gothic"/>
                <a:sym typeface="Century Gothic"/>
              </a:rPr>
              <a:t>Strengthening Health Systems and Infrastructure</a:t>
            </a:r>
            <a:endParaRPr/>
          </a:p>
        </p:txBody>
      </p:sp>
      <p:grpSp>
        <p:nvGrpSpPr>
          <p:cNvPr id="306" name="Google Shape;306;p2"/>
          <p:cNvGrpSpPr/>
          <p:nvPr/>
        </p:nvGrpSpPr>
        <p:grpSpPr>
          <a:xfrm>
            <a:off x="9712990" y="5956760"/>
            <a:ext cx="8023444" cy="1577369"/>
            <a:chOff x="9707463" y="4191053"/>
            <a:chExt cx="7945506" cy="1562047"/>
          </a:xfrm>
        </p:grpSpPr>
        <p:grpSp>
          <p:nvGrpSpPr>
            <p:cNvPr id="307" name="Google Shape;307;p2"/>
            <p:cNvGrpSpPr/>
            <p:nvPr/>
          </p:nvGrpSpPr>
          <p:grpSpPr>
            <a:xfrm>
              <a:off x="9707463" y="4191053"/>
              <a:ext cx="7945506" cy="1562047"/>
              <a:chOff x="0" y="-28575"/>
              <a:chExt cx="812800" cy="159793"/>
            </a:xfrm>
          </p:grpSpPr>
          <p:sp>
            <p:nvSpPr>
              <p:cNvPr id="308" name="Google Shape;308;p2"/>
              <p:cNvSpPr/>
              <p:nvPr/>
            </p:nvSpPr>
            <p:spPr>
              <a:xfrm>
                <a:off x="0" y="0"/>
                <a:ext cx="812800" cy="131218"/>
              </a:xfrm>
              <a:custGeom>
                <a:avLst/>
                <a:gdLst/>
                <a:ahLst/>
                <a:cxnLst/>
                <a:rect l="l" t="t" r="r" b="b"/>
                <a:pathLst>
                  <a:path w="812800" h="131218" extrusionOk="0">
                    <a:moveTo>
                      <a:pt x="0" y="0"/>
                    </a:moveTo>
                    <a:lnTo>
                      <a:pt x="812800" y="0"/>
                    </a:lnTo>
                    <a:lnTo>
                      <a:pt x="812800" y="131218"/>
                    </a:lnTo>
                    <a:lnTo>
                      <a:pt x="0" y="131218"/>
                    </a:lnTo>
                    <a:close/>
                  </a:path>
                </a:pathLst>
              </a:custGeom>
              <a:solidFill>
                <a:srgbClr val="012B1B"/>
              </a:solidFill>
              <a:ln>
                <a:noFill/>
              </a:ln>
            </p:spPr>
          </p:sp>
          <p:sp>
            <p:nvSpPr>
              <p:cNvPr id="309" name="Google Shape;309;p2"/>
              <p:cNvSpPr txBox="1"/>
              <p:nvPr/>
            </p:nvSpPr>
            <p:spPr>
              <a:xfrm>
                <a:off x="0" y="-28575"/>
                <a:ext cx="812800" cy="159793"/>
              </a:xfrm>
              <a:prstGeom prst="rect">
                <a:avLst/>
              </a:prstGeom>
              <a:noFill/>
              <a:ln>
                <a:noFill/>
              </a:ln>
            </p:spPr>
            <p:txBody>
              <a:bodyPr spcFirstLastPara="1" wrap="square" lIns="51275" tIns="51275" rIns="51275" bIns="51275" anchor="ctr" anchorCtr="0">
                <a:noAutofit/>
              </a:bodyPr>
              <a:lstStyle/>
              <a:p>
                <a:pPr marL="0" marR="0" lvl="0" indent="0" algn="ctr" rtl="0">
                  <a:lnSpc>
                    <a:spcPct val="108855"/>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310" name="Google Shape;310;p2"/>
            <p:cNvGrpSpPr/>
            <p:nvPr/>
          </p:nvGrpSpPr>
          <p:grpSpPr>
            <a:xfrm>
              <a:off x="9707463" y="4424665"/>
              <a:ext cx="1282714" cy="1328435"/>
              <a:chOff x="0" y="-47625"/>
              <a:chExt cx="1336129" cy="1383754"/>
            </a:xfrm>
          </p:grpSpPr>
          <p:sp>
            <p:nvSpPr>
              <p:cNvPr id="311" name="Google Shape;311;p2"/>
              <p:cNvSpPr/>
              <p:nvPr/>
            </p:nvSpPr>
            <p:spPr>
              <a:xfrm>
                <a:off x="0" y="0"/>
                <a:ext cx="1336129" cy="1336129"/>
              </a:xfrm>
              <a:custGeom>
                <a:avLst/>
                <a:gdLst/>
                <a:ahLst/>
                <a:cxnLst/>
                <a:rect l="l" t="t" r="r" b="b"/>
                <a:pathLst>
                  <a:path w="1336129" h="1336129" extrusionOk="0">
                    <a:moveTo>
                      <a:pt x="0" y="0"/>
                    </a:moveTo>
                    <a:lnTo>
                      <a:pt x="1336129" y="0"/>
                    </a:lnTo>
                    <a:lnTo>
                      <a:pt x="1336129" y="1336129"/>
                    </a:lnTo>
                    <a:lnTo>
                      <a:pt x="0" y="1336129"/>
                    </a:lnTo>
                    <a:close/>
                  </a:path>
                </a:pathLst>
              </a:custGeom>
              <a:solidFill>
                <a:srgbClr val="29C978"/>
              </a:solidFill>
              <a:ln>
                <a:noFill/>
              </a:ln>
            </p:spPr>
          </p:sp>
          <p:sp>
            <p:nvSpPr>
              <p:cNvPr id="312" name="Google Shape;312;p2"/>
              <p:cNvSpPr txBox="1"/>
              <p:nvPr/>
            </p:nvSpPr>
            <p:spPr>
              <a:xfrm>
                <a:off x="0" y="-47625"/>
                <a:ext cx="1336129" cy="1383754"/>
              </a:xfrm>
              <a:prstGeom prst="rect">
                <a:avLst/>
              </a:prstGeom>
              <a:noFill/>
              <a:ln>
                <a:noFill/>
              </a:ln>
            </p:spPr>
            <p:txBody>
              <a:bodyPr spcFirstLastPara="1" wrap="square" lIns="55500" tIns="55500" rIns="55500" bIns="55500" anchor="ctr" anchorCtr="0">
                <a:noAutofit/>
              </a:bodyPr>
              <a:lstStyle/>
              <a:p>
                <a:pPr marL="0" marR="0" lvl="0" indent="0" algn="ctr" rtl="0">
                  <a:lnSpc>
                    <a:spcPct val="140036"/>
                  </a:lnSpc>
                  <a:spcBef>
                    <a:spcPts val="0"/>
                  </a:spcBef>
                  <a:spcAft>
                    <a:spcPts val="0"/>
                  </a:spcAft>
                  <a:buNone/>
                </a:pPr>
                <a:r>
                  <a:rPr lang="en-US" sz="2725" b="1">
                    <a:solidFill>
                      <a:srgbClr val="012B1B"/>
                    </a:solidFill>
                    <a:latin typeface="Century Gothic"/>
                    <a:ea typeface="Century Gothic"/>
                    <a:cs typeface="Century Gothic"/>
                    <a:sym typeface="Century Gothic"/>
                  </a:rPr>
                  <a:t>7</a:t>
                </a:r>
                <a:endParaRPr/>
              </a:p>
            </p:txBody>
          </p:sp>
        </p:grpSp>
        <p:sp>
          <p:nvSpPr>
            <p:cNvPr id="313" name="Google Shape;313;p2"/>
            <p:cNvSpPr txBox="1"/>
            <p:nvPr/>
          </p:nvSpPr>
          <p:spPr>
            <a:xfrm>
              <a:off x="11353843" y="4654593"/>
              <a:ext cx="5423092" cy="923330"/>
            </a:xfrm>
            <a:prstGeom prst="rect">
              <a:avLst/>
            </a:prstGeom>
            <a:noFill/>
            <a:ln>
              <a:noFill/>
            </a:ln>
          </p:spPr>
          <p:txBody>
            <a:bodyPr spcFirstLastPara="1" wrap="square" lIns="0" tIns="0" rIns="0" bIns="0" anchor="t" anchorCtr="0">
              <a:spAutoFit/>
            </a:bodyPr>
            <a:lstStyle/>
            <a:p>
              <a:pPr marL="0" marR="0" lvl="0" indent="0" algn="l" rtl="0">
                <a:lnSpc>
                  <a:spcPct val="120006"/>
                </a:lnSpc>
                <a:spcBef>
                  <a:spcPts val="0"/>
                </a:spcBef>
                <a:spcAft>
                  <a:spcPts val="0"/>
                </a:spcAft>
                <a:buNone/>
              </a:pPr>
              <a:r>
                <a:rPr lang="en-US" sz="3029">
                  <a:solidFill>
                    <a:srgbClr val="FFFFFF"/>
                  </a:solidFill>
                  <a:latin typeface="Century Gothic"/>
                  <a:ea typeface="Century Gothic"/>
                  <a:cs typeface="Century Gothic"/>
                  <a:sym typeface="Century Gothic"/>
                </a:rPr>
                <a:t>Participating in Update Meetings</a:t>
              </a:r>
              <a:endParaRPr/>
            </a:p>
          </p:txBody>
        </p:sp>
      </p:grpSp>
      <p:grpSp>
        <p:nvGrpSpPr>
          <p:cNvPr id="314" name="Google Shape;314;p2"/>
          <p:cNvGrpSpPr/>
          <p:nvPr/>
        </p:nvGrpSpPr>
        <p:grpSpPr>
          <a:xfrm>
            <a:off x="9712990" y="7706110"/>
            <a:ext cx="8023444" cy="1577369"/>
            <a:chOff x="9707463" y="7681217"/>
            <a:chExt cx="7945506" cy="1562047"/>
          </a:xfrm>
        </p:grpSpPr>
        <p:grpSp>
          <p:nvGrpSpPr>
            <p:cNvPr id="315" name="Google Shape;315;p2"/>
            <p:cNvGrpSpPr/>
            <p:nvPr/>
          </p:nvGrpSpPr>
          <p:grpSpPr>
            <a:xfrm>
              <a:off x="9707463" y="7681217"/>
              <a:ext cx="7945506" cy="1562047"/>
              <a:chOff x="0" y="-28575"/>
              <a:chExt cx="812800" cy="159793"/>
            </a:xfrm>
          </p:grpSpPr>
          <p:sp>
            <p:nvSpPr>
              <p:cNvPr id="316" name="Google Shape;316;p2"/>
              <p:cNvSpPr/>
              <p:nvPr/>
            </p:nvSpPr>
            <p:spPr>
              <a:xfrm>
                <a:off x="0" y="0"/>
                <a:ext cx="812800" cy="131218"/>
              </a:xfrm>
              <a:custGeom>
                <a:avLst/>
                <a:gdLst/>
                <a:ahLst/>
                <a:cxnLst/>
                <a:rect l="l" t="t" r="r" b="b"/>
                <a:pathLst>
                  <a:path w="812800" h="131218" extrusionOk="0">
                    <a:moveTo>
                      <a:pt x="0" y="0"/>
                    </a:moveTo>
                    <a:lnTo>
                      <a:pt x="812800" y="0"/>
                    </a:lnTo>
                    <a:lnTo>
                      <a:pt x="812800" y="131218"/>
                    </a:lnTo>
                    <a:lnTo>
                      <a:pt x="0" y="131218"/>
                    </a:lnTo>
                    <a:close/>
                  </a:path>
                </a:pathLst>
              </a:custGeom>
              <a:solidFill>
                <a:srgbClr val="012B1B"/>
              </a:solidFill>
              <a:ln>
                <a:noFill/>
              </a:ln>
            </p:spPr>
          </p:sp>
          <p:sp>
            <p:nvSpPr>
              <p:cNvPr id="317" name="Google Shape;317;p2"/>
              <p:cNvSpPr txBox="1"/>
              <p:nvPr/>
            </p:nvSpPr>
            <p:spPr>
              <a:xfrm>
                <a:off x="0" y="-28575"/>
                <a:ext cx="812800" cy="159793"/>
              </a:xfrm>
              <a:prstGeom prst="rect">
                <a:avLst/>
              </a:prstGeom>
              <a:noFill/>
              <a:ln>
                <a:noFill/>
              </a:ln>
            </p:spPr>
            <p:txBody>
              <a:bodyPr spcFirstLastPara="1" wrap="square" lIns="51275" tIns="51275" rIns="51275" bIns="51275" anchor="ctr" anchorCtr="0">
                <a:noAutofit/>
              </a:bodyPr>
              <a:lstStyle/>
              <a:p>
                <a:pPr marL="0" marR="0" lvl="0" indent="0" algn="ctr" rtl="0">
                  <a:lnSpc>
                    <a:spcPct val="108855"/>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318" name="Google Shape;318;p2"/>
            <p:cNvGrpSpPr/>
            <p:nvPr/>
          </p:nvGrpSpPr>
          <p:grpSpPr>
            <a:xfrm>
              <a:off x="9707463" y="7914829"/>
              <a:ext cx="1257283" cy="1328435"/>
              <a:chOff x="0" y="-47625"/>
              <a:chExt cx="1309640" cy="1383754"/>
            </a:xfrm>
          </p:grpSpPr>
          <p:sp>
            <p:nvSpPr>
              <p:cNvPr id="319" name="Google Shape;319;p2"/>
              <p:cNvSpPr/>
              <p:nvPr/>
            </p:nvSpPr>
            <p:spPr>
              <a:xfrm>
                <a:off x="0" y="0"/>
                <a:ext cx="1309640" cy="1336129"/>
              </a:xfrm>
              <a:custGeom>
                <a:avLst/>
                <a:gdLst/>
                <a:ahLst/>
                <a:cxnLst/>
                <a:rect l="l" t="t" r="r" b="b"/>
                <a:pathLst>
                  <a:path w="1309640" h="1336129" extrusionOk="0">
                    <a:moveTo>
                      <a:pt x="0" y="0"/>
                    </a:moveTo>
                    <a:lnTo>
                      <a:pt x="1309640" y="0"/>
                    </a:lnTo>
                    <a:lnTo>
                      <a:pt x="1309640" y="1336129"/>
                    </a:lnTo>
                    <a:lnTo>
                      <a:pt x="0" y="1336129"/>
                    </a:lnTo>
                    <a:close/>
                  </a:path>
                </a:pathLst>
              </a:custGeom>
              <a:solidFill>
                <a:srgbClr val="29C978"/>
              </a:solidFill>
              <a:ln>
                <a:noFill/>
              </a:ln>
            </p:spPr>
          </p:sp>
          <p:sp>
            <p:nvSpPr>
              <p:cNvPr id="320" name="Google Shape;320;p2"/>
              <p:cNvSpPr txBox="1"/>
              <p:nvPr/>
            </p:nvSpPr>
            <p:spPr>
              <a:xfrm>
                <a:off x="0" y="-47625"/>
                <a:ext cx="1309640" cy="1383754"/>
              </a:xfrm>
              <a:prstGeom prst="rect">
                <a:avLst/>
              </a:prstGeom>
              <a:noFill/>
              <a:ln>
                <a:noFill/>
              </a:ln>
            </p:spPr>
            <p:txBody>
              <a:bodyPr spcFirstLastPara="1" wrap="square" lIns="55500" tIns="55500" rIns="55500" bIns="55500" anchor="ctr" anchorCtr="0">
                <a:noAutofit/>
              </a:bodyPr>
              <a:lstStyle/>
              <a:p>
                <a:pPr marL="0" marR="0" lvl="0" indent="0" algn="ctr" rtl="0">
                  <a:lnSpc>
                    <a:spcPct val="140036"/>
                  </a:lnSpc>
                  <a:spcBef>
                    <a:spcPts val="0"/>
                  </a:spcBef>
                  <a:spcAft>
                    <a:spcPts val="0"/>
                  </a:spcAft>
                  <a:buNone/>
                </a:pPr>
                <a:r>
                  <a:rPr lang="en-US" sz="2725" b="1">
                    <a:solidFill>
                      <a:srgbClr val="012B1B"/>
                    </a:solidFill>
                    <a:latin typeface="Century Gothic"/>
                    <a:ea typeface="Century Gothic"/>
                    <a:cs typeface="Century Gothic"/>
                    <a:sym typeface="Century Gothic"/>
                  </a:rPr>
                  <a:t>8</a:t>
                </a:r>
                <a:endParaRPr/>
              </a:p>
            </p:txBody>
          </p:sp>
        </p:grpSp>
        <p:sp>
          <p:nvSpPr>
            <p:cNvPr id="321" name="Google Shape;321;p2"/>
            <p:cNvSpPr txBox="1"/>
            <p:nvPr/>
          </p:nvSpPr>
          <p:spPr>
            <a:xfrm>
              <a:off x="11353843" y="8373332"/>
              <a:ext cx="5970823" cy="461665"/>
            </a:xfrm>
            <a:prstGeom prst="rect">
              <a:avLst/>
            </a:prstGeom>
            <a:noFill/>
            <a:ln>
              <a:noFill/>
            </a:ln>
          </p:spPr>
          <p:txBody>
            <a:bodyPr spcFirstLastPara="1" wrap="square" lIns="0" tIns="0" rIns="0" bIns="0" anchor="t" anchorCtr="0">
              <a:spAutoFit/>
            </a:bodyPr>
            <a:lstStyle/>
            <a:p>
              <a:pPr marL="0" marR="0" lvl="0" indent="0" algn="l" rtl="0">
                <a:lnSpc>
                  <a:spcPct val="120006"/>
                </a:lnSpc>
                <a:spcBef>
                  <a:spcPts val="0"/>
                </a:spcBef>
                <a:spcAft>
                  <a:spcPts val="0"/>
                </a:spcAft>
                <a:buNone/>
              </a:pPr>
              <a:r>
                <a:rPr lang="en-US" sz="3029">
                  <a:solidFill>
                    <a:srgbClr val="FFFFFF"/>
                  </a:solidFill>
                  <a:latin typeface="Century Gothic"/>
                  <a:ea typeface="Century Gothic"/>
                  <a:cs typeface="Century Gothic"/>
                  <a:sym typeface="Century Gothic"/>
                </a:rPr>
                <a:t>Conclusion</a:t>
              </a:r>
              <a:endParaRPr/>
            </a:p>
          </p:txBody>
        </p:sp>
      </p:grpSp>
      <p:sp>
        <p:nvSpPr>
          <p:cNvPr id="322" name="Google Shape;322;p2"/>
          <p:cNvSpPr txBox="1"/>
          <p:nvPr/>
        </p:nvSpPr>
        <p:spPr>
          <a:xfrm>
            <a:off x="353605" y="9929310"/>
            <a:ext cx="4888528" cy="154545"/>
          </a:xfrm>
          <a:prstGeom prst="rect">
            <a:avLst/>
          </a:prstGeom>
          <a:noFill/>
          <a:ln>
            <a:noFill/>
          </a:ln>
        </p:spPr>
        <p:txBody>
          <a:bodyPr spcFirstLastPara="1" wrap="square" lIns="0" tIns="0" rIns="0" bIns="0" anchor="t" anchorCtr="0">
            <a:spAutoFit/>
          </a:bodyPr>
          <a:lstStyle/>
          <a:p>
            <a:pPr marL="0" marR="0" lvl="0" indent="0" algn="l" rtl="0">
              <a:lnSpc>
                <a:spcPct val="84996"/>
              </a:lnSpc>
              <a:spcBef>
                <a:spcPts val="0"/>
              </a:spcBef>
              <a:spcAft>
                <a:spcPts val="0"/>
              </a:spcAft>
              <a:buNone/>
            </a:pPr>
            <a:r>
              <a:rPr lang="en-US" sz="1313">
                <a:solidFill>
                  <a:srgbClr val="000000"/>
                </a:solidFill>
                <a:latin typeface="Century Gothic"/>
                <a:ea typeface="Century Gothic"/>
                <a:cs typeface="Century Gothic"/>
                <a:sym typeface="Century Gothic"/>
              </a:rPr>
              <a:t>Module 2 - PFMOs Roles and Responsibilities</a:t>
            </a:r>
            <a:endParaRPr/>
          </a:p>
        </p:txBody>
      </p:sp>
      <p:sp>
        <p:nvSpPr>
          <p:cNvPr id="323" name="Google Shape;323;p2"/>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60</a:t>
            </a:fld>
            <a:endParaRPr sz="1616">
              <a:solidFill>
                <a:schemeClr val="dk1"/>
              </a:solidFill>
            </a:endParaRPr>
          </a:p>
        </p:txBody>
      </p:sp>
      <p:pic>
        <p:nvPicPr>
          <p:cNvPr id="324" name="Google Shape;324;p2"/>
          <p:cNvPicPr preferRelativeResize="0"/>
          <p:nvPr/>
        </p:nvPicPr>
        <p:blipFill rotWithShape="1">
          <a:blip r:embed="rId5">
            <a:alphaModFix/>
          </a:blip>
          <a:srcRect/>
          <a:stretch/>
        </p:blipFill>
        <p:spPr>
          <a:xfrm>
            <a:off x="151067" y="96599"/>
            <a:ext cx="1601533" cy="641178"/>
          </a:xfrm>
          <a:prstGeom prst="rect">
            <a:avLst/>
          </a:prstGeom>
          <a:noFill/>
          <a:ln>
            <a:noFill/>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p3"/>
          <p:cNvSpPr/>
          <p:nvPr/>
        </p:nvSpPr>
        <p:spPr>
          <a:xfrm>
            <a:off x="-89700" y="137724"/>
            <a:ext cx="18470880" cy="10283509"/>
          </a:xfrm>
          <a:custGeom>
            <a:avLst/>
            <a:gdLst/>
            <a:ahLst/>
            <a:cxnLst/>
            <a:rect l="l" t="t" r="r" b="b"/>
            <a:pathLst>
              <a:path w="18288000" h="12169833" extrusionOk="0">
                <a:moveTo>
                  <a:pt x="0" y="0"/>
                </a:moveTo>
                <a:lnTo>
                  <a:pt x="18288000" y="0"/>
                </a:lnTo>
                <a:lnTo>
                  <a:pt x="18288000" y="12169833"/>
                </a:lnTo>
                <a:lnTo>
                  <a:pt x="0" y="12169833"/>
                </a:lnTo>
                <a:lnTo>
                  <a:pt x="0" y="0"/>
                </a:lnTo>
                <a:close/>
              </a:path>
            </a:pathLst>
          </a:custGeom>
          <a:blipFill rotWithShape="1">
            <a:blip r:embed="rId3">
              <a:alphaModFix amt="13000"/>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330" name="Google Shape;330;p3"/>
          <p:cNvSpPr/>
          <p:nvPr/>
        </p:nvSpPr>
        <p:spPr>
          <a:xfrm>
            <a:off x="834693" y="6528555"/>
            <a:ext cx="10864278" cy="3208709"/>
          </a:xfrm>
          <a:custGeom>
            <a:avLst/>
            <a:gdLst/>
            <a:ahLst/>
            <a:cxnLst/>
            <a:rect l="l" t="t" r="r" b="b"/>
            <a:pathLst>
              <a:path w="3924819" h="1732532" extrusionOk="0">
                <a:moveTo>
                  <a:pt x="3800359" y="1732532"/>
                </a:moveTo>
                <a:lnTo>
                  <a:pt x="124460" y="1732532"/>
                </a:lnTo>
                <a:cubicBezTo>
                  <a:pt x="55880" y="1732532"/>
                  <a:pt x="0" y="1676652"/>
                  <a:pt x="0" y="1608072"/>
                </a:cubicBezTo>
                <a:lnTo>
                  <a:pt x="0" y="124460"/>
                </a:lnTo>
                <a:cubicBezTo>
                  <a:pt x="0" y="55880"/>
                  <a:pt x="55880" y="0"/>
                  <a:pt x="124460" y="0"/>
                </a:cubicBezTo>
                <a:lnTo>
                  <a:pt x="3800359" y="0"/>
                </a:lnTo>
                <a:cubicBezTo>
                  <a:pt x="3868939" y="0"/>
                  <a:pt x="3924819" y="55880"/>
                  <a:pt x="3924819" y="124460"/>
                </a:cubicBezTo>
                <a:lnTo>
                  <a:pt x="3924819" y="1608072"/>
                </a:lnTo>
                <a:cubicBezTo>
                  <a:pt x="3924819" y="1676652"/>
                  <a:pt x="3868939" y="1732532"/>
                  <a:pt x="3800359" y="1732532"/>
                </a:cubicBezTo>
                <a:close/>
              </a:path>
            </a:pathLst>
          </a:custGeom>
          <a:solidFill>
            <a:srgbClr val="1869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3"/>
          <p:cNvSpPr txBox="1"/>
          <p:nvPr/>
        </p:nvSpPr>
        <p:spPr>
          <a:xfrm>
            <a:off x="834698" y="1376588"/>
            <a:ext cx="5019300" cy="621600"/>
          </a:xfrm>
          <a:prstGeom prst="rect">
            <a:avLst/>
          </a:prstGeom>
          <a:noFill/>
          <a:ln>
            <a:noFill/>
          </a:ln>
        </p:spPr>
        <p:txBody>
          <a:bodyPr spcFirstLastPara="1" wrap="square" lIns="0" tIns="0" rIns="0" bIns="0" anchor="t" anchorCtr="0">
            <a:spAutoFit/>
          </a:bodyPr>
          <a:lstStyle/>
          <a:p>
            <a:pPr marL="0" marR="0" lvl="0" indent="0" algn="l" rtl="0">
              <a:lnSpc>
                <a:spcPct val="140019"/>
              </a:lnSpc>
              <a:spcBef>
                <a:spcPts val="0"/>
              </a:spcBef>
              <a:spcAft>
                <a:spcPts val="0"/>
              </a:spcAft>
              <a:buNone/>
            </a:pPr>
            <a:r>
              <a:rPr lang="en-US" sz="4038" b="1">
                <a:solidFill>
                  <a:srgbClr val="186931"/>
                </a:solidFill>
                <a:latin typeface="Century Gothic"/>
                <a:ea typeface="Century Gothic"/>
                <a:cs typeface="Century Gothic"/>
                <a:sym typeface="Century Gothic"/>
              </a:rPr>
              <a:t>INTRODUCTION</a:t>
            </a:r>
            <a:endParaRPr/>
          </a:p>
        </p:txBody>
      </p:sp>
      <p:sp>
        <p:nvSpPr>
          <p:cNvPr id="332" name="Google Shape;332;p3"/>
          <p:cNvSpPr txBox="1"/>
          <p:nvPr/>
        </p:nvSpPr>
        <p:spPr>
          <a:xfrm>
            <a:off x="1517565" y="6892191"/>
            <a:ext cx="9704017" cy="3072797"/>
          </a:xfrm>
          <a:prstGeom prst="rect">
            <a:avLst/>
          </a:prstGeom>
          <a:noFill/>
          <a:ln>
            <a:noFill/>
          </a:ln>
        </p:spPr>
        <p:txBody>
          <a:bodyPr spcFirstLastPara="1" wrap="square" lIns="0" tIns="0" rIns="0" bIns="0" anchor="t" anchorCtr="0">
            <a:spAutoFit/>
          </a:bodyPr>
          <a:lstStyle/>
          <a:p>
            <a:pPr marL="0" marR="0" lvl="0" indent="0" algn="l" rtl="0">
              <a:lnSpc>
                <a:spcPct val="140021"/>
              </a:lnSpc>
              <a:spcBef>
                <a:spcPts val="0"/>
              </a:spcBef>
              <a:spcAft>
                <a:spcPts val="0"/>
              </a:spcAft>
              <a:buNone/>
            </a:pPr>
            <a:r>
              <a:rPr lang="en-US" sz="2826" b="1">
                <a:solidFill>
                  <a:srgbClr val="F8F8F8"/>
                </a:solidFill>
                <a:latin typeface="Century Gothic"/>
                <a:ea typeface="Century Gothic"/>
                <a:cs typeface="Century Gothic"/>
                <a:sym typeface="Century Gothic"/>
              </a:rPr>
              <a:t>KEY FOCUS AREAS:</a:t>
            </a:r>
            <a:endParaRPr/>
          </a:p>
          <a:p>
            <a:pPr marL="305221" marR="0" lvl="1" indent="0" algn="l" rtl="0">
              <a:lnSpc>
                <a:spcPct val="140021"/>
              </a:lnSpc>
              <a:spcBef>
                <a:spcPts val="0"/>
              </a:spcBef>
              <a:spcAft>
                <a:spcPts val="0"/>
              </a:spcAft>
              <a:buNone/>
            </a:pPr>
            <a:r>
              <a:rPr lang="en-US" sz="2826" b="0" i="0" u="none" strike="noStrike" cap="none">
                <a:solidFill>
                  <a:srgbClr val="F8F8F8"/>
                </a:solidFill>
                <a:latin typeface="Century Gothic"/>
                <a:ea typeface="Century Gothic"/>
                <a:cs typeface="Century Gothic"/>
                <a:sym typeface="Century Gothic"/>
              </a:rPr>
              <a:t>Roles and responsibilities of performance and financial management officers (PFMOs),  who play a key role in monitoring, verifying, and reporting on PHCs.</a:t>
            </a:r>
            <a:endParaRPr/>
          </a:p>
          <a:p>
            <a:pPr marL="0" marR="0" lvl="0" indent="0" algn="l" rtl="0">
              <a:lnSpc>
                <a:spcPct val="140021"/>
              </a:lnSpc>
              <a:spcBef>
                <a:spcPts val="0"/>
              </a:spcBef>
              <a:spcAft>
                <a:spcPts val="0"/>
              </a:spcAft>
              <a:buNone/>
            </a:pPr>
            <a:endParaRPr sz="2826">
              <a:solidFill>
                <a:srgbClr val="F8F8F8"/>
              </a:solidFill>
              <a:latin typeface="Century Gothic"/>
              <a:ea typeface="Century Gothic"/>
              <a:cs typeface="Century Gothic"/>
              <a:sym typeface="Century Gothic"/>
            </a:endParaRPr>
          </a:p>
        </p:txBody>
      </p:sp>
      <p:sp>
        <p:nvSpPr>
          <p:cNvPr id="333" name="Google Shape;333;p3"/>
          <p:cNvSpPr txBox="1"/>
          <p:nvPr/>
        </p:nvSpPr>
        <p:spPr>
          <a:xfrm>
            <a:off x="834694" y="2262060"/>
            <a:ext cx="11263625" cy="2363600"/>
          </a:xfrm>
          <a:prstGeom prst="rect">
            <a:avLst/>
          </a:prstGeom>
          <a:noFill/>
          <a:ln>
            <a:noFill/>
          </a:ln>
        </p:spPr>
        <p:txBody>
          <a:bodyPr spcFirstLastPara="1" wrap="square" lIns="0" tIns="0" rIns="0" bIns="0" anchor="t" anchorCtr="0">
            <a:spAutoFit/>
          </a:bodyPr>
          <a:lstStyle/>
          <a:p>
            <a:pPr marL="0" marR="0" lvl="0" indent="0" algn="just" rtl="0">
              <a:lnSpc>
                <a:spcPct val="140038"/>
              </a:lnSpc>
              <a:spcBef>
                <a:spcPts val="0"/>
              </a:spcBef>
              <a:spcAft>
                <a:spcPts val="0"/>
              </a:spcAft>
              <a:buNone/>
            </a:pPr>
            <a:r>
              <a:rPr lang="en-US" sz="2625">
                <a:solidFill>
                  <a:srgbClr val="000000"/>
                </a:solidFill>
                <a:latin typeface="Century Gothic"/>
                <a:ea typeface="Century Gothic"/>
                <a:cs typeface="Century Gothic"/>
                <a:sym typeface="Century Gothic"/>
              </a:rPr>
              <a:t>Primary Health Care (PHC) is the foundation of Nigeria's healthcare system, providing essential services to communities across the country. Ensuring that PHCs operate efficiently, use funds appropriately, and deliver quality care is crucial for improving health outcomes and achieving Universal Health Coverage (UHC). </a:t>
            </a:r>
            <a:endParaRPr/>
          </a:p>
        </p:txBody>
      </p:sp>
      <p:sp>
        <p:nvSpPr>
          <p:cNvPr id="334" name="Google Shape;334;p3"/>
          <p:cNvSpPr/>
          <p:nvPr/>
        </p:nvSpPr>
        <p:spPr>
          <a:xfrm>
            <a:off x="12734407" y="626685"/>
            <a:ext cx="5452055" cy="11358448"/>
          </a:xfrm>
          <a:custGeom>
            <a:avLst/>
            <a:gdLst/>
            <a:ahLst/>
            <a:cxnLst/>
            <a:rect l="l" t="t" r="r" b="b"/>
            <a:pathLst>
              <a:path w="5399095" h="11248115" extrusionOk="0">
                <a:moveTo>
                  <a:pt x="0" y="0"/>
                </a:moveTo>
                <a:lnTo>
                  <a:pt x="5399095" y="0"/>
                </a:lnTo>
                <a:lnTo>
                  <a:pt x="5399095" y="11248115"/>
                </a:lnTo>
                <a:lnTo>
                  <a:pt x="0" y="11248115"/>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335" name="Google Shape;335;p3"/>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61</a:t>
            </a:fld>
            <a:endParaRPr sz="1616">
              <a:solidFill>
                <a:schemeClr val="dk1"/>
              </a:solidFill>
            </a:endParaRPr>
          </a:p>
        </p:txBody>
      </p:sp>
      <p:pic>
        <p:nvPicPr>
          <p:cNvPr id="336" name="Google Shape;336;p3"/>
          <p:cNvPicPr preferRelativeResize="0"/>
          <p:nvPr/>
        </p:nvPicPr>
        <p:blipFill rotWithShape="1">
          <a:blip r:embed="rId5">
            <a:alphaModFix/>
          </a:blip>
          <a:srcRect/>
          <a:stretch/>
        </p:blipFill>
        <p:spPr>
          <a:xfrm>
            <a:off x="175392" y="242524"/>
            <a:ext cx="1601533" cy="641178"/>
          </a:xfrm>
          <a:prstGeom prst="rect">
            <a:avLst/>
          </a:prstGeom>
          <a:noFill/>
          <a:ln>
            <a:noFill/>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p4"/>
          <p:cNvSpPr/>
          <p:nvPr/>
        </p:nvSpPr>
        <p:spPr>
          <a:xfrm>
            <a:off x="365635" y="1796981"/>
            <a:ext cx="11375897" cy="7139744"/>
          </a:xfrm>
          <a:custGeom>
            <a:avLst/>
            <a:gdLst/>
            <a:ahLst/>
            <a:cxnLst/>
            <a:rect l="l" t="t" r="r" b="b"/>
            <a:pathLst>
              <a:path w="4109646" h="2579298" extrusionOk="0">
                <a:moveTo>
                  <a:pt x="3985186" y="2579298"/>
                </a:moveTo>
                <a:lnTo>
                  <a:pt x="124460" y="2579298"/>
                </a:lnTo>
                <a:cubicBezTo>
                  <a:pt x="55880" y="2579298"/>
                  <a:pt x="0" y="2523418"/>
                  <a:pt x="0" y="2454838"/>
                </a:cubicBezTo>
                <a:lnTo>
                  <a:pt x="0" y="124460"/>
                </a:lnTo>
                <a:cubicBezTo>
                  <a:pt x="0" y="55880"/>
                  <a:pt x="55880" y="0"/>
                  <a:pt x="124460" y="0"/>
                </a:cubicBezTo>
                <a:lnTo>
                  <a:pt x="3985186" y="0"/>
                </a:lnTo>
                <a:cubicBezTo>
                  <a:pt x="4053766" y="0"/>
                  <a:pt x="4109646" y="55880"/>
                  <a:pt x="4109646" y="124460"/>
                </a:cubicBezTo>
                <a:lnTo>
                  <a:pt x="4109646" y="2454838"/>
                </a:lnTo>
                <a:cubicBezTo>
                  <a:pt x="4109646" y="2523418"/>
                  <a:pt x="4053766" y="2579298"/>
                  <a:pt x="3985186" y="2579298"/>
                </a:cubicBezTo>
                <a:close/>
              </a:path>
            </a:pathLst>
          </a:custGeom>
          <a:solidFill>
            <a:srgbClr val="B5F5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4"/>
          <p:cNvSpPr/>
          <p:nvPr/>
        </p:nvSpPr>
        <p:spPr>
          <a:xfrm>
            <a:off x="-89693" y="-50453"/>
            <a:ext cx="15610241" cy="10387905"/>
          </a:xfrm>
          <a:custGeom>
            <a:avLst/>
            <a:gdLst/>
            <a:ahLst/>
            <a:cxnLst/>
            <a:rect l="l" t="t" r="r" b="b"/>
            <a:pathLst>
              <a:path w="15458607" h="10287000" extrusionOk="0">
                <a:moveTo>
                  <a:pt x="0" y="0"/>
                </a:moveTo>
                <a:lnTo>
                  <a:pt x="15458607" y="0"/>
                </a:lnTo>
                <a:lnTo>
                  <a:pt x="15458607" y="10287000"/>
                </a:lnTo>
                <a:lnTo>
                  <a:pt x="0" y="10287000"/>
                </a:lnTo>
                <a:lnTo>
                  <a:pt x="0" y="0"/>
                </a:lnTo>
                <a:close/>
              </a:path>
            </a:pathLst>
          </a:custGeom>
          <a:blipFill rotWithShape="1">
            <a:blip r:embed="rId3">
              <a:alphaModFix amt="9999"/>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343" name="Google Shape;343;p4"/>
          <p:cNvSpPr/>
          <p:nvPr/>
        </p:nvSpPr>
        <p:spPr>
          <a:xfrm>
            <a:off x="10298212" y="-50453"/>
            <a:ext cx="8079482" cy="10387905"/>
          </a:xfrm>
          <a:custGeom>
            <a:avLst/>
            <a:gdLst/>
            <a:ahLst/>
            <a:cxnLst/>
            <a:rect l="l" t="t" r="r" b="b"/>
            <a:pathLst>
              <a:path w="8001000" h="10287000" extrusionOk="0">
                <a:moveTo>
                  <a:pt x="0" y="0"/>
                </a:moveTo>
                <a:lnTo>
                  <a:pt x="8001000" y="0"/>
                </a:lnTo>
                <a:lnTo>
                  <a:pt x="8001000" y="10287000"/>
                </a:lnTo>
                <a:lnTo>
                  <a:pt x="0" y="10287000"/>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344" name="Google Shape;344;p4"/>
          <p:cNvSpPr txBox="1"/>
          <p:nvPr/>
        </p:nvSpPr>
        <p:spPr>
          <a:xfrm>
            <a:off x="487599" y="686872"/>
            <a:ext cx="7582010" cy="686152"/>
          </a:xfrm>
          <a:prstGeom prst="rect">
            <a:avLst/>
          </a:prstGeom>
          <a:noFill/>
          <a:ln>
            <a:noFill/>
          </a:ln>
        </p:spPr>
        <p:txBody>
          <a:bodyPr spcFirstLastPara="1" wrap="square" lIns="0" tIns="0" rIns="0" bIns="0" anchor="t" anchorCtr="0">
            <a:spAutoFit/>
          </a:bodyPr>
          <a:lstStyle/>
          <a:p>
            <a:pPr marL="0" marR="0" lvl="0" indent="0" algn="l" rtl="0">
              <a:lnSpc>
                <a:spcPct val="140019"/>
              </a:lnSpc>
              <a:spcBef>
                <a:spcPts val="0"/>
              </a:spcBef>
              <a:spcAft>
                <a:spcPts val="0"/>
              </a:spcAft>
              <a:buNone/>
            </a:pPr>
            <a:r>
              <a:rPr lang="en-US" sz="4038">
                <a:solidFill>
                  <a:srgbClr val="186931"/>
                </a:solidFill>
                <a:latin typeface="Century Gothic"/>
                <a:ea typeface="Century Gothic"/>
                <a:cs typeface="Century Gothic"/>
                <a:sym typeface="Century Gothic"/>
              </a:rPr>
              <a:t>LEARNING OBJECTIVES</a:t>
            </a:r>
            <a:endParaRPr/>
          </a:p>
        </p:txBody>
      </p:sp>
      <p:sp>
        <p:nvSpPr>
          <p:cNvPr id="345" name="Google Shape;345;p4"/>
          <p:cNvSpPr txBox="1"/>
          <p:nvPr/>
        </p:nvSpPr>
        <p:spPr>
          <a:xfrm>
            <a:off x="1063501" y="4255028"/>
            <a:ext cx="6408696" cy="3713618"/>
          </a:xfrm>
          <a:prstGeom prst="rect">
            <a:avLst/>
          </a:prstGeom>
          <a:noFill/>
          <a:ln>
            <a:noFill/>
          </a:ln>
        </p:spPr>
        <p:txBody>
          <a:bodyPr spcFirstLastPara="1" wrap="square" lIns="0" tIns="0" rIns="0" bIns="0" anchor="t" anchorCtr="0">
            <a:spAutoFit/>
          </a:bodyPr>
          <a:lstStyle/>
          <a:p>
            <a:pPr marL="566846" marR="0" lvl="1" indent="-283424" algn="l" rtl="0">
              <a:lnSpc>
                <a:spcPct val="120038"/>
              </a:lnSpc>
              <a:spcBef>
                <a:spcPts val="0"/>
              </a:spcBef>
              <a:spcAft>
                <a:spcPts val="0"/>
              </a:spcAft>
              <a:buClr>
                <a:srgbClr val="343432"/>
              </a:buClr>
              <a:buSzPts val="2625"/>
              <a:buFont typeface="Arial"/>
              <a:buChar char="•"/>
            </a:pPr>
            <a:r>
              <a:rPr lang="en-US" sz="2625" b="0" i="0" u="none" strike="noStrike" cap="none">
                <a:solidFill>
                  <a:srgbClr val="343432"/>
                </a:solidFill>
                <a:latin typeface="Century Gothic"/>
                <a:ea typeface="Century Gothic"/>
                <a:cs typeface="Century Gothic"/>
                <a:sym typeface="Century Gothic"/>
              </a:rPr>
              <a:t>Clearly define the roles and responsibilities of the PFMOs</a:t>
            </a:r>
            <a:endParaRPr/>
          </a:p>
          <a:p>
            <a:pPr marL="0" marR="0" lvl="0" indent="0" algn="l" rtl="0">
              <a:lnSpc>
                <a:spcPct val="120038"/>
              </a:lnSpc>
              <a:spcBef>
                <a:spcPts val="0"/>
              </a:spcBef>
              <a:spcAft>
                <a:spcPts val="0"/>
              </a:spcAft>
              <a:buNone/>
            </a:pPr>
            <a:endParaRPr sz="2625">
              <a:solidFill>
                <a:srgbClr val="343432"/>
              </a:solidFill>
              <a:latin typeface="Century Gothic"/>
              <a:ea typeface="Century Gothic"/>
              <a:cs typeface="Century Gothic"/>
              <a:sym typeface="Century Gothic"/>
            </a:endParaRPr>
          </a:p>
          <a:p>
            <a:pPr marL="566846" marR="0" lvl="1" indent="-283424" algn="l" rtl="0">
              <a:lnSpc>
                <a:spcPct val="120038"/>
              </a:lnSpc>
              <a:spcBef>
                <a:spcPts val="0"/>
              </a:spcBef>
              <a:spcAft>
                <a:spcPts val="0"/>
              </a:spcAft>
              <a:buClr>
                <a:srgbClr val="343432"/>
              </a:buClr>
              <a:buSzPts val="2625"/>
              <a:buFont typeface="Arial"/>
              <a:buChar char="•"/>
            </a:pPr>
            <a:r>
              <a:rPr lang="en-US" sz="2625" b="0" i="0" u="none" strike="noStrike" cap="none">
                <a:solidFill>
                  <a:srgbClr val="343432"/>
                </a:solidFill>
                <a:latin typeface="Century Gothic"/>
                <a:ea typeface="Century Gothic"/>
                <a:cs typeface="Century Gothic"/>
                <a:sym typeface="Century Gothic"/>
              </a:rPr>
              <a:t>Support PHC staff to enhance facility management</a:t>
            </a:r>
            <a:endParaRPr/>
          </a:p>
          <a:p>
            <a:pPr marL="0" marR="0" lvl="0" indent="0" algn="l" rtl="0">
              <a:lnSpc>
                <a:spcPct val="120038"/>
              </a:lnSpc>
              <a:spcBef>
                <a:spcPts val="0"/>
              </a:spcBef>
              <a:spcAft>
                <a:spcPts val="0"/>
              </a:spcAft>
              <a:buNone/>
            </a:pPr>
            <a:endParaRPr sz="2625">
              <a:solidFill>
                <a:srgbClr val="343432"/>
              </a:solidFill>
              <a:latin typeface="Century Gothic"/>
              <a:ea typeface="Century Gothic"/>
              <a:cs typeface="Century Gothic"/>
              <a:sym typeface="Century Gothic"/>
            </a:endParaRPr>
          </a:p>
          <a:p>
            <a:pPr marL="566846" marR="0" lvl="1" indent="-283424" algn="l" rtl="0">
              <a:lnSpc>
                <a:spcPct val="120038"/>
              </a:lnSpc>
              <a:spcBef>
                <a:spcPts val="0"/>
              </a:spcBef>
              <a:spcAft>
                <a:spcPts val="0"/>
              </a:spcAft>
              <a:buClr>
                <a:srgbClr val="343432"/>
              </a:buClr>
              <a:buSzPts val="2625"/>
              <a:buFont typeface="Arial"/>
              <a:buChar char="•"/>
            </a:pPr>
            <a:r>
              <a:rPr lang="en-US" sz="2625" b="0" i="0" u="none" strike="noStrike" cap="none">
                <a:solidFill>
                  <a:srgbClr val="343432"/>
                </a:solidFill>
                <a:latin typeface="Century Gothic"/>
                <a:ea typeface="Century Gothic"/>
                <a:cs typeface="Century Gothic"/>
                <a:sym typeface="Century Gothic"/>
              </a:rPr>
              <a:t>Collaborate with key stakeholders to ensure the seamless execution of their responsibilities</a:t>
            </a:r>
            <a:endParaRPr/>
          </a:p>
        </p:txBody>
      </p:sp>
      <p:sp>
        <p:nvSpPr>
          <p:cNvPr id="346" name="Google Shape;346;p4"/>
          <p:cNvSpPr txBox="1"/>
          <p:nvPr/>
        </p:nvSpPr>
        <p:spPr>
          <a:xfrm>
            <a:off x="949097" y="2763759"/>
            <a:ext cx="7120512" cy="851451"/>
          </a:xfrm>
          <a:prstGeom prst="rect">
            <a:avLst/>
          </a:prstGeom>
          <a:noFill/>
          <a:ln>
            <a:noFill/>
          </a:ln>
        </p:spPr>
        <p:txBody>
          <a:bodyPr spcFirstLastPara="1" wrap="square" lIns="0" tIns="0" rIns="0" bIns="0" anchor="t" anchorCtr="0">
            <a:spAutoFit/>
          </a:bodyPr>
          <a:lstStyle/>
          <a:p>
            <a:pPr marL="0" marR="0" lvl="0" indent="0" algn="l" rtl="0">
              <a:lnSpc>
                <a:spcPct val="139933"/>
              </a:lnSpc>
              <a:spcBef>
                <a:spcPts val="0"/>
              </a:spcBef>
              <a:spcAft>
                <a:spcPts val="0"/>
              </a:spcAft>
              <a:buNone/>
            </a:pPr>
            <a:r>
              <a:rPr lang="en-US" sz="2424" b="1">
                <a:solidFill>
                  <a:srgbClr val="000000"/>
                </a:solidFill>
                <a:latin typeface="Century Gothic"/>
                <a:ea typeface="Century Gothic"/>
                <a:cs typeface="Century Gothic"/>
                <a:sym typeface="Century Gothic"/>
              </a:rPr>
              <a:t>BY THE END OF THIS TRAINING, PARTICIPANTS SHOULD BE ABLE TO:</a:t>
            </a:r>
            <a:endParaRPr/>
          </a:p>
        </p:txBody>
      </p:sp>
      <p:sp>
        <p:nvSpPr>
          <p:cNvPr id="347" name="Google Shape;347;p4"/>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348" name="Google Shape;348;p4"/>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62</a:t>
            </a:fld>
            <a:endParaRPr/>
          </a:p>
        </p:txBody>
      </p:sp>
      <p:pic>
        <p:nvPicPr>
          <p:cNvPr id="349" name="Google Shape;349;p4"/>
          <p:cNvPicPr preferRelativeResize="0"/>
          <p:nvPr/>
        </p:nvPicPr>
        <p:blipFill rotWithShape="1">
          <a:blip r:embed="rId6">
            <a:alphaModFix/>
          </a:blip>
          <a:srcRect/>
          <a:stretch/>
        </p:blipFill>
        <p:spPr>
          <a:xfrm>
            <a:off x="151067" y="96599"/>
            <a:ext cx="1601533" cy="641178"/>
          </a:xfrm>
          <a:prstGeom prst="rect">
            <a:avLst/>
          </a:prstGeom>
          <a:noFill/>
          <a:ln>
            <a:noFill/>
          </a:ln>
        </p:spPr>
      </p:pic>
    </p:spTree>
  </p:cSld>
  <p:clrMapOvr>
    <a:masterClrMapping/>
  </p:clrMapOvr>
  <p:transition>
    <p:push/>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Google Shape;354;p5"/>
          <p:cNvSpPr/>
          <p:nvPr/>
        </p:nvSpPr>
        <p:spPr>
          <a:xfrm>
            <a:off x="411396" y="3522153"/>
            <a:ext cx="7651362" cy="7651362"/>
          </a:xfrm>
          <a:custGeom>
            <a:avLst/>
            <a:gdLst/>
            <a:ahLst/>
            <a:cxnLst/>
            <a:rect l="l" t="t" r="r" b="b"/>
            <a:pathLst>
              <a:path w="6350000" h="6350000" extrusionOk="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close/>
              </a:path>
            </a:pathLst>
          </a:custGeom>
          <a:solidFill>
            <a:srgbClr val="B5F5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5"/>
          <p:cNvSpPr/>
          <p:nvPr/>
        </p:nvSpPr>
        <p:spPr>
          <a:xfrm>
            <a:off x="1705780" y="2417290"/>
            <a:ext cx="5358443" cy="6744089"/>
          </a:xfrm>
          <a:custGeom>
            <a:avLst/>
            <a:gdLst/>
            <a:ahLst/>
            <a:cxnLst/>
            <a:rect l="l" t="t" r="r" b="b"/>
            <a:pathLst>
              <a:path w="1013022" h="1274980" extrusionOk="0">
                <a:moveTo>
                  <a:pt x="72949" y="0"/>
                </a:moveTo>
                <a:lnTo>
                  <a:pt x="940073" y="0"/>
                </a:lnTo>
                <a:cubicBezTo>
                  <a:pt x="959420" y="0"/>
                  <a:pt x="977975" y="7686"/>
                  <a:pt x="991656" y="21366"/>
                </a:cubicBezTo>
                <a:cubicBezTo>
                  <a:pt x="1005336" y="35047"/>
                  <a:pt x="1013022" y="53602"/>
                  <a:pt x="1013022" y="72949"/>
                </a:cubicBezTo>
                <a:lnTo>
                  <a:pt x="1013022" y="1202031"/>
                </a:lnTo>
                <a:cubicBezTo>
                  <a:pt x="1013022" y="1221379"/>
                  <a:pt x="1005336" y="1239934"/>
                  <a:pt x="991656" y="1253614"/>
                </a:cubicBezTo>
                <a:cubicBezTo>
                  <a:pt x="977975" y="1267295"/>
                  <a:pt x="959420" y="1274980"/>
                  <a:pt x="940073" y="1274980"/>
                </a:cubicBezTo>
                <a:lnTo>
                  <a:pt x="72949" y="1274980"/>
                </a:lnTo>
                <a:cubicBezTo>
                  <a:pt x="53602" y="1274980"/>
                  <a:pt x="35047" y="1267295"/>
                  <a:pt x="21366" y="1253614"/>
                </a:cubicBezTo>
                <a:cubicBezTo>
                  <a:pt x="7686" y="1239934"/>
                  <a:pt x="0" y="1221379"/>
                  <a:pt x="0" y="1202031"/>
                </a:cubicBezTo>
                <a:lnTo>
                  <a:pt x="0" y="72949"/>
                </a:lnTo>
                <a:cubicBezTo>
                  <a:pt x="0" y="53602"/>
                  <a:pt x="7686" y="35047"/>
                  <a:pt x="21366" y="21366"/>
                </a:cubicBezTo>
                <a:cubicBezTo>
                  <a:pt x="35047" y="7686"/>
                  <a:pt x="53602" y="0"/>
                  <a:pt x="72949" y="0"/>
                </a:cubicBezTo>
                <a:close/>
              </a:path>
            </a:pathLst>
          </a:custGeom>
          <a:blipFill rotWithShape="1">
            <a:blip r:embed="rId3">
              <a:alphaModFix/>
            </a:blip>
            <a:stretch>
              <a:fillRect t="-1094" b="-1093"/>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5"/>
          <p:cNvSpPr txBox="1"/>
          <p:nvPr/>
        </p:nvSpPr>
        <p:spPr>
          <a:xfrm>
            <a:off x="591044" y="818817"/>
            <a:ext cx="11894826" cy="1113684"/>
          </a:xfrm>
          <a:prstGeom prst="rect">
            <a:avLst/>
          </a:prstGeom>
          <a:noFill/>
          <a:ln>
            <a:noFill/>
          </a:ln>
        </p:spPr>
        <p:txBody>
          <a:bodyPr spcFirstLastPara="1" wrap="square" lIns="0" tIns="0" rIns="0" bIns="0" anchor="t" anchorCtr="0">
            <a:spAutoFit/>
          </a:bodyPr>
          <a:lstStyle/>
          <a:p>
            <a:pPr marL="0" marR="0" lvl="0" indent="0" algn="l" rtl="0">
              <a:lnSpc>
                <a:spcPct val="106016"/>
              </a:lnSpc>
              <a:spcBef>
                <a:spcPts val="0"/>
              </a:spcBef>
              <a:spcAft>
                <a:spcPts val="0"/>
              </a:spcAft>
              <a:buNone/>
            </a:pPr>
            <a:r>
              <a:rPr lang="en-US" sz="4039">
                <a:solidFill>
                  <a:srgbClr val="186931"/>
                </a:solidFill>
                <a:latin typeface="Century Gothic"/>
                <a:ea typeface="Century Gothic"/>
                <a:cs typeface="Century Gothic"/>
                <a:sym typeface="Century Gothic"/>
              </a:rPr>
              <a:t>OVERVIEW OF THE WORK SCOPE, KEY DELIVERABLES, AND MILESTONES OF PFMOS </a:t>
            </a:r>
            <a:endParaRPr/>
          </a:p>
        </p:txBody>
      </p:sp>
      <p:sp>
        <p:nvSpPr>
          <p:cNvPr id="357" name="Google Shape;357;p5"/>
          <p:cNvSpPr txBox="1"/>
          <p:nvPr/>
        </p:nvSpPr>
        <p:spPr>
          <a:xfrm>
            <a:off x="8692705" y="3737142"/>
            <a:ext cx="8194903" cy="5381036"/>
          </a:xfrm>
          <a:prstGeom prst="rect">
            <a:avLst/>
          </a:prstGeom>
          <a:noFill/>
          <a:ln>
            <a:noFill/>
          </a:ln>
        </p:spPr>
        <p:txBody>
          <a:bodyPr spcFirstLastPara="1" wrap="square" lIns="0" tIns="0" rIns="0" bIns="0" anchor="t" anchorCtr="0">
            <a:spAutoFit/>
          </a:bodyPr>
          <a:lstStyle/>
          <a:p>
            <a:pPr marL="0" marR="0" lvl="0" indent="0" algn="l" rtl="0">
              <a:lnSpc>
                <a:spcPct val="140022"/>
              </a:lnSpc>
              <a:spcBef>
                <a:spcPts val="0"/>
              </a:spcBef>
              <a:spcAft>
                <a:spcPts val="0"/>
              </a:spcAft>
              <a:buNone/>
            </a:pPr>
            <a:r>
              <a:rPr lang="en-US" sz="2726">
                <a:solidFill>
                  <a:srgbClr val="343432"/>
                </a:solidFill>
                <a:latin typeface="Century Gothic"/>
                <a:ea typeface="Century Gothic"/>
                <a:cs typeface="Century Gothic"/>
                <a:sym typeface="Century Gothic"/>
              </a:rPr>
              <a:t>The work scope of Performance and Financial Management Officers (PFMOs) is designed to enhance the operational efficiency, financial integrity, and service delivery quality of Primary Healthcare Centers (PHCs). PFMOs are embedded within the healthcare framework as custodians of transparency and accountability, ensuring that every financial and operational process aligns with the objectives of the Basic Health Care Provision Fund (BHCPF)</a:t>
            </a:r>
            <a:endParaRPr/>
          </a:p>
          <a:p>
            <a:pPr marL="0" marR="0" lvl="0" indent="0" algn="l" rtl="0">
              <a:lnSpc>
                <a:spcPct val="140022"/>
              </a:lnSpc>
              <a:spcBef>
                <a:spcPts val="0"/>
              </a:spcBef>
              <a:spcAft>
                <a:spcPts val="0"/>
              </a:spcAft>
              <a:buNone/>
            </a:pPr>
            <a:endParaRPr sz="2726">
              <a:solidFill>
                <a:srgbClr val="343432"/>
              </a:solidFill>
              <a:latin typeface="Century Gothic"/>
              <a:ea typeface="Century Gothic"/>
              <a:cs typeface="Century Gothic"/>
              <a:sym typeface="Century Gothic"/>
            </a:endParaRPr>
          </a:p>
        </p:txBody>
      </p:sp>
      <p:sp>
        <p:nvSpPr>
          <p:cNvPr id="358" name="Google Shape;358;p5"/>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359" name="Google Shape;359;p5"/>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63</a:t>
            </a:fld>
            <a:endParaRPr/>
          </a:p>
        </p:txBody>
      </p:sp>
      <p:pic>
        <p:nvPicPr>
          <p:cNvPr id="360" name="Google Shape;360;p5"/>
          <p:cNvPicPr preferRelativeResize="0"/>
          <p:nvPr/>
        </p:nvPicPr>
        <p:blipFill rotWithShape="1">
          <a:blip r:embed="rId5">
            <a:alphaModFix/>
          </a:blip>
          <a:srcRect/>
          <a:stretch/>
        </p:blipFill>
        <p:spPr>
          <a:xfrm>
            <a:off x="151067" y="96599"/>
            <a:ext cx="1601533" cy="641178"/>
          </a:xfrm>
          <a:prstGeom prst="rect">
            <a:avLst/>
          </a:prstGeom>
          <a:noFill/>
          <a:ln>
            <a:noFill/>
          </a:ln>
        </p:spPr>
      </p:pic>
    </p:spTree>
  </p:cSld>
  <p:clrMapOvr>
    <a:masterClrMapping/>
  </p:clrMapOvr>
  <p:transition>
    <p:push/>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Google Shape;365;p6"/>
          <p:cNvSpPr/>
          <p:nvPr/>
        </p:nvSpPr>
        <p:spPr>
          <a:xfrm>
            <a:off x="-89694" y="-50452"/>
            <a:ext cx="18467388" cy="10275684"/>
          </a:xfrm>
          <a:custGeom>
            <a:avLst/>
            <a:gdLst/>
            <a:ahLst/>
            <a:cxnLst/>
            <a:rect l="l" t="t" r="r" b="b"/>
            <a:pathLst>
              <a:path w="18288000" h="10175869" extrusionOk="0">
                <a:moveTo>
                  <a:pt x="0" y="0"/>
                </a:moveTo>
                <a:lnTo>
                  <a:pt x="18288000" y="0"/>
                </a:lnTo>
                <a:lnTo>
                  <a:pt x="18288000" y="10175869"/>
                </a:lnTo>
                <a:lnTo>
                  <a:pt x="0" y="10175869"/>
                </a:lnTo>
                <a:lnTo>
                  <a:pt x="0" y="0"/>
                </a:lnTo>
                <a:close/>
              </a:path>
            </a:pathLst>
          </a:custGeom>
          <a:blipFill rotWithShape="1">
            <a:blip r:embed="rId3">
              <a:alphaModFix amt="15000"/>
            </a:blip>
            <a:stretch>
              <a:fillRect t="-64981" b="-66072"/>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366" name="Google Shape;366;p6"/>
          <p:cNvSpPr/>
          <p:nvPr/>
        </p:nvSpPr>
        <p:spPr>
          <a:xfrm>
            <a:off x="37000" y="7490575"/>
            <a:ext cx="18235812" cy="3808805"/>
          </a:xfrm>
          <a:custGeom>
            <a:avLst/>
            <a:gdLst/>
            <a:ahLst/>
            <a:cxnLst/>
            <a:rect l="l" t="t" r="r" b="b"/>
            <a:pathLst>
              <a:path w="18420012" h="4659089" extrusionOk="0">
                <a:moveTo>
                  <a:pt x="0" y="0"/>
                </a:moveTo>
                <a:lnTo>
                  <a:pt x="18420012" y="0"/>
                </a:lnTo>
                <a:lnTo>
                  <a:pt x="18420012" y="4659089"/>
                </a:lnTo>
                <a:lnTo>
                  <a:pt x="0" y="4659089"/>
                </a:lnTo>
                <a:lnTo>
                  <a:pt x="0" y="0"/>
                </a:lnTo>
                <a:close/>
              </a:path>
            </a:pathLst>
          </a:custGeom>
          <a:blipFill rotWithShape="1">
            <a:blip r:embed="rId4">
              <a:alphaModFix/>
            </a:blip>
            <a:stretch>
              <a:fillRect t="-58918" b="-62472"/>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367" name="Google Shape;367;p6"/>
          <p:cNvSpPr txBox="1"/>
          <p:nvPr/>
        </p:nvSpPr>
        <p:spPr>
          <a:xfrm>
            <a:off x="586146" y="1055810"/>
            <a:ext cx="6512208" cy="518113"/>
          </a:xfrm>
          <a:prstGeom prst="rect">
            <a:avLst/>
          </a:prstGeom>
          <a:noFill/>
          <a:ln>
            <a:noFill/>
          </a:ln>
        </p:spPr>
        <p:txBody>
          <a:bodyPr spcFirstLastPara="1" wrap="square" lIns="0" tIns="0" rIns="0" bIns="0" anchor="t" anchorCtr="0">
            <a:spAutoFit/>
          </a:bodyPr>
          <a:lstStyle/>
          <a:p>
            <a:pPr marL="0" marR="0" lvl="0" indent="0" algn="l" rtl="0">
              <a:lnSpc>
                <a:spcPct val="94008"/>
              </a:lnSpc>
              <a:spcBef>
                <a:spcPts val="0"/>
              </a:spcBef>
              <a:spcAft>
                <a:spcPts val="0"/>
              </a:spcAft>
              <a:buNone/>
            </a:pPr>
            <a:r>
              <a:rPr lang="en-US" sz="4039">
                <a:solidFill>
                  <a:srgbClr val="186931"/>
                </a:solidFill>
                <a:latin typeface="Century Gothic"/>
                <a:ea typeface="Century Gothic"/>
                <a:cs typeface="Century Gothic"/>
                <a:sym typeface="Century Gothic"/>
              </a:rPr>
              <a:t>WORK SCOPE</a:t>
            </a:r>
            <a:endParaRPr/>
          </a:p>
        </p:txBody>
      </p:sp>
      <p:sp>
        <p:nvSpPr>
          <p:cNvPr id="368" name="Google Shape;368;p6"/>
          <p:cNvSpPr txBox="1"/>
          <p:nvPr/>
        </p:nvSpPr>
        <p:spPr>
          <a:xfrm>
            <a:off x="949097" y="1853451"/>
            <a:ext cx="16776600" cy="895500"/>
          </a:xfrm>
          <a:prstGeom prst="rect">
            <a:avLst/>
          </a:prstGeom>
          <a:noFill/>
          <a:ln>
            <a:noFill/>
          </a:ln>
        </p:spPr>
        <p:txBody>
          <a:bodyPr spcFirstLastPara="1" wrap="square" lIns="0" tIns="0" rIns="0" bIns="0" anchor="t" anchorCtr="0">
            <a:spAutoFit/>
          </a:bodyPr>
          <a:lstStyle/>
          <a:p>
            <a:pPr marL="0" marR="0" lvl="0" indent="0" algn="l" rtl="0">
              <a:lnSpc>
                <a:spcPct val="139975"/>
              </a:lnSpc>
              <a:spcBef>
                <a:spcPts val="0"/>
              </a:spcBef>
              <a:spcAft>
                <a:spcPts val="0"/>
              </a:spcAft>
              <a:buNone/>
            </a:pPr>
            <a:r>
              <a:rPr lang="en-US" sz="2424" b="1">
                <a:solidFill>
                  <a:srgbClr val="000000"/>
                </a:solidFill>
                <a:latin typeface="Century Gothic"/>
                <a:ea typeface="Century Gothic"/>
                <a:cs typeface="Century Gothic"/>
                <a:sym typeface="Century Gothic"/>
              </a:rPr>
              <a:t>The day-to-day activities of PFMOs revolve around monitoring, reporting, and supporting PHCs to meet their operational goals. Their </a:t>
            </a:r>
            <a:r>
              <a:rPr lang="en-US" sz="2424" b="1">
                <a:latin typeface="Century Gothic"/>
                <a:ea typeface="Century Gothic"/>
                <a:cs typeface="Century Gothic"/>
                <a:sym typeface="Century Gothic"/>
              </a:rPr>
              <a:t>objectives </a:t>
            </a:r>
            <a:r>
              <a:rPr lang="en-US" sz="2424" b="1">
                <a:solidFill>
                  <a:srgbClr val="000000"/>
                </a:solidFill>
                <a:latin typeface="Century Gothic"/>
                <a:ea typeface="Century Gothic"/>
                <a:cs typeface="Century Gothic"/>
                <a:sym typeface="Century Gothic"/>
              </a:rPr>
              <a:t>include:</a:t>
            </a:r>
            <a:endParaRPr/>
          </a:p>
        </p:txBody>
      </p:sp>
      <p:sp>
        <p:nvSpPr>
          <p:cNvPr id="369" name="Google Shape;369;p6"/>
          <p:cNvSpPr txBox="1"/>
          <p:nvPr/>
        </p:nvSpPr>
        <p:spPr>
          <a:xfrm>
            <a:off x="586146" y="5640182"/>
            <a:ext cx="4896000" cy="1697400"/>
          </a:xfrm>
          <a:prstGeom prst="rect">
            <a:avLst/>
          </a:prstGeom>
          <a:noFill/>
          <a:ln>
            <a:noFill/>
          </a:ln>
        </p:spPr>
        <p:txBody>
          <a:bodyPr spcFirstLastPara="1" wrap="square" lIns="0" tIns="0" rIns="0" bIns="0" anchor="t" anchorCtr="0">
            <a:spAutoFit/>
          </a:bodyPr>
          <a:lstStyle/>
          <a:p>
            <a:pPr marL="0" marR="0" lvl="0" indent="0" algn="ctr" rtl="0">
              <a:lnSpc>
                <a:spcPct val="139981"/>
              </a:lnSpc>
              <a:spcBef>
                <a:spcPts val="0"/>
              </a:spcBef>
              <a:spcAft>
                <a:spcPts val="0"/>
              </a:spcAft>
              <a:buNone/>
            </a:pPr>
            <a:r>
              <a:rPr lang="en-US" sz="2121">
                <a:solidFill>
                  <a:srgbClr val="2D262A"/>
                </a:solidFill>
                <a:latin typeface="Century Gothic"/>
                <a:ea typeface="Century Gothic"/>
                <a:cs typeface="Century Gothic"/>
                <a:sym typeface="Century Gothic"/>
              </a:rPr>
              <a:t>Generate data for reporting and decision making by effectively tracking PHC facility finances, operations, and investments.</a:t>
            </a:r>
            <a:endParaRPr/>
          </a:p>
        </p:txBody>
      </p:sp>
      <p:grpSp>
        <p:nvGrpSpPr>
          <p:cNvPr id="370" name="Google Shape;370;p6"/>
          <p:cNvGrpSpPr/>
          <p:nvPr/>
        </p:nvGrpSpPr>
        <p:grpSpPr>
          <a:xfrm>
            <a:off x="1690259" y="3634102"/>
            <a:ext cx="2606053" cy="1787186"/>
            <a:chOff x="1762662" y="3648764"/>
            <a:chExt cx="2580738" cy="1769826"/>
          </a:xfrm>
        </p:grpSpPr>
        <p:sp>
          <p:nvSpPr>
            <p:cNvPr id="371" name="Google Shape;371;p6"/>
            <p:cNvSpPr/>
            <p:nvPr/>
          </p:nvSpPr>
          <p:spPr>
            <a:xfrm>
              <a:off x="2160150" y="3648764"/>
              <a:ext cx="1119503" cy="1377850"/>
            </a:xfrm>
            <a:custGeom>
              <a:avLst/>
              <a:gdLst/>
              <a:ahLst/>
              <a:cxnLst/>
              <a:rect l="l" t="t" r="r" b="b"/>
              <a:pathLst>
                <a:path w="1119503" h="1377850" extrusionOk="0">
                  <a:moveTo>
                    <a:pt x="0" y="0"/>
                  </a:moveTo>
                  <a:lnTo>
                    <a:pt x="1119503" y="0"/>
                  </a:lnTo>
                  <a:lnTo>
                    <a:pt x="1119503" y="1377849"/>
                  </a:lnTo>
                  <a:lnTo>
                    <a:pt x="0" y="1377849"/>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372" name="Google Shape;372;p6"/>
            <p:cNvSpPr txBox="1"/>
            <p:nvPr/>
          </p:nvSpPr>
          <p:spPr>
            <a:xfrm>
              <a:off x="1762662" y="5062318"/>
              <a:ext cx="2580738" cy="356272"/>
            </a:xfrm>
            <a:prstGeom prst="rect">
              <a:avLst/>
            </a:prstGeom>
            <a:noFill/>
            <a:ln>
              <a:noFill/>
            </a:ln>
          </p:spPr>
          <p:txBody>
            <a:bodyPr spcFirstLastPara="1" wrap="square" lIns="0" tIns="0" rIns="0" bIns="0" anchor="t" anchorCtr="0">
              <a:spAutoFit/>
            </a:bodyPr>
            <a:lstStyle/>
            <a:p>
              <a:pPr marL="0" marR="0" lvl="0" indent="0" algn="l" rtl="0">
                <a:lnSpc>
                  <a:spcPct val="139981"/>
                </a:lnSpc>
                <a:spcBef>
                  <a:spcPts val="0"/>
                </a:spcBef>
                <a:spcAft>
                  <a:spcPts val="0"/>
                </a:spcAft>
                <a:buNone/>
              </a:pPr>
              <a:r>
                <a:rPr lang="en-US" sz="2121">
                  <a:solidFill>
                    <a:srgbClr val="186931"/>
                  </a:solidFill>
                  <a:latin typeface="Century Gothic"/>
                  <a:ea typeface="Century Gothic"/>
                  <a:cs typeface="Century Gothic"/>
                  <a:sym typeface="Century Gothic"/>
                </a:rPr>
                <a:t>Data Collection</a:t>
              </a:r>
              <a:endParaRPr/>
            </a:p>
          </p:txBody>
        </p:sp>
      </p:grpSp>
      <p:grpSp>
        <p:nvGrpSpPr>
          <p:cNvPr id="373" name="Google Shape;373;p6"/>
          <p:cNvGrpSpPr/>
          <p:nvPr/>
        </p:nvGrpSpPr>
        <p:grpSpPr>
          <a:xfrm>
            <a:off x="7726397" y="3828327"/>
            <a:ext cx="2606053" cy="1636653"/>
            <a:chOff x="6651060" y="3841101"/>
            <a:chExt cx="2580738" cy="1620755"/>
          </a:xfrm>
        </p:grpSpPr>
        <p:sp>
          <p:nvSpPr>
            <p:cNvPr id="374" name="Google Shape;374;p6"/>
            <p:cNvSpPr/>
            <p:nvPr/>
          </p:nvSpPr>
          <p:spPr>
            <a:xfrm>
              <a:off x="7218158" y="3841101"/>
              <a:ext cx="1335628" cy="1228778"/>
            </a:xfrm>
            <a:custGeom>
              <a:avLst/>
              <a:gdLst/>
              <a:ahLst/>
              <a:cxnLst/>
              <a:rect l="l" t="t" r="r" b="b"/>
              <a:pathLst>
                <a:path w="1335628" h="1228778" extrusionOk="0">
                  <a:moveTo>
                    <a:pt x="0" y="0"/>
                  </a:moveTo>
                  <a:lnTo>
                    <a:pt x="1335628" y="0"/>
                  </a:lnTo>
                  <a:lnTo>
                    <a:pt x="1335628" y="1228778"/>
                  </a:lnTo>
                  <a:lnTo>
                    <a:pt x="0" y="1228778"/>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375" name="Google Shape;375;p6"/>
            <p:cNvSpPr txBox="1"/>
            <p:nvPr/>
          </p:nvSpPr>
          <p:spPr>
            <a:xfrm>
              <a:off x="6651060" y="5105584"/>
              <a:ext cx="2580738" cy="356272"/>
            </a:xfrm>
            <a:prstGeom prst="rect">
              <a:avLst/>
            </a:prstGeom>
            <a:noFill/>
            <a:ln>
              <a:noFill/>
            </a:ln>
          </p:spPr>
          <p:txBody>
            <a:bodyPr spcFirstLastPara="1" wrap="square" lIns="0" tIns="0" rIns="0" bIns="0" anchor="t" anchorCtr="0">
              <a:spAutoFit/>
            </a:bodyPr>
            <a:lstStyle/>
            <a:p>
              <a:pPr marL="0" marR="0" lvl="0" indent="0" algn="ctr" rtl="0">
                <a:lnSpc>
                  <a:spcPct val="139981"/>
                </a:lnSpc>
                <a:spcBef>
                  <a:spcPts val="0"/>
                </a:spcBef>
                <a:spcAft>
                  <a:spcPts val="0"/>
                </a:spcAft>
                <a:buNone/>
              </a:pPr>
              <a:r>
                <a:rPr lang="en-US" sz="2121">
                  <a:solidFill>
                    <a:srgbClr val="186931"/>
                  </a:solidFill>
                  <a:latin typeface="Century Gothic"/>
                  <a:ea typeface="Century Gothic"/>
                  <a:cs typeface="Century Gothic"/>
                  <a:sym typeface="Century Gothic"/>
                </a:rPr>
                <a:t>Financial Oversight</a:t>
              </a:r>
              <a:endParaRPr/>
            </a:p>
          </p:txBody>
        </p:sp>
      </p:grpSp>
      <p:grpSp>
        <p:nvGrpSpPr>
          <p:cNvPr id="376" name="Google Shape;376;p6"/>
          <p:cNvGrpSpPr/>
          <p:nvPr/>
        </p:nvGrpSpPr>
        <p:grpSpPr>
          <a:xfrm>
            <a:off x="13762533" y="4061568"/>
            <a:ext cx="3384002" cy="1359720"/>
            <a:chOff x="13373612" y="4072078"/>
            <a:chExt cx="3351131" cy="1346512"/>
          </a:xfrm>
        </p:grpSpPr>
        <p:sp>
          <p:nvSpPr>
            <p:cNvPr id="377" name="Google Shape;377;p6"/>
            <p:cNvSpPr/>
            <p:nvPr/>
          </p:nvSpPr>
          <p:spPr>
            <a:xfrm>
              <a:off x="14326444" y="4072078"/>
              <a:ext cx="1268486" cy="954536"/>
            </a:xfrm>
            <a:custGeom>
              <a:avLst/>
              <a:gdLst/>
              <a:ahLst/>
              <a:cxnLst/>
              <a:rect l="l" t="t" r="r" b="b"/>
              <a:pathLst>
                <a:path w="1268486" h="954536" extrusionOk="0">
                  <a:moveTo>
                    <a:pt x="0" y="0"/>
                  </a:moveTo>
                  <a:lnTo>
                    <a:pt x="1268486" y="0"/>
                  </a:lnTo>
                  <a:lnTo>
                    <a:pt x="1268486" y="954535"/>
                  </a:lnTo>
                  <a:lnTo>
                    <a:pt x="0" y="954535"/>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378" name="Google Shape;378;p6"/>
            <p:cNvSpPr txBox="1"/>
            <p:nvPr/>
          </p:nvSpPr>
          <p:spPr>
            <a:xfrm>
              <a:off x="13373612" y="5062318"/>
              <a:ext cx="3351131" cy="356272"/>
            </a:xfrm>
            <a:prstGeom prst="rect">
              <a:avLst/>
            </a:prstGeom>
            <a:noFill/>
            <a:ln>
              <a:noFill/>
            </a:ln>
          </p:spPr>
          <p:txBody>
            <a:bodyPr spcFirstLastPara="1" wrap="square" lIns="0" tIns="0" rIns="0" bIns="0" anchor="t" anchorCtr="0">
              <a:spAutoFit/>
            </a:bodyPr>
            <a:lstStyle/>
            <a:p>
              <a:pPr marL="0" marR="0" lvl="0" indent="0" algn="ctr" rtl="0">
                <a:lnSpc>
                  <a:spcPct val="139981"/>
                </a:lnSpc>
                <a:spcBef>
                  <a:spcPts val="0"/>
                </a:spcBef>
                <a:spcAft>
                  <a:spcPts val="0"/>
                </a:spcAft>
                <a:buNone/>
              </a:pPr>
              <a:r>
                <a:rPr lang="en-US" sz="2121">
                  <a:solidFill>
                    <a:srgbClr val="186931"/>
                  </a:solidFill>
                  <a:latin typeface="Century Gothic"/>
                  <a:ea typeface="Century Gothic"/>
                  <a:cs typeface="Century Gothic"/>
                  <a:sym typeface="Century Gothic"/>
                </a:rPr>
                <a:t>Operational Monitoring</a:t>
              </a:r>
              <a:endParaRPr/>
            </a:p>
          </p:txBody>
        </p:sp>
      </p:grpSp>
      <p:sp>
        <p:nvSpPr>
          <p:cNvPr id="379" name="Google Shape;379;p6"/>
          <p:cNvSpPr txBox="1"/>
          <p:nvPr/>
        </p:nvSpPr>
        <p:spPr>
          <a:xfrm>
            <a:off x="6759918" y="5614104"/>
            <a:ext cx="5090400" cy="1697400"/>
          </a:xfrm>
          <a:prstGeom prst="rect">
            <a:avLst/>
          </a:prstGeom>
          <a:noFill/>
          <a:ln>
            <a:noFill/>
          </a:ln>
        </p:spPr>
        <p:txBody>
          <a:bodyPr spcFirstLastPara="1" wrap="square" lIns="0" tIns="0" rIns="0" bIns="0" anchor="t" anchorCtr="0">
            <a:spAutoFit/>
          </a:bodyPr>
          <a:lstStyle/>
          <a:p>
            <a:pPr marL="0" marR="0" lvl="0" indent="0" algn="ctr" rtl="0">
              <a:lnSpc>
                <a:spcPct val="139981"/>
              </a:lnSpc>
              <a:spcBef>
                <a:spcPts val="0"/>
              </a:spcBef>
              <a:spcAft>
                <a:spcPts val="0"/>
              </a:spcAft>
              <a:buNone/>
            </a:pPr>
            <a:r>
              <a:rPr lang="en-US" sz="2121">
                <a:solidFill>
                  <a:srgbClr val="2D262A"/>
                </a:solidFill>
                <a:latin typeface="Century Gothic"/>
                <a:ea typeface="Century Gothic"/>
                <a:cs typeface="Century Gothic"/>
                <a:sym typeface="Century Gothic"/>
              </a:rPr>
              <a:t>Strengthen BHCPF implementation at PHC facilities nationwide, ensuring transparency, accountability, and value for money.</a:t>
            </a:r>
            <a:endParaRPr sz="2121">
              <a:solidFill>
                <a:srgbClr val="2D262A"/>
              </a:solidFill>
              <a:latin typeface="Century Gothic"/>
              <a:ea typeface="Century Gothic"/>
              <a:cs typeface="Century Gothic"/>
              <a:sym typeface="Century Gothic"/>
            </a:endParaRPr>
          </a:p>
        </p:txBody>
      </p:sp>
      <p:sp>
        <p:nvSpPr>
          <p:cNvPr id="380" name="Google Shape;380;p6"/>
          <p:cNvSpPr txBox="1"/>
          <p:nvPr/>
        </p:nvSpPr>
        <p:spPr>
          <a:xfrm>
            <a:off x="13128177" y="5570414"/>
            <a:ext cx="4941600" cy="1240500"/>
          </a:xfrm>
          <a:prstGeom prst="rect">
            <a:avLst/>
          </a:prstGeom>
          <a:noFill/>
          <a:ln>
            <a:noFill/>
          </a:ln>
        </p:spPr>
        <p:txBody>
          <a:bodyPr spcFirstLastPara="1" wrap="square" lIns="0" tIns="0" rIns="0" bIns="0" anchor="ctr" anchorCtr="0">
            <a:noAutofit/>
          </a:bodyPr>
          <a:lstStyle/>
          <a:p>
            <a:pPr marL="0" marR="0" lvl="0" indent="0" algn="ctr" rtl="0">
              <a:lnSpc>
                <a:spcPct val="139981"/>
              </a:lnSpc>
              <a:spcBef>
                <a:spcPts val="0"/>
              </a:spcBef>
              <a:spcAft>
                <a:spcPts val="0"/>
              </a:spcAft>
              <a:buNone/>
            </a:pPr>
            <a:r>
              <a:rPr lang="en-US" sz="2121">
                <a:solidFill>
                  <a:srgbClr val="2D262A"/>
                </a:solidFill>
                <a:latin typeface="Century Gothic"/>
                <a:ea typeface="Century Gothic"/>
                <a:cs typeface="Century Gothic"/>
                <a:sym typeface="Century Gothic"/>
              </a:rPr>
              <a:t>Improve the performance and quality of services delivered by PHC facilities.</a:t>
            </a:r>
            <a:endParaRPr sz="2121">
              <a:solidFill>
                <a:srgbClr val="2D262A"/>
              </a:solidFill>
              <a:latin typeface="Century Gothic"/>
              <a:ea typeface="Century Gothic"/>
              <a:cs typeface="Century Gothic"/>
              <a:sym typeface="Century Gothic"/>
            </a:endParaRPr>
          </a:p>
        </p:txBody>
      </p:sp>
      <p:sp>
        <p:nvSpPr>
          <p:cNvPr id="381" name="Google Shape;381;p6"/>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382" name="Google Shape;382;p6"/>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64</a:t>
            </a:fld>
            <a:endParaRPr sz="1616">
              <a:solidFill>
                <a:schemeClr val="dk1"/>
              </a:solidFill>
            </a:endParaRPr>
          </a:p>
        </p:txBody>
      </p:sp>
      <p:pic>
        <p:nvPicPr>
          <p:cNvPr id="383" name="Google Shape;383;p6"/>
          <p:cNvPicPr preferRelativeResize="0"/>
          <p:nvPr/>
        </p:nvPicPr>
        <p:blipFill rotWithShape="1">
          <a:blip r:embed="rId9">
            <a:alphaModFix/>
          </a:blip>
          <a:srcRect/>
          <a:stretch/>
        </p:blipFill>
        <p:spPr>
          <a:xfrm>
            <a:off x="151067" y="96599"/>
            <a:ext cx="1601533" cy="641178"/>
          </a:xfrm>
          <a:prstGeom prst="rect">
            <a:avLst/>
          </a:prstGeom>
          <a:noFill/>
          <a:ln>
            <a:noFill/>
          </a:ln>
        </p:spPr>
      </p:pic>
    </p:spTree>
  </p:cSld>
  <p:clrMapOvr>
    <a:masterClrMapping/>
  </p:clrMapOvr>
  <p:transition>
    <p:push/>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grpSp>
        <p:nvGrpSpPr>
          <p:cNvPr id="388" name="Google Shape;388;p7"/>
          <p:cNvGrpSpPr/>
          <p:nvPr/>
        </p:nvGrpSpPr>
        <p:grpSpPr>
          <a:xfrm>
            <a:off x="7123386" y="3158993"/>
            <a:ext cx="5867415" cy="2805779"/>
            <a:chOff x="0" y="0"/>
            <a:chExt cx="1530324" cy="731796"/>
          </a:xfrm>
        </p:grpSpPr>
        <p:sp>
          <p:nvSpPr>
            <p:cNvPr id="389" name="Google Shape;389;p7"/>
            <p:cNvSpPr/>
            <p:nvPr/>
          </p:nvSpPr>
          <p:spPr>
            <a:xfrm>
              <a:off x="0" y="0"/>
              <a:ext cx="1530324" cy="731796"/>
            </a:xfrm>
            <a:custGeom>
              <a:avLst/>
              <a:gdLst/>
              <a:ahLst/>
              <a:cxnLst/>
              <a:rect l="l" t="t" r="r" b="b"/>
              <a:pathLst>
                <a:path w="1530324" h="731796" extrusionOk="0">
                  <a:moveTo>
                    <a:pt x="19986" y="0"/>
                  </a:moveTo>
                  <a:lnTo>
                    <a:pt x="1510338" y="0"/>
                  </a:lnTo>
                  <a:cubicBezTo>
                    <a:pt x="1521376" y="0"/>
                    <a:pt x="1530324" y="8948"/>
                    <a:pt x="1530324" y="19986"/>
                  </a:cubicBezTo>
                  <a:lnTo>
                    <a:pt x="1530324" y="711810"/>
                  </a:lnTo>
                  <a:cubicBezTo>
                    <a:pt x="1530324" y="722848"/>
                    <a:pt x="1521376" y="731796"/>
                    <a:pt x="1510338" y="731796"/>
                  </a:cubicBezTo>
                  <a:lnTo>
                    <a:pt x="19986" y="731796"/>
                  </a:lnTo>
                  <a:cubicBezTo>
                    <a:pt x="8948" y="731796"/>
                    <a:pt x="0" y="722848"/>
                    <a:pt x="0" y="711810"/>
                  </a:cubicBezTo>
                  <a:lnTo>
                    <a:pt x="0" y="19986"/>
                  </a:lnTo>
                  <a:cubicBezTo>
                    <a:pt x="0" y="8948"/>
                    <a:pt x="8948" y="0"/>
                    <a:pt x="19986" y="0"/>
                  </a:cubicBezTo>
                  <a:close/>
                </a:path>
              </a:pathLst>
            </a:custGeom>
            <a:solidFill>
              <a:srgbClr val="000000">
                <a:alpha val="0"/>
              </a:srgbClr>
            </a:solidFill>
            <a:ln w="38100" cap="sq" cmpd="sng">
              <a:solidFill>
                <a:srgbClr val="1C5C2B"/>
              </a:solidFill>
              <a:prstDash val="lgDash"/>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7"/>
            <p:cNvSpPr txBox="1"/>
            <p:nvPr/>
          </p:nvSpPr>
          <p:spPr>
            <a:xfrm>
              <a:off x="0" y="47625"/>
              <a:ext cx="1530324" cy="684171"/>
            </a:xfrm>
            <a:prstGeom prst="rect">
              <a:avLst/>
            </a:prstGeom>
            <a:noFill/>
            <a:ln>
              <a:noFill/>
            </a:ln>
          </p:spPr>
          <p:txBody>
            <a:bodyPr spcFirstLastPara="1" wrap="square" lIns="51275" tIns="51275" rIns="51275" bIns="51275" anchor="ctr" anchorCtr="0">
              <a:noAutofit/>
            </a:bodyPr>
            <a:lstStyle/>
            <a:p>
              <a:pPr marL="0" marR="0" lvl="0" indent="0" algn="ctr" rtl="0">
                <a:lnSpc>
                  <a:spcPct val="77062"/>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391" name="Google Shape;391;p7"/>
          <p:cNvGrpSpPr/>
          <p:nvPr/>
        </p:nvGrpSpPr>
        <p:grpSpPr>
          <a:xfrm>
            <a:off x="509899" y="3171930"/>
            <a:ext cx="5358700" cy="2805794"/>
            <a:chOff x="0" y="0"/>
            <a:chExt cx="1397635" cy="731796"/>
          </a:xfrm>
        </p:grpSpPr>
        <p:sp>
          <p:nvSpPr>
            <p:cNvPr id="392" name="Google Shape;392;p7"/>
            <p:cNvSpPr/>
            <p:nvPr/>
          </p:nvSpPr>
          <p:spPr>
            <a:xfrm>
              <a:off x="0" y="0"/>
              <a:ext cx="1397635" cy="731796"/>
            </a:xfrm>
            <a:custGeom>
              <a:avLst/>
              <a:gdLst/>
              <a:ahLst/>
              <a:cxnLst/>
              <a:rect l="l" t="t" r="r" b="b"/>
              <a:pathLst>
                <a:path w="1397635" h="731796" extrusionOk="0">
                  <a:moveTo>
                    <a:pt x="21884" y="0"/>
                  </a:moveTo>
                  <a:lnTo>
                    <a:pt x="1375752" y="0"/>
                  </a:lnTo>
                  <a:cubicBezTo>
                    <a:pt x="1387838" y="0"/>
                    <a:pt x="1397635" y="9798"/>
                    <a:pt x="1397635" y="21884"/>
                  </a:cubicBezTo>
                  <a:lnTo>
                    <a:pt x="1397635" y="709913"/>
                  </a:lnTo>
                  <a:cubicBezTo>
                    <a:pt x="1397635" y="721999"/>
                    <a:pt x="1387838" y="731796"/>
                    <a:pt x="1375752" y="731796"/>
                  </a:cubicBezTo>
                  <a:lnTo>
                    <a:pt x="21884" y="731796"/>
                  </a:lnTo>
                  <a:cubicBezTo>
                    <a:pt x="9798" y="731796"/>
                    <a:pt x="0" y="721999"/>
                    <a:pt x="0" y="709913"/>
                  </a:cubicBezTo>
                  <a:lnTo>
                    <a:pt x="0" y="21884"/>
                  </a:lnTo>
                  <a:cubicBezTo>
                    <a:pt x="0" y="9798"/>
                    <a:pt x="9798" y="0"/>
                    <a:pt x="21884" y="0"/>
                  </a:cubicBezTo>
                  <a:close/>
                </a:path>
              </a:pathLst>
            </a:custGeom>
            <a:solidFill>
              <a:srgbClr val="000000">
                <a:alpha val="0"/>
              </a:srgbClr>
            </a:solidFill>
            <a:ln w="38100" cap="sq" cmpd="sng">
              <a:solidFill>
                <a:srgbClr val="1C5C2B"/>
              </a:solidFill>
              <a:prstDash val="lgDash"/>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7"/>
            <p:cNvSpPr txBox="1"/>
            <p:nvPr/>
          </p:nvSpPr>
          <p:spPr>
            <a:xfrm>
              <a:off x="0" y="47625"/>
              <a:ext cx="1397635" cy="684171"/>
            </a:xfrm>
            <a:prstGeom prst="rect">
              <a:avLst/>
            </a:prstGeom>
            <a:noFill/>
            <a:ln>
              <a:noFill/>
            </a:ln>
          </p:spPr>
          <p:txBody>
            <a:bodyPr spcFirstLastPara="1" wrap="square" lIns="51275" tIns="51275" rIns="51275" bIns="51275" anchor="ctr" anchorCtr="0">
              <a:noAutofit/>
            </a:bodyPr>
            <a:lstStyle/>
            <a:p>
              <a:pPr marL="0" marR="0" lvl="0" indent="0" algn="ctr" rtl="0">
                <a:lnSpc>
                  <a:spcPct val="77062"/>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394" name="Google Shape;394;p7"/>
          <p:cNvGrpSpPr/>
          <p:nvPr/>
        </p:nvGrpSpPr>
        <p:grpSpPr>
          <a:xfrm>
            <a:off x="7123386" y="6311128"/>
            <a:ext cx="5867444" cy="2805794"/>
            <a:chOff x="0" y="0"/>
            <a:chExt cx="1530324" cy="731796"/>
          </a:xfrm>
        </p:grpSpPr>
        <p:sp>
          <p:nvSpPr>
            <p:cNvPr id="395" name="Google Shape;395;p7"/>
            <p:cNvSpPr/>
            <p:nvPr/>
          </p:nvSpPr>
          <p:spPr>
            <a:xfrm>
              <a:off x="0" y="0"/>
              <a:ext cx="1530324" cy="731796"/>
            </a:xfrm>
            <a:custGeom>
              <a:avLst/>
              <a:gdLst/>
              <a:ahLst/>
              <a:cxnLst/>
              <a:rect l="l" t="t" r="r" b="b"/>
              <a:pathLst>
                <a:path w="1530324" h="731796" extrusionOk="0">
                  <a:moveTo>
                    <a:pt x="19986" y="0"/>
                  </a:moveTo>
                  <a:lnTo>
                    <a:pt x="1510338" y="0"/>
                  </a:lnTo>
                  <a:cubicBezTo>
                    <a:pt x="1521376" y="0"/>
                    <a:pt x="1530324" y="8948"/>
                    <a:pt x="1530324" y="19986"/>
                  </a:cubicBezTo>
                  <a:lnTo>
                    <a:pt x="1530324" y="711810"/>
                  </a:lnTo>
                  <a:cubicBezTo>
                    <a:pt x="1530324" y="722848"/>
                    <a:pt x="1521376" y="731796"/>
                    <a:pt x="1510338" y="731796"/>
                  </a:cubicBezTo>
                  <a:lnTo>
                    <a:pt x="19986" y="731796"/>
                  </a:lnTo>
                  <a:cubicBezTo>
                    <a:pt x="8948" y="731796"/>
                    <a:pt x="0" y="722848"/>
                    <a:pt x="0" y="711810"/>
                  </a:cubicBezTo>
                  <a:lnTo>
                    <a:pt x="0" y="19986"/>
                  </a:lnTo>
                  <a:cubicBezTo>
                    <a:pt x="0" y="8948"/>
                    <a:pt x="8948" y="0"/>
                    <a:pt x="19986" y="0"/>
                  </a:cubicBezTo>
                  <a:close/>
                </a:path>
              </a:pathLst>
            </a:custGeom>
            <a:solidFill>
              <a:srgbClr val="000000">
                <a:alpha val="0"/>
              </a:srgbClr>
            </a:solidFill>
            <a:ln w="38100" cap="sq" cmpd="sng">
              <a:solidFill>
                <a:srgbClr val="1C5C2B"/>
              </a:solidFill>
              <a:prstDash val="lgDash"/>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7"/>
            <p:cNvSpPr txBox="1"/>
            <p:nvPr/>
          </p:nvSpPr>
          <p:spPr>
            <a:xfrm>
              <a:off x="0" y="47625"/>
              <a:ext cx="1530324" cy="684171"/>
            </a:xfrm>
            <a:prstGeom prst="rect">
              <a:avLst/>
            </a:prstGeom>
            <a:noFill/>
            <a:ln>
              <a:noFill/>
            </a:ln>
          </p:spPr>
          <p:txBody>
            <a:bodyPr spcFirstLastPara="1" wrap="square" lIns="51275" tIns="51275" rIns="51275" bIns="51275" anchor="ctr" anchorCtr="0">
              <a:noAutofit/>
            </a:bodyPr>
            <a:lstStyle/>
            <a:p>
              <a:pPr marL="0" marR="0" lvl="0" indent="0" algn="ctr" rtl="0">
                <a:lnSpc>
                  <a:spcPct val="77062"/>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397" name="Google Shape;397;p7"/>
          <p:cNvGrpSpPr/>
          <p:nvPr/>
        </p:nvGrpSpPr>
        <p:grpSpPr>
          <a:xfrm>
            <a:off x="509899" y="6311128"/>
            <a:ext cx="5358700" cy="2805794"/>
            <a:chOff x="0" y="0"/>
            <a:chExt cx="1397635" cy="731796"/>
          </a:xfrm>
        </p:grpSpPr>
        <p:sp>
          <p:nvSpPr>
            <p:cNvPr id="398" name="Google Shape;398;p7"/>
            <p:cNvSpPr/>
            <p:nvPr/>
          </p:nvSpPr>
          <p:spPr>
            <a:xfrm>
              <a:off x="0" y="0"/>
              <a:ext cx="1397635" cy="731796"/>
            </a:xfrm>
            <a:custGeom>
              <a:avLst/>
              <a:gdLst/>
              <a:ahLst/>
              <a:cxnLst/>
              <a:rect l="l" t="t" r="r" b="b"/>
              <a:pathLst>
                <a:path w="1397635" h="731796" extrusionOk="0">
                  <a:moveTo>
                    <a:pt x="21884" y="0"/>
                  </a:moveTo>
                  <a:lnTo>
                    <a:pt x="1375752" y="0"/>
                  </a:lnTo>
                  <a:cubicBezTo>
                    <a:pt x="1387838" y="0"/>
                    <a:pt x="1397635" y="9798"/>
                    <a:pt x="1397635" y="21884"/>
                  </a:cubicBezTo>
                  <a:lnTo>
                    <a:pt x="1397635" y="709913"/>
                  </a:lnTo>
                  <a:cubicBezTo>
                    <a:pt x="1397635" y="721999"/>
                    <a:pt x="1387838" y="731796"/>
                    <a:pt x="1375752" y="731796"/>
                  </a:cubicBezTo>
                  <a:lnTo>
                    <a:pt x="21884" y="731796"/>
                  </a:lnTo>
                  <a:cubicBezTo>
                    <a:pt x="9798" y="731796"/>
                    <a:pt x="0" y="721999"/>
                    <a:pt x="0" y="709913"/>
                  </a:cubicBezTo>
                  <a:lnTo>
                    <a:pt x="0" y="21884"/>
                  </a:lnTo>
                  <a:cubicBezTo>
                    <a:pt x="0" y="9798"/>
                    <a:pt x="9798" y="0"/>
                    <a:pt x="21884" y="0"/>
                  </a:cubicBezTo>
                  <a:close/>
                </a:path>
              </a:pathLst>
            </a:custGeom>
            <a:solidFill>
              <a:srgbClr val="000000">
                <a:alpha val="0"/>
              </a:srgbClr>
            </a:solidFill>
            <a:ln w="38100" cap="sq" cmpd="sng">
              <a:solidFill>
                <a:srgbClr val="1C5C2B"/>
              </a:solidFill>
              <a:prstDash val="lgDash"/>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7"/>
            <p:cNvSpPr txBox="1"/>
            <p:nvPr/>
          </p:nvSpPr>
          <p:spPr>
            <a:xfrm>
              <a:off x="0" y="47625"/>
              <a:ext cx="1397635" cy="684171"/>
            </a:xfrm>
            <a:prstGeom prst="rect">
              <a:avLst/>
            </a:prstGeom>
            <a:noFill/>
            <a:ln>
              <a:noFill/>
            </a:ln>
          </p:spPr>
          <p:txBody>
            <a:bodyPr spcFirstLastPara="1" wrap="square" lIns="51275" tIns="51275" rIns="51275" bIns="51275" anchor="ctr" anchorCtr="0">
              <a:noAutofit/>
            </a:bodyPr>
            <a:lstStyle/>
            <a:p>
              <a:pPr marL="0" marR="0" lvl="0" indent="0" algn="ctr" rtl="0">
                <a:lnSpc>
                  <a:spcPct val="77062"/>
                </a:lnSpc>
                <a:spcBef>
                  <a:spcPts val="0"/>
                </a:spcBef>
                <a:spcAft>
                  <a:spcPts val="0"/>
                </a:spcAft>
                <a:buNone/>
              </a:pPr>
              <a:endParaRPr sz="1818">
                <a:solidFill>
                  <a:schemeClr val="dk1"/>
                </a:solidFill>
                <a:latin typeface="Calibri"/>
                <a:ea typeface="Calibri"/>
                <a:cs typeface="Calibri"/>
                <a:sym typeface="Calibri"/>
              </a:endParaRPr>
            </a:p>
          </p:txBody>
        </p:sp>
      </p:grpSp>
      <p:sp>
        <p:nvSpPr>
          <p:cNvPr id="400" name="Google Shape;400;p7"/>
          <p:cNvSpPr/>
          <p:nvPr/>
        </p:nvSpPr>
        <p:spPr>
          <a:xfrm>
            <a:off x="11857323" y="326423"/>
            <a:ext cx="6792674" cy="10011030"/>
          </a:xfrm>
          <a:custGeom>
            <a:avLst/>
            <a:gdLst/>
            <a:ahLst/>
            <a:cxnLst/>
            <a:rect l="l" t="t" r="r" b="b"/>
            <a:pathLst>
              <a:path w="6726692" h="10021583" extrusionOk="0">
                <a:moveTo>
                  <a:pt x="0" y="0"/>
                </a:moveTo>
                <a:lnTo>
                  <a:pt x="6726692" y="0"/>
                </a:lnTo>
                <a:lnTo>
                  <a:pt x="6726692" y="10021583"/>
                </a:lnTo>
                <a:lnTo>
                  <a:pt x="0" y="10021583"/>
                </a:lnTo>
                <a:lnTo>
                  <a:pt x="0" y="0"/>
                </a:lnTo>
                <a:close/>
              </a:path>
            </a:pathLst>
          </a:custGeom>
          <a:blipFill rotWithShape="1">
            <a:blip r:embed="rId3">
              <a:alphaModFix/>
            </a:blip>
            <a:stretch>
              <a:fillRect l="-25615" t="-8443"/>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401" name="Google Shape;401;p7"/>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402" name="Google Shape;402;p7"/>
          <p:cNvSpPr txBox="1"/>
          <p:nvPr/>
        </p:nvSpPr>
        <p:spPr>
          <a:xfrm>
            <a:off x="7372393" y="7008353"/>
            <a:ext cx="4959614" cy="2152324"/>
          </a:xfrm>
          <a:prstGeom prst="rect">
            <a:avLst/>
          </a:prstGeom>
          <a:noFill/>
          <a:ln>
            <a:noFill/>
          </a:ln>
        </p:spPr>
        <p:txBody>
          <a:bodyPr spcFirstLastPara="1" wrap="square" lIns="0" tIns="0" rIns="0" bIns="0" anchor="t" anchorCtr="0">
            <a:spAutoFit/>
          </a:bodyPr>
          <a:lstStyle/>
          <a:p>
            <a:pPr marL="0" marR="0" lvl="0" indent="0" algn="l" rtl="0">
              <a:lnSpc>
                <a:spcPct val="139950"/>
              </a:lnSpc>
              <a:spcBef>
                <a:spcPts val="0"/>
              </a:spcBef>
              <a:spcAft>
                <a:spcPts val="0"/>
              </a:spcAft>
              <a:buNone/>
            </a:pPr>
            <a:r>
              <a:rPr lang="en-US" sz="2020" b="1">
                <a:solidFill>
                  <a:srgbClr val="000000"/>
                </a:solidFill>
                <a:latin typeface="Century Gothic"/>
                <a:ea typeface="Century Gothic"/>
                <a:cs typeface="Century Gothic"/>
                <a:sym typeface="Century Gothic"/>
              </a:rPr>
              <a:t>Conduct quality checks, identify gaps, and recommend improvements </a:t>
            </a:r>
            <a:r>
              <a:rPr lang="en-US" sz="2020">
                <a:solidFill>
                  <a:srgbClr val="000000"/>
                </a:solidFill>
                <a:latin typeface="Century Gothic"/>
                <a:ea typeface="Century Gothic"/>
                <a:cs typeface="Century Gothic"/>
                <a:sym typeface="Century Gothic"/>
              </a:rPr>
              <a:t>to enhance service delivery and financial management, ensuring continuous progress in facility performance</a:t>
            </a:r>
            <a:endParaRPr/>
          </a:p>
          <a:p>
            <a:pPr marL="0" marR="0" lvl="0" indent="0" algn="l" rtl="0">
              <a:lnSpc>
                <a:spcPct val="139950"/>
              </a:lnSpc>
              <a:spcBef>
                <a:spcPts val="0"/>
              </a:spcBef>
              <a:spcAft>
                <a:spcPts val="0"/>
              </a:spcAft>
              <a:buNone/>
            </a:pPr>
            <a:endParaRPr sz="2020">
              <a:solidFill>
                <a:srgbClr val="000000"/>
              </a:solidFill>
              <a:latin typeface="Century Gothic"/>
              <a:ea typeface="Century Gothic"/>
              <a:cs typeface="Century Gothic"/>
              <a:sym typeface="Century Gothic"/>
            </a:endParaRPr>
          </a:p>
        </p:txBody>
      </p:sp>
      <p:sp>
        <p:nvSpPr>
          <p:cNvPr id="403" name="Google Shape;403;p7"/>
          <p:cNvSpPr txBox="1"/>
          <p:nvPr/>
        </p:nvSpPr>
        <p:spPr>
          <a:xfrm>
            <a:off x="591045" y="1049515"/>
            <a:ext cx="7660061" cy="686152"/>
          </a:xfrm>
          <a:prstGeom prst="rect">
            <a:avLst/>
          </a:prstGeom>
          <a:noFill/>
          <a:ln>
            <a:noFill/>
          </a:ln>
        </p:spPr>
        <p:txBody>
          <a:bodyPr spcFirstLastPara="1" wrap="square" lIns="0" tIns="0" rIns="0" bIns="0" anchor="t" anchorCtr="0">
            <a:spAutoFit/>
          </a:bodyPr>
          <a:lstStyle/>
          <a:p>
            <a:pPr marL="0" marR="0" lvl="0" indent="0" algn="l" rtl="0">
              <a:lnSpc>
                <a:spcPct val="140019"/>
              </a:lnSpc>
              <a:spcBef>
                <a:spcPts val="0"/>
              </a:spcBef>
              <a:spcAft>
                <a:spcPts val="0"/>
              </a:spcAft>
              <a:buNone/>
            </a:pPr>
            <a:r>
              <a:rPr lang="en-US" sz="4038">
                <a:solidFill>
                  <a:srgbClr val="186931"/>
                </a:solidFill>
                <a:latin typeface="Century Gothic"/>
                <a:ea typeface="Century Gothic"/>
                <a:cs typeface="Century Gothic"/>
                <a:sym typeface="Century Gothic"/>
              </a:rPr>
              <a:t>KEY DELIVERABLES</a:t>
            </a:r>
            <a:endParaRPr/>
          </a:p>
        </p:txBody>
      </p:sp>
      <p:sp>
        <p:nvSpPr>
          <p:cNvPr id="404" name="Google Shape;404;p7"/>
          <p:cNvSpPr txBox="1"/>
          <p:nvPr/>
        </p:nvSpPr>
        <p:spPr>
          <a:xfrm>
            <a:off x="591044" y="2134000"/>
            <a:ext cx="12708118" cy="678635"/>
          </a:xfrm>
          <a:prstGeom prst="rect">
            <a:avLst/>
          </a:prstGeom>
          <a:noFill/>
          <a:ln>
            <a:noFill/>
          </a:ln>
        </p:spPr>
        <p:txBody>
          <a:bodyPr spcFirstLastPara="1" wrap="square" lIns="0" tIns="0" rIns="0" bIns="0" anchor="t" anchorCtr="0">
            <a:spAutoFit/>
          </a:bodyPr>
          <a:lstStyle/>
          <a:p>
            <a:pPr marL="0" marR="0" lvl="0" indent="0" algn="l" rtl="0">
              <a:lnSpc>
                <a:spcPct val="135148"/>
              </a:lnSpc>
              <a:spcBef>
                <a:spcPts val="0"/>
              </a:spcBef>
              <a:spcAft>
                <a:spcPts val="0"/>
              </a:spcAft>
              <a:buNone/>
            </a:pPr>
            <a:r>
              <a:rPr lang="en-US" sz="2020" b="1">
                <a:solidFill>
                  <a:srgbClr val="000000"/>
                </a:solidFill>
                <a:latin typeface="Century Gothic"/>
                <a:ea typeface="Century Gothic"/>
                <a:cs typeface="Century Gothic"/>
                <a:sym typeface="Century Gothic"/>
              </a:rPr>
              <a:t>PFMOs are expected to generate comprehensive reports that reflect their assessments and insights. These include:</a:t>
            </a:r>
            <a:endParaRPr/>
          </a:p>
        </p:txBody>
      </p:sp>
      <p:sp>
        <p:nvSpPr>
          <p:cNvPr id="405" name="Google Shape;405;p7"/>
          <p:cNvSpPr txBox="1"/>
          <p:nvPr/>
        </p:nvSpPr>
        <p:spPr>
          <a:xfrm>
            <a:off x="857990" y="3869156"/>
            <a:ext cx="4235477" cy="1426488"/>
          </a:xfrm>
          <a:prstGeom prst="rect">
            <a:avLst/>
          </a:prstGeom>
          <a:noFill/>
          <a:ln>
            <a:noFill/>
          </a:ln>
        </p:spPr>
        <p:txBody>
          <a:bodyPr spcFirstLastPara="1" wrap="square" lIns="0" tIns="0" rIns="0" bIns="0" anchor="t" anchorCtr="0">
            <a:spAutoFit/>
          </a:bodyPr>
          <a:lstStyle/>
          <a:p>
            <a:pPr marL="0" marR="0" lvl="0" indent="0" algn="l" rtl="0">
              <a:lnSpc>
                <a:spcPct val="139950"/>
              </a:lnSpc>
              <a:spcBef>
                <a:spcPts val="0"/>
              </a:spcBef>
              <a:spcAft>
                <a:spcPts val="0"/>
              </a:spcAft>
              <a:buNone/>
            </a:pPr>
            <a:r>
              <a:rPr lang="en-US" sz="2020" b="1">
                <a:solidFill>
                  <a:srgbClr val="000000"/>
                </a:solidFill>
                <a:latin typeface="Century Gothic"/>
                <a:ea typeface="Century Gothic"/>
                <a:cs typeface="Century Gothic"/>
                <a:sym typeface="Century Gothic"/>
              </a:rPr>
              <a:t>Regularly visit PHC facilities (at least twice a month) </a:t>
            </a:r>
            <a:r>
              <a:rPr lang="en-US" sz="2020">
                <a:solidFill>
                  <a:srgbClr val="000000"/>
                </a:solidFill>
                <a:latin typeface="Century Gothic"/>
                <a:ea typeface="Century Gothic"/>
                <a:cs typeface="Century Gothic"/>
                <a:sym typeface="Century Gothic"/>
              </a:rPr>
              <a:t>to assess performance, service delivery, and operational readiness.</a:t>
            </a:r>
            <a:endParaRPr/>
          </a:p>
        </p:txBody>
      </p:sp>
      <p:sp>
        <p:nvSpPr>
          <p:cNvPr id="406" name="Google Shape;406;p7"/>
          <p:cNvSpPr txBox="1"/>
          <p:nvPr/>
        </p:nvSpPr>
        <p:spPr>
          <a:xfrm>
            <a:off x="934243" y="7008354"/>
            <a:ext cx="4510012" cy="1427135"/>
          </a:xfrm>
          <a:prstGeom prst="rect">
            <a:avLst/>
          </a:prstGeom>
          <a:noFill/>
          <a:ln>
            <a:noFill/>
          </a:ln>
        </p:spPr>
        <p:txBody>
          <a:bodyPr spcFirstLastPara="1" wrap="square" lIns="0" tIns="0" rIns="0" bIns="0" anchor="t" anchorCtr="0">
            <a:spAutoFit/>
          </a:bodyPr>
          <a:lstStyle/>
          <a:p>
            <a:pPr marL="0" marR="0" lvl="0" indent="0" algn="l" rtl="0">
              <a:lnSpc>
                <a:spcPct val="139950"/>
              </a:lnSpc>
              <a:spcBef>
                <a:spcPts val="0"/>
              </a:spcBef>
              <a:spcAft>
                <a:spcPts val="0"/>
              </a:spcAft>
              <a:buNone/>
            </a:pPr>
            <a:r>
              <a:rPr lang="en-US" sz="2020" b="1">
                <a:solidFill>
                  <a:srgbClr val="000000"/>
                </a:solidFill>
                <a:latin typeface="Century Gothic"/>
                <a:ea typeface="Century Gothic"/>
                <a:cs typeface="Century Gothic"/>
                <a:sym typeface="Century Gothic"/>
              </a:rPr>
              <a:t>Offer orientation and refresher sessions</a:t>
            </a:r>
            <a:r>
              <a:rPr lang="en-US" sz="2020">
                <a:solidFill>
                  <a:srgbClr val="000000"/>
                </a:solidFill>
                <a:latin typeface="Century Gothic"/>
                <a:ea typeface="Century Gothic"/>
                <a:cs typeface="Century Gothic"/>
                <a:sym typeface="Century Gothic"/>
              </a:rPr>
              <a:t> to PHC staff regarding current financial management practices and tools.</a:t>
            </a:r>
            <a:endParaRPr/>
          </a:p>
        </p:txBody>
      </p:sp>
      <p:sp>
        <p:nvSpPr>
          <p:cNvPr id="407" name="Google Shape;407;p7"/>
          <p:cNvSpPr txBox="1"/>
          <p:nvPr/>
        </p:nvSpPr>
        <p:spPr>
          <a:xfrm>
            <a:off x="7372394" y="3881015"/>
            <a:ext cx="5369400" cy="2051400"/>
          </a:xfrm>
          <a:prstGeom prst="rect">
            <a:avLst/>
          </a:prstGeom>
          <a:noFill/>
          <a:ln>
            <a:noFill/>
          </a:ln>
        </p:spPr>
        <p:txBody>
          <a:bodyPr spcFirstLastPara="1" wrap="square" lIns="0" tIns="0" rIns="0" bIns="0" anchor="t" anchorCtr="0">
            <a:spAutoFit/>
          </a:bodyPr>
          <a:lstStyle/>
          <a:p>
            <a:pPr marL="0" marR="0" lvl="0" indent="0" algn="l" rtl="0">
              <a:lnSpc>
                <a:spcPct val="139950"/>
              </a:lnSpc>
              <a:spcBef>
                <a:spcPts val="0"/>
              </a:spcBef>
              <a:spcAft>
                <a:spcPts val="0"/>
              </a:spcAft>
              <a:buNone/>
            </a:pPr>
            <a:r>
              <a:rPr lang="en-US" sz="2020" b="1">
                <a:solidFill>
                  <a:srgbClr val="000000"/>
                </a:solidFill>
                <a:latin typeface="Century Gothic"/>
                <a:ea typeface="Century Gothic"/>
                <a:cs typeface="Century Gothic"/>
                <a:sym typeface="Century Gothic"/>
              </a:rPr>
              <a:t>Utilize the provided data collection tools</a:t>
            </a:r>
            <a:r>
              <a:rPr lang="en-US" sz="2020">
                <a:solidFill>
                  <a:srgbClr val="000000"/>
                </a:solidFill>
                <a:latin typeface="Century Gothic"/>
                <a:ea typeface="Century Gothic"/>
                <a:cs typeface="Century Gothic"/>
                <a:sym typeface="Century Gothic"/>
              </a:rPr>
              <a:t> (e.g., tablets) to gather and transmit accurate information on financial transactions, service delivery, and facility performance to a centralized database.</a:t>
            </a:r>
            <a:endParaRPr/>
          </a:p>
        </p:txBody>
      </p:sp>
      <p:grpSp>
        <p:nvGrpSpPr>
          <p:cNvPr id="408" name="Google Shape;408;p7"/>
          <p:cNvGrpSpPr/>
          <p:nvPr/>
        </p:nvGrpSpPr>
        <p:grpSpPr>
          <a:xfrm>
            <a:off x="509900" y="6311128"/>
            <a:ext cx="748199" cy="666430"/>
            <a:chOff x="0" y="0"/>
            <a:chExt cx="195142" cy="173816"/>
          </a:xfrm>
        </p:grpSpPr>
        <p:sp>
          <p:nvSpPr>
            <p:cNvPr id="409" name="Google Shape;409;p7"/>
            <p:cNvSpPr/>
            <p:nvPr/>
          </p:nvSpPr>
          <p:spPr>
            <a:xfrm>
              <a:off x="0" y="0"/>
              <a:ext cx="195142" cy="173816"/>
            </a:xfrm>
            <a:custGeom>
              <a:avLst/>
              <a:gdLst/>
              <a:ahLst/>
              <a:cxnLst/>
              <a:rect l="l" t="t" r="r" b="b"/>
              <a:pathLst>
                <a:path w="195142" h="173816" extrusionOk="0">
                  <a:moveTo>
                    <a:pt x="86908" y="0"/>
                  </a:moveTo>
                  <a:lnTo>
                    <a:pt x="108234" y="0"/>
                  </a:lnTo>
                  <a:cubicBezTo>
                    <a:pt x="131284" y="0"/>
                    <a:pt x="153389" y="9156"/>
                    <a:pt x="169688" y="25455"/>
                  </a:cubicBezTo>
                  <a:cubicBezTo>
                    <a:pt x="185986" y="41753"/>
                    <a:pt x="195142" y="63858"/>
                    <a:pt x="195142" y="86908"/>
                  </a:cubicBezTo>
                  <a:lnTo>
                    <a:pt x="195142" y="86908"/>
                  </a:lnTo>
                  <a:cubicBezTo>
                    <a:pt x="195142" y="109957"/>
                    <a:pt x="185986" y="132063"/>
                    <a:pt x="169688" y="148361"/>
                  </a:cubicBezTo>
                  <a:cubicBezTo>
                    <a:pt x="153389" y="164659"/>
                    <a:pt x="131284" y="173816"/>
                    <a:pt x="108234" y="173816"/>
                  </a:cubicBezTo>
                  <a:lnTo>
                    <a:pt x="86908" y="173816"/>
                  </a:lnTo>
                  <a:cubicBezTo>
                    <a:pt x="63858" y="173816"/>
                    <a:pt x="41753" y="164659"/>
                    <a:pt x="25455" y="148361"/>
                  </a:cubicBezTo>
                  <a:cubicBezTo>
                    <a:pt x="9156" y="132063"/>
                    <a:pt x="0" y="109957"/>
                    <a:pt x="0" y="86908"/>
                  </a:cubicBezTo>
                  <a:lnTo>
                    <a:pt x="0" y="86908"/>
                  </a:lnTo>
                  <a:cubicBezTo>
                    <a:pt x="0" y="63858"/>
                    <a:pt x="9156" y="41753"/>
                    <a:pt x="25455" y="25455"/>
                  </a:cubicBezTo>
                  <a:cubicBezTo>
                    <a:pt x="41753" y="9156"/>
                    <a:pt x="63858" y="0"/>
                    <a:pt x="86908" y="0"/>
                  </a:cubicBezTo>
                  <a:close/>
                </a:path>
              </a:pathLst>
            </a:custGeom>
            <a:solidFill>
              <a:srgbClr val="1C5C2B"/>
            </a:solidFill>
            <a:ln w="38100" cap="sq" cmpd="sng">
              <a:solidFill>
                <a:srgbClr val="1C5C2B"/>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7"/>
            <p:cNvSpPr txBox="1"/>
            <p:nvPr/>
          </p:nvSpPr>
          <p:spPr>
            <a:xfrm>
              <a:off x="0" y="76200"/>
              <a:ext cx="195142" cy="97616"/>
            </a:xfrm>
            <a:prstGeom prst="rect">
              <a:avLst/>
            </a:prstGeom>
            <a:noFill/>
            <a:ln>
              <a:noFill/>
            </a:ln>
          </p:spPr>
          <p:txBody>
            <a:bodyPr spcFirstLastPara="1" wrap="square" lIns="51275" tIns="51275" rIns="51275" bIns="51275" anchor="ctr" anchorCtr="0">
              <a:noAutofit/>
            </a:bodyPr>
            <a:lstStyle/>
            <a:p>
              <a:pPr marL="0" marR="0" lvl="0" indent="0" algn="ctr" rtl="0">
                <a:lnSpc>
                  <a:spcPct val="87994"/>
                </a:lnSpc>
                <a:spcBef>
                  <a:spcPts val="0"/>
                </a:spcBef>
                <a:spcAft>
                  <a:spcPts val="0"/>
                </a:spcAft>
                <a:buNone/>
              </a:pPr>
              <a:r>
                <a:rPr lang="en-US" sz="2399" b="1">
                  <a:solidFill>
                    <a:srgbClr val="FFFFFF"/>
                  </a:solidFill>
                  <a:latin typeface="Century Gothic"/>
                  <a:ea typeface="Century Gothic"/>
                  <a:cs typeface="Century Gothic"/>
                  <a:sym typeface="Century Gothic"/>
                </a:rPr>
                <a:t>3</a:t>
              </a:r>
              <a:endParaRPr/>
            </a:p>
          </p:txBody>
        </p:sp>
      </p:grpSp>
      <p:sp>
        <p:nvSpPr>
          <p:cNvPr id="411" name="Google Shape;411;p7"/>
          <p:cNvSpPr/>
          <p:nvPr/>
        </p:nvSpPr>
        <p:spPr>
          <a:xfrm>
            <a:off x="509900" y="3171929"/>
            <a:ext cx="748199" cy="666430"/>
          </a:xfrm>
          <a:custGeom>
            <a:avLst/>
            <a:gdLst/>
            <a:ahLst/>
            <a:cxnLst/>
            <a:rect l="l" t="t" r="r" b="b"/>
            <a:pathLst>
              <a:path w="195142" h="173816" extrusionOk="0">
                <a:moveTo>
                  <a:pt x="86908" y="0"/>
                </a:moveTo>
                <a:lnTo>
                  <a:pt x="108234" y="0"/>
                </a:lnTo>
                <a:cubicBezTo>
                  <a:pt x="131284" y="0"/>
                  <a:pt x="153389" y="9156"/>
                  <a:pt x="169688" y="25455"/>
                </a:cubicBezTo>
                <a:cubicBezTo>
                  <a:pt x="185986" y="41753"/>
                  <a:pt x="195142" y="63858"/>
                  <a:pt x="195142" y="86908"/>
                </a:cubicBezTo>
                <a:lnTo>
                  <a:pt x="195142" y="86908"/>
                </a:lnTo>
                <a:cubicBezTo>
                  <a:pt x="195142" y="109957"/>
                  <a:pt x="185986" y="132063"/>
                  <a:pt x="169688" y="148361"/>
                </a:cubicBezTo>
                <a:cubicBezTo>
                  <a:pt x="153389" y="164659"/>
                  <a:pt x="131284" y="173816"/>
                  <a:pt x="108234" y="173816"/>
                </a:cubicBezTo>
                <a:lnTo>
                  <a:pt x="86908" y="173816"/>
                </a:lnTo>
                <a:cubicBezTo>
                  <a:pt x="63858" y="173816"/>
                  <a:pt x="41753" y="164659"/>
                  <a:pt x="25455" y="148361"/>
                </a:cubicBezTo>
                <a:cubicBezTo>
                  <a:pt x="9156" y="132063"/>
                  <a:pt x="0" y="109957"/>
                  <a:pt x="0" y="86908"/>
                </a:cubicBezTo>
                <a:lnTo>
                  <a:pt x="0" y="86908"/>
                </a:lnTo>
                <a:cubicBezTo>
                  <a:pt x="0" y="63858"/>
                  <a:pt x="9156" y="41753"/>
                  <a:pt x="25455" y="25455"/>
                </a:cubicBezTo>
                <a:cubicBezTo>
                  <a:pt x="41753" y="9156"/>
                  <a:pt x="63858" y="0"/>
                  <a:pt x="86908" y="0"/>
                </a:cubicBezTo>
                <a:close/>
              </a:path>
            </a:pathLst>
          </a:custGeom>
          <a:solidFill>
            <a:srgbClr val="1C5C2B"/>
          </a:solidFill>
          <a:ln w="38100" cap="sq" cmpd="sng">
            <a:solidFill>
              <a:srgbClr val="1C5C2B"/>
            </a:solidFill>
            <a:prstDash val="solid"/>
            <a:miter lim="8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412" name="Google Shape;412;p7"/>
          <p:cNvSpPr txBox="1"/>
          <p:nvPr/>
        </p:nvSpPr>
        <p:spPr>
          <a:xfrm>
            <a:off x="509900" y="3464090"/>
            <a:ext cx="748199" cy="374271"/>
          </a:xfrm>
          <a:prstGeom prst="rect">
            <a:avLst/>
          </a:prstGeom>
          <a:noFill/>
          <a:ln>
            <a:noFill/>
          </a:ln>
        </p:spPr>
        <p:txBody>
          <a:bodyPr spcFirstLastPara="1" wrap="square" lIns="51275" tIns="51275" rIns="51275" bIns="51275" anchor="ctr" anchorCtr="0">
            <a:noAutofit/>
          </a:bodyPr>
          <a:lstStyle/>
          <a:p>
            <a:pPr marL="0" marR="0" lvl="0" indent="0" algn="ctr" rtl="0">
              <a:lnSpc>
                <a:spcPct val="87994"/>
              </a:lnSpc>
              <a:spcBef>
                <a:spcPts val="0"/>
              </a:spcBef>
              <a:spcAft>
                <a:spcPts val="0"/>
              </a:spcAft>
              <a:buNone/>
            </a:pPr>
            <a:r>
              <a:rPr lang="en-US" sz="2399" b="1">
                <a:solidFill>
                  <a:srgbClr val="FFFFFF"/>
                </a:solidFill>
                <a:latin typeface="Century Gothic"/>
                <a:ea typeface="Century Gothic"/>
                <a:cs typeface="Century Gothic"/>
                <a:sym typeface="Century Gothic"/>
              </a:rPr>
              <a:t>1</a:t>
            </a:r>
            <a:endParaRPr/>
          </a:p>
        </p:txBody>
      </p:sp>
      <p:grpSp>
        <p:nvGrpSpPr>
          <p:cNvPr id="413" name="Google Shape;413;p7"/>
          <p:cNvGrpSpPr/>
          <p:nvPr/>
        </p:nvGrpSpPr>
        <p:grpSpPr>
          <a:xfrm>
            <a:off x="7123387" y="3171929"/>
            <a:ext cx="748199" cy="666430"/>
            <a:chOff x="0" y="0"/>
            <a:chExt cx="195142" cy="173816"/>
          </a:xfrm>
        </p:grpSpPr>
        <p:sp>
          <p:nvSpPr>
            <p:cNvPr id="414" name="Google Shape;414;p7"/>
            <p:cNvSpPr/>
            <p:nvPr/>
          </p:nvSpPr>
          <p:spPr>
            <a:xfrm>
              <a:off x="0" y="0"/>
              <a:ext cx="195142" cy="173816"/>
            </a:xfrm>
            <a:custGeom>
              <a:avLst/>
              <a:gdLst/>
              <a:ahLst/>
              <a:cxnLst/>
              <a:rect l="l" t="t" r="r" b="b"/>
              <a:pathLst>
                <a:path w="195142" h="173816" extrusionOk="0">
                  <a:moveTo>
                    <a:pt x="86908" y="0"/>
                  </a:moveTo>
                  <a:lnTo>
                    <a:pt x="108234" y="0"/>
                  </a:lnTo>
                  <a:cubicBezTo>
                    <a:pt x="131284" y="0"/>
                    <a:pt x="153389" y="9156"/>
                    <a:pt x="169688" y="25455"/>
                  </a:cubicBezTo>
                  <a:cubicBezTo>
                    <a:pt x="185986" y="41753"/>
                    <a:pt x="195142" y="63858"/>
                    <a:pt x="195142" y="86908"/>
                  </a:cubicBezTo>
                  <a:lnTo>
                    <a:pt x="195142" y="86908"/>
                  </a:lnTo>
                  <a:cubicBezTo>
                    <a:pt x="195142" y="109957"/>
                    <a:pt x="185986" y="132063"/>
                    <a:pt x="169688" y="148361"/>
                  </a:cubicBezTo>
                  <a:cubicBezTo>
                    <a:pt x="153389" y="164659"/>
                    <a:pt x="131284" y="173816"/>
                    <a:pt x="108234" y="173816"/>
                  </a:cubicBezTo>
                  <a:lnTo>
                    <a:pt x="86908" y="173816"/>
                  </a:lnTo>
                  <a:cubicBezTo>
                    <a:pt x="63858" y="173816"/>
                    <a:pt x="41753" y="164659"/>
                    <a:pt x="25455" y="148361"/>
                  </a:cubicBezTo>
                  <a:cubicBezTo>
                    <a:pt x="9156" y="132063"/>
                    <a:pt x="0" y="109957"/>
                    <a:pt x="0" y="86908"/>
                  </a:cubicBezTo>
                  <a:lnTo>
                    <a:pt x="0" y="86908"/>
                  </a:lnTo>
                  <a:cubicBezTo>
                    <a:pt x="0" y="63858"/>
                    <a:pt x="9156" y="41753"/>
                    <a:pt x="25455" y="25455"/>
                  </a:cubicBezTo>
                  <a:cubicBezTo>
                    <a:pt x="41753" y="9156"/>
                    <a:pt x="63858" y="0"/>
                    <a:pt x="86908" y="0"/>
                  </a:cubicBezTo>
                  <a:close/>
                </a:path>
              </a:pathLst>
            </a:custGeom>
            <a:solidFill>
              <a:srgbClr val="1C5C2B"/>
            </a:solidFill>
            <a:ln w="38100" cap="sq" cmpd="sng">
              <a:solidFill>
                <a:srgbClr val="1C5C2B"/>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7"/>
            <p:cNvSpPr txBox="1"/>
            <p:nvPr/>
          </p:nvSpPr>
          <p:spPr>
            <a:xfrm>
              <a:off x="0" y="76200"/>
              <a:ext cx="195142" cy="97616"/>
            </a:xfrm>
            <a:prstGeom prst="rect">
              <a:avLst/>
            </a:prstGeom>
            <a:noFill/>
            <a:ln>
              <a:noFill/>
            </a:ln>
          </p:spPr>
          <p:txBody>
            <a:bodyPr spcFirstLastPara="1" wrap="square" lIns="51275" tIns="51275" rIns="51275" bIns="51275" anchor="ctr" anchorCtr="0">
              <a:noAutofit/>
            </a:bodyPr>
            <a:lstStyle/>
            <a:p>
              <a:pPr marL="0" marR="0" lvl="0" indent="0" algn="ctr" rtl="0">
                <a:lnSpc>
                  <a:spcPct val="87994"/>
                </a:lnSpc>
                <a:spcBef>
                  <a:spcPts val="0"/>
                </a:spcBef>
                <a:spcAft>
                  <a:spcPts val="0"/>
                </a:spcAft>
                <a:buNone/>
              </a:pPr>
              <a:r>
                <a:rPr lang="en-US" sz="2399" b="1">
                  <a:solidFill>
                    <a:srgbClr val="FFFFFF"/>
                  </a:solidFill>
                  <a:latin typeface="Century Gothic"/>
                  <a:ea typeface="Century Gothic"/>
                  <a:cs typeface="Century Gothic"/>
                  <a:sym typeface="Century Gothic"/>
                </a:rPr>
                <a:t>2</a:t>
              </a:r>
              <a:endParaRPr/>
            </a:p>
          </p:txBody>
        </p:sp>
      </p:grpSp>
      <p:grpSp>
        <p:nvGrpSpPr>
          <p:cNvPr id="416" name="Google Shape;416;p7"/>
          <p:cNvGrpSpPr/>
          <p:nvPr/>
        </p:nvGrpSpPr>
        <p:grpSpPr>
          <a:xfrm>
            <a:off x="7123387" y="6311128"/>
            <a:ext cx="748199" cy="666430"/>
            <a:chOff x="0" y="0"/>
            <a:chExt cx="195142" cy="173816"/>
          </a:xfrm>
        </p:grpSpPr>
        <p:sp>
          <p:nvSpPr>
            <p:cNvPr id="417" name="Google Shape;417;p7"/>
            <p:cNvSpPr/>
            <p:nvPr/>
          </p:nvSpPr>
          <p:spPr>
            <a:xfrm>
              <a:off x="0" y="0"/>
              <a:ext cx="195142" cy="173816"/>
            </a:xfrm>
            <a:custGeom>
              <a:avLst/>
              <a:gdLst/>
              <a:ahLst/>
              <a:cxnLst/>
              <a:rect l="l" t="t" r="r" b="b"/>
              <a:pathLst>
                <a:path w="195142" h="173816" extrusionOk="0">
                  <a:moveTo>
                    <a:pt x="86908" y="0"/>
                  </a:moveTo>
                  <a:lnTo>
                    <a:pt x="108234" y="0"/>
                  </a:lnTo>
                  <a:cubicBezTo>
                    <a:pt x="131284" y="0"/>
                    <a:pt x="153389" y="9156"/>
                    <a:pt x="169688" y="25455"/>
                  </a:cubicBezTo>
                  <a:cubicBezTo>
                    <a:pt x="185986" y="41753"/>
                    <a:pt x="195142" y="63858"/>
                    <a:pt x="195142" y="86908"/>
                  </a:cubicBezTo>
                  <a:lnTo>
                    <a:pt x="195142" y="86908"/>
                  </a:lnTo>
                  <a:cubicBezTo>
                    <a:pt x="195142" y="109957"/>
                    <a:pt x="185986" y="132063"/>
                    <a:pt x="169688" y="148361"/>
                  </a:cubicBezTo>
                  <a:cubicBezTo>
                    <a:pt x="153389" y="164659"/>
                    <a:pt x="131284" y="173816"/>
                    <a:pt x="108234" y="173816"/>
                  </a:cubicBezTo>
                  <a:lnTo>
                    <a:pt x="86908" y="173816"/>
                  </a:lnTo>
                  <a:cubicBezTo>
                    <a:pt x="63858" y="173816"/>
                    <a:pt x="41753" y="164659"/>
                    <a:pt x="25455" y="148361"/>
                  </a:cubicBezTo>
                  <a:cubicBezTo>
                    <a:pt x="9156" y="132063"/>
                    <a:pt x="0" y="109957"/>
                    <a:pt x="0" y="86908"/>
                  </a:cubicBezTo>
                  <a:lnTo>
                    <a:pt x="0" y="86908"/>
                  </a:lnTo>
                  <a:cubicBezTo>
                    <a:pt x="0" y="63858"/>
                    <a:pt x="9156" y="41753"/>
                    <a:pt x="25455" y="25455"/>
                  </a:cubicBezTo>
                  <a:cubicBezTo>
                    <a:pt x="41753" y="9156"/>
                    <a:pt x="63858" y="0"/>
                    <a:pt x="86908" y="0"/>
                  </a:cubicBezTo>
                  <a:close/>
                </a:path>
              </a:pathLst>
            </a:custGeom>
            <a:solidFill>
              <a:srgbClr val="1C5C2B"/>
            </a:solidFill>
            <a:ln w="38100" cap="sq" cmpd="sng">
              <a:solidFill>
                <a:srgbClr val="1C5C2B"/>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7"/>
            <p:cNvSpPr txBox="1"/>
            <p:nvPr/>
          </p:nvSpPr>
          <p:spPr>
            <a:xfrm>
              <a:off x="0" y="76200"/>
              <a:ext cx="195142" cy="97616"/>
            </a:xfrm>
            <a:prstGeom prst="rect">
              <a:avLst/>
            </a:prstGeom>
            <a:noFill/>
            <a:ln>
              <a:noFill/>
            </a:ln>
          </p:spPr>
          <p:txBody>
            <a:bodyPr spcFirstLastPara="1" wrap="square" lIns="51275" tIns="51275" rIns="51275" bIns="51275" anchor="ctr" anchorCtr="0">
              <a:noAutofit/>
            </a:bodyPr>
            <a:lstStyle/>
            <a:p>
              <a:pPr marL="0" marR="0" lvl="0" indent="0" algn="ctr" rtl="0">
                <a:lnSpc>
                  <a:spcPct val="87994"/>
                </a:lnSpc>
                <a:spcBef>
                  <a:spcPts val="0"/>
                </a:spcBef>
                <a:spcAft>
                  <a:spcPts val="0"/>
                </a:spcAft>
                <a:buNone/>
              </a:pPr>
              <a:r>
                <a:rPr lang="en-US" sz="2399" b="1">
                  <a:solidFill>
                    <a:srgbClr val="FFFFFF"/>
                  </a:solidFill>
                  <a:latin typeface="Century Gothic"/>
                  <a:ea typeface="Century Gothic"/>
                  <a:cs typeface="Century Gothic"/>
                  <a:sym typeface="Century Gothic"/>
                </a:rPr>
                <a:t>4</a:t>
              </a:r>
              <a:endParaRPr/>
            </a:p>
          </p:txBody>
        </p:sp>
      </p:grpSp>
      <p:sp>
        <p:nvSpPr>
          <p:cNvPr id="419" name="Google Shape;419;p7"/>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65</a:t>
            </a:fld>
            <a:endParaRPr/>
          </a:p>
        </p:txBody>
      </p:sp>
      <p:pic>
        <p:nvPicPr>
          <p:cNvPr id="420" name="Google Shape;420;p7"/>
          <p:cNvPicPr preferRelativeResize="0"/>
          <p:nvPr/>
        </p:nvPicPr>
        <p:blipFill rotWithShape="1">
          <a:blip r:embed="rId5">
            <a:alphaModFix/>
          </a:blip>
          <a:srcRect/>
          <a:stretch/>
        </p:blipFill>
        <p:spPr>
          <a:xfrm>
            <a:off x="151067" y="96599"/>
            <a:ext cx="1601533" cy="641178"/>
          </a:xfrm>
          <a:prstGeom prst="rect">
            <a:avLst/>
          </a:prstGeom>
          <a:noFill/>
          <a:ln>
            <a:noFill/>
          </a:ln>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pic>
        <p:nvPicPr>
          <p:cNvPr id="426" name="Google Shape;426;g34dddad1c80_0_2"/>
          <p:cNvPicPr preferRelativeResize="0"/>
          <p:nvPr/>
        </p:nvPicPr>
        <p:blipFill>
          <a:blip r:embed="rId3">
            <a:alphaModFix/>
          </a:blip>
          <a:stretch>
            <a:fillRect/>
          </a:stretch>
        </p:blipFill>
        <p:spPr>
          <a:xfrm>
            <a:off x="690400" y="3496427"/>
            <a:ext cx="11183649" cy="2665773"/>
          </a:xfrm>
          <a:prstGeom prst="rect">
            <a:avLst/>
          </a:prstGeom>
          <a:noFill/>
          <a:ln>
            <a:noFill/>
          </a:ln>
        </p:spPr>
      </p:pic>
      <p:sp>
        <p:nvSpPr>
          <p:cNvPr id="427" name="Google Shape;427;g34dddad1c80_0_2"/>
          <p:cNvSpPr txBox="1">
            <a:spLocks noGrp="1"/>
          </p:cNvSpPr>
          <p:nvPr>
            <p:ph type="sldNum" idx="12"/>
          </p:nvPr>
        </p:nvSpPr>
        <p:spPr>
          <a:xfrm>
            <a:off x="16146162" y="9904372"/>
            <a:ext cx="21336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r>
              <a:rPr lang="en-US"/>
              <a:t>1</a:t>
            </a:r>
            <a:endParaRPr/>
          </a:p>
        </p:txBody>
      </p:sp>
      <p:sp>
        <p:nvSpPr>
          <p:cNvPr id="428" name="Google Shape;428;g34dddad1c80_0_2"/>
          <p:cNvSpPr txBox="1"/>
          <p:nvPr/>
        </p:nvSpPr>
        <p:spPr>
          <a:xfrm>
            <a:off x="863950" y="1266713"/>
            <a:ext cx="15235800" cy="861900"/>
          </a:xfrm>
          <a:prstGeom prst="rect">
            <a:avLst/>
          </a:prstGeom>
          <a:noFill/>
          <a:ln>
            <a:noFill/>
          </a:ln>
        </p:spPr>
        <p:txBody>
          <a:bodyPr spcFirstLastPara="1" wrap="square" lIns="91425" tIns="91425" rIns="91425" bIns="91425" anchor="t" anchorCtr="0">
            <a:spAutoFit/>
          </a:bodyPr>
          <a:lstStyle/>
          <a:p>
            <a:pPr marL="0" lvl="0" indent="0" algn="l" rtl="0">
              <a:lnSpc>
                <a:spcPct val="514000"/>
              </a:lnSpc>
              <a:spcBef>
                <a:spcPts val="0"/>
              </a:spcBef>
              <a:spcAft>
                <a:spcPts val="0"/>
              </a:spcAft>
              <a:buNone/>
            </a:pPr>
            <a:r>
              <a:rPr lang="en-US" sz="4400">
                <a:solidFill>
                  <a:srgbClr val="186931"/>
                </a:solidFill>
                <a:latin typeface="Century Gothic"/>
                <a:ea typeface="Century Gothic"/>
                <a:cs typeface="Century Gothic"/>
                <a:sym typeface="Century Gothic"/>
              </a:rPr>
              <a:t>PFMOs VISIT GUIDELINES</a:t>
            </a:r>
            <a:endParaRPr sz="4400">
              <a:solidFill>
                <a:srgbClr val="186931"/>
              </a:solidFill>
              <a:latin typeface="Century Gothic"/>
              <a:ea typeface="Century Gothic"/>
              <a:cs typeface="Century Gothic"/>
              <a:sym typeface="Century Gothic"/>
            </a:endParaRPr>
          </a:p>
        </p:txBody>
      </p:sp>
      <p:pic>
        <p:nvPicPr>
          <p:cNvPr id="429" name="Google Shape;429;g34dddad1c80_0_2"/>
          <p:cNvPicPr preferRelativeResize="0"/>
          <p:nvPr/>
        </p:nvPicPr>
        <p:blipFill>
          <a:blip r:embed="rId4">
            <a:alphaModFix/>
          </a:blip>
          <a:stretch>
            <a:fillRect/>
          </a:stretch>
        </p:blipFill>
        <p:spPr>
          <a:xfrm>
            <a:off x="152400" y="0"/>
            <a:ext cx="17983201" cy="641003"/>
          </a:xfrm>
          <a:prstGeom prst="rect">
            <a:avLst/>
          </a:prstGeom>
          <a:noFill/>
          <a:ln>
            <a:noFill/>
          </a:ln>
        </p:spPr>
      </p:pic>
      <p:sp>
        <p:nvSpPr>
          <p:cNvPr id="430" name="Google Shape;430;g34dddad1c80_0_2"/>
          <p:cNvSpPr txBox="1"/>
          <p:nvPr/>
        </p:nvSpPr>
        <p:spPr>
          <a:xfrm>
            <a:off x="1961217" y="4015012"/>
            <a:ext cx="8433900" cy="1477500"/>
          </a:xfrm>
          <a:prstGeom prst="rect">
            <a:avLst/>
          </a:prstGeom>
          <a:noFill/>
          <a:ln>
            <a:noFill/>
          </a:ln>
        </p:spPr>
        <p:txBody>
          <a:bodyPr spcFirstLastPara="1" wrap="square" lIns="91425" tIns="91425" rIns="91425" bIns="91425" anchor="t" anchorCtr="0">
            <a:spAutoFit/>
          </a:bodyPr>
          <a:lstStyle/>
          <a:p>
            <a:pPr marL="0" lvl="0" indent="0" algn="l" rtl="0">
              <a:lnSpc>
                <a:spcPct val="100000"/>
              </a:lnSpc>
              <a:spcBef>
                <a:spcPts val="0"/>
              </a:spcBef>
              <a:spcAft>
                <a:spcPts val="0"/>
              </a:spcAft>
              <a:buNone/>
            </a:pPr>
            <a:r>
              <a:rPr lang="en-US" sz="2800" b="1">
                <a:solidFill>
                  <a:schemeClr val="dk1"/>
                </a:solidFill>
                <a:latin typeface="Century Gothic"/>
                <a:ea typeface="Century Gothic"/>
                <a:cs typeface="Century Gothic"/>
                <a:sym typeface="Century Gothic"/>
              </a:rPr>
              <a:t>PFMOs are limited to 2 PHC visits per </a:t>
            </a:r>
            <a:r>
              <a:rPr lang="en-US" sz="2800">
                <a:solidFill>
                  <a:schemeClr val="dk1"/>
                </a:solidFill>
                <a:latin typeface="Century Gothic"/>
                <a:ea typeface="Century Gothic"/>
                <a:cs typeface="Century Gothic"/>
                <a:sym typeface="Century Gothic"/>
              </a:rPr>
              <a:t>day (4 hours per visit, excluding travel time) to maintain data accuracy and avoid fatigue. </a:t>
            </a:r>
            <a:endParaRPr sz="3231">
              <a:solidFill>
                <a:schemeClr val="dk1"/>
              </a:solidFill>
              <a:latin typeface="Century Gothic"/>
              <a:ea typeface="Century Gothic"/>
              <a:cs typeface="Century Gothic"/>
              <a:sym typeface="Century Gothic"/>
            </a:endParaRPr>
          </a:p>
        </p:txBody>
      </p:sp>
      <p:pic>
        <p:nvPicPr>
          <p:cNvPr id="431" name="Google Shape;431;g34dddad1c80_0_2"/>
          <p:cNvPicPr preferRelativeResize="0"/>
          <p:nvPr/>
        </p:nvPicPr>
        <p:blipFill>
          <a:blip r:embed="rId5">
            <a:alphaModFix/>
          </a:blip>
          <a:stretch>
            <a:fillRect/>
          </a:stretch>
        </p:blipFill>
        <p:spPr>
          <a:xfrm>
            <a:off x="11488450" y="149475"/>
            <a:ext cx="6947650" cy="10164273"/>
          </a:xfrm>
          <a:prstGeom prst="rect">
            <a:avLst/>
          </a:prstGeom>
          <a:noFill/>
          <a:ln>
            <a:noFill/>
          </a:ln>
        </p:spPr>
      </p:pic>
      <p:pic>
        <p:nvPicPr>
          <p:cNvPr id="432" name="Google Shape;432;g34dddad1c80_0_2"/>
          <p:cNvPicPr preferRelativeResize="0"/>
          <p:nvPr/>
        </p:nvPicPr>
        <p:blipFill>
          <a:blip r:embed="rId6">
            <a:alphaModFix/>
          </a:blip>
          <a:stretch>
            <a:fillRect/>
          </a:stretch>
        </p:blipFill>
        <p:spPr>
          <a:xfrm>
            <a:off x="690400" y="6558650"/>
            <a:ext cx="11183650" cy="2847725"/>
          </a:xfrm>
          <a:prstGeom prst="rect">
            <a:avLst/>
          </a:prstGeom>
          <a:noFill/>
          <a:ln>
            <a:noFill/>
          </a:ln>
        </p:spPr>
      </p:pic>
      <p:sp>
        <p:nvSpPr>
          <p:cNvPr id="433" name="Google Shape;433;g34dddad1c80_0_2"/>
          <p:cNvSpPr txBox="1"/>
          <p:nvPr/>
        </p:nvSpPr>
        <p:spPr>
          <a:xfrm>
            <a:off x="1961217" y="7243774"/>
            <a:ext cx="8433900" cy="1908600"/>
          </a:xfrm>
          <a:prstGeom prst="rect">
            <a:avLst/>
          </a:prstGeom>
          <a:noFill/>
          <a:ln>
            <a:noFill/>
          </a:ln>
        </p:spPr>
        <p:txBody>
          <a:bodyPr spcFirstLastPara="1" wrap="square" lIns="91425" tIns="91425" rIns="91425" bIns="91425" anchor="t" anchorCtr="0">
            <a:spAutoFit/>
          </a:bodyPr>
          <a:lstStyle/>
          <a:p>
            <a:pPr marL="0" lvl="0" indent="0" algn="l" rtl="0">
              <a:lnSpc>
                <a:spcPct val="100000"/>
              </a:lnSpc>
              <a:spcBef>
                <a:spcPts val="0"/>
              </a:spcBef>
              <a:spcAft>
                <a:spcPts val="0"/>
              </a:spcAft>
              <a:buNone/>
            </a:pPr>
            <a:r>
              <a:rPr lang="en-US" sz="2800" b="1">
                <a:solidFill>
                  <a:schemeClr val="dk1"/>
                </a:solidFill>
                <a:latin typeface="Century Gothic"/>
                <a:ea typeface="Century Gothic"/>
                <a:cs typeface="Century Gothic"/>
                <a:sym typeface="Century Gothic"/>
              </a:rPr>
              <a:t>The visit checklist should be split into the first and second visits</a:t>
            </a:r>
            <a:r>
              <a:rPr lang="en-US" sz="2800">
                <a:solidFill>
                  <a:schemeClr val="dk1"/>
                </a:solidFill>
                <a:latin typeface="Century Gothic"/>
                <a:ea typeface="Century Gothic"/>
                <a:cs typeface="Century Gothic"/>
                <a:sym typeface="Century Gothic"/>
              </a:rPr>
              <a:t> to differentiate between initial assessments and follow-ups, ensuring a structured approach to reporting. </a:t>
            </a:r>
            <a:endParaRPr sz="2800">
              <a:solidFill>
                <a:schemeClr val="dk1"/>
              </a:solidFill>
              <a:latin typeface="Century Gothic"/>
              <a:ea typeface="Century Gothic"/>
              <a:cs typeface="Century Gothic"/>
              <a:sym typeface="Century Gothic"/>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438" name="Google Shape;438;g34dddad1c80_0_22"/>
          <p:cNvSpPr/>
          <p:nvPr/>
        </p:nvSpPr>
        <p:spPr>
          <a:xfrm>
            <a:off x="-26988" y="-38100"/>
            <a:ext cx="18379440" cy="10338435"/>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mt="6000"/>
            </a:blip>
            <a:stretch>
              <a:fillRect l="-14489" t="-7028" b="-7039"/>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439" name="Google Shape;439;g34dddad1c80_0_22"/>
          <p:cNvSpPr/>
          <p:nvPr/>
        </p:nvSpPr>
        <p:spPr>
          <a:xfrm>
            <a:off x="344436" y="9624980"/>
            <a:ext cx="5118483" cy="505450"/>
          </a:xfrm>
          <a:custGeom>
            <a:avLst/>
            <a:gdLst/>
            <a:ahLst/>
            <a:cxnLst/>
            <a:rect l="l" t="t" r="r" b="b"/>
            <a:pathLst>
              <a:path w="5067805" h="500446" extrusionOk="0">
                <a:moveTo>
                  <a:pt x="0" y="0"/>
                </a:moveTo>
                <a:lnTo>
                  <a:pt x="5067805" y="0"/>
                </a:lnTo>
                <a:lnTo>
                  <a:pt x="5067805" y="500445"/>
                </a:lnTo>
                <a:lnTo>
                  <a:pt x="0" y="500445"/>
                </a:lnTo>
                <a:lnTo>
                  <a:pt x="0" y="0"/>
                </a:lnTo>
                <a:close/>
              </a:path>
            </a:pathLst>
          </a:custGeom>
          <a:blipFill rotWithShape="1">
            <a:blip r:embed="rId4">
              <a:alphaModFix/>
            </a:blip>
            <a:stretch>
              <a:fillRect t="-100000"/>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440" name="Google Shape;440;g34dddad1c80_0_22"/>
          <p:cNvSpPr/>
          <p:nvPr/>
        </p:nvSpPr>
        <p:spPr>
          <a:xfrm>
            <a:off x="6167112" y="9624980"/>
            <a:ext cx="5371296" cy="505450"/>
          </a:xfrm>
          <a:custGeom>
            <a:avLst/>
            <a:gdLst/>
            <a:ahLst/>
            <a:cxnLst/>
            <a:rect l="l" t="t" r="r" b="b"/>
            <a:pathLst>
              <a:path w="5318115" h="500446" extrusionOk="0">
                <a:moveTo>
                  <a:pt x="0" y="0"/>
                </a:moveTo>
                <a:lnTo>
                  <a:pt x="5318115" y="0"/>
                </a:lnTo>
                <a:lnTo>
                  <a:pt x="5318115" y="500445"/>
                </a:lnTo>
                <a:lnTo>
                  <a:pt x="0" y="500445"/>
                </a:lnTo>
                <a:lnTo>
                  <a:pt x="0" y="0"/>
                </a:lnTo>
                <a:close/>
              </a:path>
            </a:pathLst>
          </a:custGeom>
          <a:blipFill rotWithShape="1">
            <a:blip r:embed="rId4">
              <a:alphaModFix/>
            </a:blip>
            <a:stretch>
              <a:fillRect t="-107395" b="-2467"/>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441" name="Google Shape;441;g34dddad1c80_0_22"/>
          <p:cNvSpPr/>
          <p:nvPr/>
        </p:nvSpPr>
        <p:spPr>
          <a:xfrm>
            <a:off x="12337164" y="9624980"/>
            <a:ext cx="5118483" cy="505450"/>
          </a:xfrm>
          <a:custGeom>
            <a:avLst/>
            <a:gdLst/>
            <a:ahLst/>
            <a:cxnLst/>
            <a:rect l="l" t="t" r="r" b="b"/>
            <a:pathLst>
              <a:path w="5067805" h="500446" extrusionOk="0">
                <a:moveTo>
                  <a:pt x="0" y="0"/>
                </a:moveTo>
                <a:lnTo>
                  <a:pt x="5067805" y="0"/>
                </a:lnTo>
                <a:lnTo>
                  <a:pt x="5067805" y="500445"/>
                </a:lnTo>
                <a:lnTo>
                  <a:pt x="0" y="500445"/>
                </a:lnTo>
                <a:lnTo>
                  <a:pt x="0" y="0"/>
                </a:lnTo>
                <a:close/>
              </a:path>
            </a:pathLst>
          </a:custGeom>
          <a:blipFill rotWithShape="1">
            <a:blip r:embed="rId4">
              <a:alphaModFix/>
            </a:blip>
            <a:stretch>
              <a:fillRect t="-100000"/>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442" name="Google Shape;442;g34dddad1c80_0_22"/>
          <p:cNvSpPr txBox="1"/>
          <p:nvPr/>
        </p:nvSpPr>
        <p:spPr>
          <a:xfrm>
            <a:off x="3007031" y="819922"/>
            <a:ext cx="12273900" cy="621600"/>
          </a:xfrm>
          <a:prstGeom prst="rect">
            <a:avLst/>
          </a:prstGeom>
          <a:noFill/>
          <a:ln>
            <a:noFill/>
          </a:ln>
        </p:spPr>
        <p:txBody>
          <a:bodyPr spcFirstLastPara="1" wrap="square" lIns="0" tIns="0" rIns="0" bIns="0" anchor="t" anchorCtr="0">
            <a:spAutoFit/>
          </a:bodyPr>
          <a:lstStyle/>
          <a:p>
            <a:pPr marL="0" marR="0" lvl="0" indent="0" algn="ctr" rtl="0">
              <a:lnSpc>
                <a:spcPct val="120009"/>
              </a:lnSpc>
              <a:spcBef>
                <a:spcPts val="0"/>
              </a:spcBef>
              <a:spcAft>
                <a:spcPts val="0"/>
              </a:spcAft>
              <a:buNone/>
            </a:pPr>
            <a:r>
              <a:rPr lang="en-US" sz="4038">
                <a:solidFill>
                  <a:srgbClr val="186931"/>
                </a:solidFill>
                <a:latin typeface="Century Gothic"/>
                <a:ea typeface="Century Gothic"/>
                <a:cs typeface="Century Gothic"/>
                <a:sym typeface="Century Gothic"/>
              </a:rPr>
              <a:t>DAY-TO-DAY OPERATIONS OF PFMOs</a:t>
            </a:r>
            <a:endParaRPr/>
          </a:p>
        </p:txBody>
      </p:sp>
      <p:grpSp>
        <p:nvGrpSpPr>
          <p:cNvPr id="443" name="Google Shape;443;g34dddad1c80_0_22"/>
          <p:cNvGrpSpPr/>
          <p:nvPr/>
        </p:nvGrpSpPr>
        <p:grpSpPr>
          <a:xfrm>
            <a:off x="578214" y="2713026"/>
            <a:ext cx="5370424" cy="6911920"/>
            <a:chOff x="0" y="-38100"/>
            <a:chExt cx="1400700" cy="1802749"/>
          </a:xfrm>
        </p:grpSpPr>
        <p:sp>
          <p:nvSpPr>
            <p:cNvPr id="444" name="Google Shape;444;g34dddad1c80_0_22"/>
            <p:cNvSpPr/>
            <p:nvPr/>
          </p:nvSpPr>
          <p:spPr>
            <a:xfrm>
              <a:off x="0" y="0"/>
              <a:ext cx="1400656" cy="1764649"/>
            </a:xfrm>
            <a:custGeom>
              <a:avLst/>
              <a:gdLst/>
              <a:ahLst/>
              <a:cxnLst/>
              <a:rect l="l" t="t" r="r" b="b"/>
              <a:pathLst>
                <a:path w="1400656" h="1764649" extrusionOk="0">
                  <a:moveTo>
                    <a:pt x="0" y="0"/>
                  </a:moveTo>
                  <a:lnTo>
                    <a:pt x="1400656" y="0"/>
                  </a:lnTo>
                  <a:lnTo>
                    <a:pt x="1400656" y="1764649"/>
                  </a:lnTo>
                  <a:lnTo>
                    <a:pt x="0" y="1764649"/>
                  </a:lnTo>
                  <a:close/>
                </a:path>
              </a:pathLst>
            </a:custGeom>
            <a:solidFill>
              <a:srgbClr val="E1EDDD"/>
            </a:solidFill>
            <a:ln>
              <a:noFill/>
            </a:ln>
          </p:spPr>
        </p:sp>
        <p:sp>
          <p:nvSpPr>
            <p:cNvPr id="445" name="Google Shape;445;g34dddad1c80_0_22"/>
            <p:cNvSpPr txBox="1"/>
            <p:nvPr/>
          </p:nvSpPr>
          <p:spPr>
            <a:xfrm>
              <a:off x="0" y="-38100"/>
              <a:ext cx="1400700" cy="1802700"/>
            </a:xfrm>
            <a:prstGeom prst="rect">
              <a:avLst/>
            </a:prstGeom>
            <a:solidFill>
              <a:srgbClr val="E1EDDD"/>
            </a:solidFill>
            <a:ln>
              <a:noFill/>
            </a:ln>
          </p:spPr>
          <p:txBody>
            <a:bodyPr spcFirstLastPara="1" wrap="square" lIns="51275" tIns="51275" rIns="51275" bIns="51275" anchor="ctr" anchorCtr="0">
              <a:noAutofit/>
            </a:bodyPr>
            <a:lstStyle/>
            <a:p>
              <a:pPr marL="0" marR="0" lvl="0" indent="0" algn="ctr" rtl="0">
                <a:lnSpc>
                  <a:spcPct val="163311"/>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446" name="Google Shape;446;g34dddad1c80_0_22"/>
          <p:cNvGrpSpPr/>
          <p:nvPr/>
        </p:nvGrpSpPr>
        <p:grpSpPr>
          <a:xfrm>
            <a:off x="6459449" y="2713026"/>
            <a:ext cx="5370424" cy="6911920"/>
            <a:chOff x="0" y="-38100"/>
            <a:chExt cx="1400700" cy="1802749"/>
          </a:xfrm>
        </p:grpSpPr>
        <p:sp>
          <p:nvSpPr>
            <p:cNvPr id="447" name="Google Shape;447;g34dddad1c80_0_22"/>
            <p:cNvSpPr/>
            <p:nvPr/>
          </p:nvSpPr>
          <p:spPr>
            <a:xfrm>
              <a:off x="0" y="0"/>
              <a:ext cx="1400656" cy="1764649"/>
            </a:xfrm>
            <a:custGeom>
              <a:avLst/>
              <a:gdLst/>
              <a:ahLst/>
              <a:cxnLst/>
              <a:rect l="l" t="t" r="r" b="b"/>
              <a:pathLst>
                <a:path w="1400656" h="1764649" extrusionOk="0">
                  <a:moveTo>
                    <a:pt x="0" y="0"/>
                  </a:moveTo>
                  <a:lnTo>
                    <a:pt x="1400656" y="0"/>
                  </a:lnTo>
                  <a:lnTo>
                    <a:pt x="1400656" y="1764649"/>
                  </a:lnTo>
                  <a:lnTo>
                    <a:pt x="0" y="1764649"/>
                  </a:lnTo>
                  <a:close/>
                </a:path>
              </a:pathLst>
            </a:custGeom>
            <a:solidFill>
              <a:srgbClr val="E1EDDD"/>
            </a:solidFill>
            <a:ln>
              <a:noFill/>
            </a:ln>
          </p:spPr>
        </p:sp>
        <p:sp>
          <p:nvSpPr>
            <p:cNvPr id="448" name="Google Shape;448;g34dddad1c80_0_22"/>
            <p:cNvSpPr txBox="1"/>
            <p:nvPr/>
          </p:nvSpPr>
          <p:spPr>
            <a:xfrm>
              <a:off x="0" y="-38100"/>
              <a:ext cx="1400700" cy="1802700"/>
            </a:xfrm>
            <a:prstGeom prst="rect">
              <a:avLst/>
            </a:prstGeom>
            <a:solidFill>
              <a:srgbClr val="E1EDDD"/>
            </a:solidFill>
            <a:ln>
              <a:noFill/>
            </a:ln>
          </p:spPr>
          <p:txBody>
            <a:bodyPr spcFirstLastPara="1" wrap="square" lIns="51275" tIns="51275" rIns="51275" bIns="51275" anchor="ctr" anchorCtr="0">
              <a:noAutofit/>
            </a:bodyPr>
            <a:lstStyle/>
            <a:p>
              <a:pPr marL="0" marR="0" lvl="0" indent="0" algn="ctr" rtl="0">
                <a:lnSpc>
                  <a:spcPct val="163311"/>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449" name="Google Shape;449;g34dddad1c80_0_22"/>
          <p:cNvGrpSpPr/>
          <p:nvPr/>
        </p:nvGrpSpPr>
        <p:grpSpPr>
          <a:xfrm>
            <a:off x="12339506" y="2713026"/>
            <a:ext cx="5370424" cy="6911920"/>
            <a:chOff x="0" y="-38100"/>
            <a:chExt cx="1400700" cy="1802749"/>
          </a:xfrm>
        </p:grpSpPr>
        <p:sp>
          <p:nvSpPr>
            <p:cNvPr id="450" name="Google Shape;450;g34dddad1c80_0_22"/>
            <p:cNvSpPr/>
            <p:nvPr/>
          </p:nvSpPr>
          <p:spPr>
            <a:xfrm>
              <a:off x="0" y="0"/>
              <a:ext cx="1400656" cy="1764649"/>
            </a:xfrm>
            <a:custGeom>
              <a:avLst/>
              <a:gdLst/>
              <a:ahLst/>
              <a:cxnLst/>
              <a:rect l="l" t="t" r="r" b="b"/>
              <a:pathLst>
                <a:path w="1400656" h="1764649" extrusionOk="0">
                  <a:moveTo>
                    <a:pt x="0" y="0"/>
                  </a:moveTo>
                  <a:lnTo>
                    <a:pt x="1400656" y="0"/>
                  </a:lnTo>
                  <a:lnTo>
                    <a:pt x="1400656" y="1764649"/>
                  </a:lnTo>
                  <a:lnTo>
                    <a:pt x="0" y="1764649"/>
                  </a:lnTo>
                  <a:close/>
                </a:path>
              </a:pathLst>
            </a:custGeom>
            <a:solidFill>
              <a:srgbClr val="E1EDDD"/>
            </a:solidFill>
            <a:ln>
              <a:noFill/>
            </a:ln>
          </p:spPr>
        </p:sp>
        <p:sp>
          <p:nvSpPr>
            <p:cNvPr id="451" name="Google Shape;451;g34dddad1c80_0_22"/>
            <p:cNvSpPr txBox="1"/>
            <p:nvPr/>
          </p:nvSpPr>
          <p:spPr>
            <a:xfrm>
              <a:off x="0" y="-38100"/>
              <a:ext cx="1400700" cy="1802700"/>
            </a:xfrm>
            <a:prstGeom prst="rect">
              <a:avLst/>
            </a:prstGeom>
            <a:solidFill>
              <a:srgbClr val="E1EDDD"/>
            </a:solidFill>
            <a:ln>
              <a:noFill/>
            </a:ln>
          </p:spPr>
          <p:txBody>
            <a:bodyPr spcFirstLastPara="1" wrap="square" lIns="51275" tIns="51275" rIns="51275" bIns="51275" anchor="ctr" anchorCtr="0">
              <a:noAutofit/>
            </a:bodyPr>
            <a:lstStyle/>
            <a:p>
              <a:pPr marL="0" marR="0" lvl="0" indent="0" algn="ctr" rtl="0">
                <a:lnSpc>
                  <a:spcPct val="163311"/>
                </a:lnSpc>
                <a:spcBef>
                  <a:spcPts val="0"/>
                </a:spcBef>
                <a:spcAft>
                  <a:spcPts val="0"/>
                </a:spcAft>
                <a:buNone/>
              </a:pPr>
              <a:endParaRPr sz="1818">
                <a:solidFill>
                  <a:schemeClr val="dk1"/>
                </a:solidFill>
                <a:latin typeface="Calibri"/>
                <a:ea typeface="Calibri"/>
                <a:cs typeface="Calibri"/>
                <a:sym typeface="Calibri"/>
              </a:endParaRPr>
            </a:p>
          </p:txBody>
        </p:sp>
      </p:grpSp>
      <p:sp>
        <p:nvSpPr>
          <p:cNvPr id="452" name="Google Shape;452;g34dddad1c80_0_22"/>
          <p:cNvSpPr/>
          <p:nvPr/>
        </p:nvSpPr>
        <p:spPr>
          <a:xfrm>
            <a:off x="7447523" y="2374720"/>
            <a:ext cx="3018671" cy="2211863"/>
          </a:xfrm>
          <a:custGeom>
            <a:avLst/>
            <a:gdLst/>
            <a:ahLst/>
            <a:cxnLst/>
            <a:rect l="l" t="t" r="r" b="b"/>
            <a:pathLst>
              <a:path w="2988783" h="2189963" extrusionOk="0">
                <a:moveTo>
                  <a:pt x="0" y="0"/>
                </a:moveTo>
                <a:lnTo>
                  <a:pt x="2988783" y="0"/>
                </a:lnTo>
                <a:lnTo>
                  <a:pt x="2988783" y="2189963"/>
                </a:lnTo>
                <a:lnTo>
                  <a:pt x="0" y="2189963"/>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453" name="Google Shape;453;g34dddad1c80_0_22"/>
          <p:cNvSpPr/>
          <p:nvPr/>
        </p:nvSpPr>
        <p:spPr>
          <a:xfrm>
            <a:off x="13552796" y="1903009"/>
            <a:ext cx="3048492" cy="2693759"/>
          </a:xfrm>
          <a:custGeom>
            <a:avLst/>
            <a:gdLst/>
            <a:ahLst/>
            <a:cxnLst/>
            <a:rect l="l" t="t" r="r" b="b"/>
            <a:pathLst>
              <a:path w="3018309" h="2667088" extrusionOk="0">
                <a:moveTo>
                  <a:pt x="0" y="0"/>
                </a:moveTo>
                <a:lnTo>
                  <a:pt x="3018310" y="0"/>
                </a:lnTo>
                <a:lnTo>
                  <a:pt x="3018310" y="2667088"/>
                </a:lnTo>
                <a:lnTo>
                  <a:pt x="0" y="2667088"/>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454" name="Google Shape;454;g34dddad1c80_0_22"/>
          <p:cNvSpPr/>
          <p:nvPr/>
        </p:nvSpPr>
        <p:spPr>
          <a:xfrm>
            <a:off x="1062498" y="2231825"/>
            <a:ext cx="3675947" cy="2332556"/>
          </a:xfrm>
          <a:custGeom>
            <a:avLst/>
            <a:gdLst/>
            <a:ahLst/>
            <a:cxnLst/>
            <a:rect l="l" t="t" r="r" b="b"/>
            <a:pathLst>
              <a:path w="3639551" h="2309461" extrusionOk="0">
                <a:moveTo>
                  <a:pt x="0" y="0"/>
                </a:moveTo>
                <a:lnTo>
                  <a:pt x="3639551" y="0"/>
                </a:lnTo>
                <a:lnTo>
                  <a:pt x="3639551" y="2309461"/>
                </a:lnTo>
                <a:lnTo>
                  <a:pt x="0" y="2309461"/>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455" name="Google Shape;455;g34dddad1c80_0_22"/>
          <p:cNvSpPr txBox="1"/>
          <p:nvPr/>
        </p:nvSpPr>
        <p:spPr>
          <a:xfrm>
            <a:off x="1264848" y="4929440"/>
            <a:ext cx="3323400" cy="802200"/>
          </a:xfrm>
          <a:prstGeom prst="rect">
            <a:avLst/>
          </a:prstGeom>
          <a:noFill/>
          <a:ln>
            <a:noFill/>
          </a:ln>
        </p:spPr>
        <p:txBody>
          <a:bodyPr spcFirstLastPara="1" wrap="square" lIns="0" tIns="0" rIns="0" bIns="0" anchor="t" anchorCtr="0">
            <a:spAutoFit/>
          </a:bodyPr>
          <a:lstStyle/>
          <a:p>
            <a:pPr marL="0" marR="0" lvl="0" indent="0" algn="ctr" rtl="0">
              <a:lnSpc>
                <a:spcPct val="114975"/>
              </a:lnSpc>
              <a:spcBef>
                <a:spcPts val="0"/>
              </a:spcBef>
              <a:spcAft>
                <a:spcPts val="0"/>
              </a:spcAft>
              <a:buNone/>
            </a:pPr>
            <a:r>
              <a:rPr lang="en-US" sz="2424" b="1">
                <a:solidFill>
                  <a:srgbClr val="186931"/>
                </a:solidFill>
                <a:latin typeface="Century Gothic"/>
                <a:ea typeface="Century Gothic"/>
                <a:cs typeface="Century Gothic"/>
                <a:sym typeface="Century Gothic"/>
              </a:rPr>
              <a:t>Before visiting a PHC, PFMOs will </a:t>
            </a:r>
            <a:endParaRPr/>
          </a:p>
        </p:txBody>
      </p:sp>
      <p:sp>
        <p:nvSpPr>
          <p:cNvPr id="456" name="Google Shape;456;g34dddad1c80_0_22"/>
          <p:cNvSpPr txBox="1"/>
          <p:nvPr/>
        </p:nvSpPr>
        <p:spPr>
          <a:xfrm>
            <a:off x="951680" y="5944599"/>
            <a:ext cx="4448100" cy="3147300"/>
          </a:xfrm>
          <a:prstGeom prst="rect">
            <a:avLst/>
          </a:prstGeom>
          <a:noFill/>
          <a:ln>
            <a:noFill/>
          </a:ln>
        </p:spPr>
        <p:txBody>
          <a:bodyPr spcFirstLastPara="1" wrap="square" lIns="0" tIns="0" rIns="0" bIns="0" anchor="t" anchorCtr="0">
            <a:spAutoFit/>
          </a:bodyPr>
          <a:lstStyle/>
          <a:p>
            <a:pPr marL="414229" marR="0" lvl="1" indent="-207115" algn="l" rtl="0">
              <a:lnSpc>
                <a:spcPct val="138008"/>
              </a:lnSpc>
              <a:spcBef>
                <a:spcPts val="0"/>
              </a:spcBef>
              <a:spcAft>
                <a:spcPts val="0"/>
              </a:spcAft>
              <a:buClr>
                <a:srgbClr val="000000"/>
              </a:buClr>
              <a:buSzPts val="1918"/>
              <a:buFont typeface="Arial"/>
              <a:buChar char="•"/>
            </a:pPr>
            <a:r>
              <a:rPr lang="en-US" sz="1918" b="0" i="0" u="none" strike="noStrike" cap="none">
                <a:solidFill>
                  <a:srgbClr val="000000"/>
                </a:solidFill>
                <a:latin typeface="Century Gothic"/>
                <a:ea typeface="Century Gothic"/>
                <a:cs typeface="Century Gothic"/>
                <a:sym typeface="Century Gothic"/>
              </a:rPr>
              <a:t>Review the financial and operational reports from their most recent visit. </a:t>
            </a:r>
            <a:endParaRPr sz="1918">
              <a:solidFill>
                <a:srgbClr val="000000"/>
              </a:solidFill>
              <a:latin typeface="Century Gothic"/>
              <a:ea typeface="Century Gothic"/>
              <a:cs typeface="Century Gothic"/>
              <a:sym typeface="Century Gothic"/>
            </a:endParaRPr>
          </a:p>
          <a:p>
            <a:pPr marL="414229" marR="0" lvl="1" indent="-207115" algn="l" rtl="0">
              <a:lnSpc>
                <a:spcPct val="138008"/>
              </a:lnSpc>
              <a:spcBef>
                <a:spcPts val="0"/>
              </a:spcBef>
              <a:spcAft>
                <a:spcPts val="0"/>
              </a:spcAft>
              <a:buClr>
                <a:srgbClr val="000000"/>
              </a:buClr>
              <a:buSzPts val="1918"/>
              <a:buFont typeface="Arial"/>
              <a:buChar char="•"/>
            </a:pPr>
            <a:r>
              <a:rPr lang="en-US" sz="1918" b="0" i="0" u="none" strike="noStrike" cap="none">
                <a:solidFill>
                  <a:srgbClr val="000000"/>
                </a:solidFill>
                <a:latin typeface="Century Gothic"/>
                <a:ea typeface="Century Gothic"/>
                <a:cs typeface="Century Gothic"/>
                <a:sym typeface="Century Gothic"/>
              </a:rPr>
              <a:t>Pinpoint discrepancies or inefficiencies that need immediate attention</a:t>
            </a:r>
            <a:r>
              <a:rPr lang="en-US" sz="1918">
                <a:latin typeface="Century Gothic"/>
                <a:ea typeface="Century Gothic"/>
                <a:cs typeface="Century Gothic"/>
                <a:sym typeface="Century Gothic"/>
              </a:rPr>
              <a:t>, check for any instruction from State Supervisor.</a:t>
            </a:r>
            <a:endParaRPr sz="1918">
              <a:latin typeface="Century Gothic"/>
              <a:ea typeface="Century Gothic"/>
              <a:cs typeface="Century Gothic"/>
              <a:sym typeface="Century Gothic"/>
            </a:endParaRPr>
          </a:p>
        </p:txBody>
      </p:sp>
      <p:sp>
        <p:nvSpPr>
          <p:cNvPr id="457" name="Google Shape;457;g34dddad1c80_0_22"/>
          <p:cNvSpPr txBox="1"/>
          <p:nvPr/>
        </p:nvSpPr>
        <p:spPr>
          <a:xfrm>
            <a:off x="6960509" y="4913192"/>
            <a:ext cx="3323400" cy="802200"/>
          </a:xfrm>
          <a:prstGeom prst="rect">
            <a:avLst/>
          </a:prstGeom>
          <a:noFill/>
          <a:ln>
            <a:noFill/>
          </a:ln>
        </p:spPr>
        <p:txBody>
          <a:bodyPr spcFirstLastPara="1" wrap="square" lIns="0" tIns="0" rIns="0" bIns="0" anchor="t" anchorCtr="0">
            <a:spAutoFit/>
          </a:bodyPr>
          <a:lstStyle/>
          <a:p>
            <a:pPr marL="0" marR="0" lvl="0" indent="0" algn="ctr" rtl="0">
              <a:lnSpc>
                <a:spcPct val="114975"/>
              </a:lnSpc>
              <a:spcBef>
                <a:spcPts val="0"/>
              </a:spcBef>
              <a:spcAft>
                <a:spcPts val="0"/>
              </a:spcAft>
              <a:buNone/>
            </a:pPr>
            <a:r>
              <a:rPr lang="en-US" sz="2424" b="1">
                <a:solidFill>
                  <a:srgbClr val="186931"/>
                </a:solidFill>
                <a:latin typeface="Century Gothic"/>
                <a:ea typeface="Century Gothic"/>
                <a:cs typeface="Century Gothic"/>
                <a:sym typeface="Century Gothic"/>
              </a:rPr>
              <a:t>During the on-site visits, PFMOs will </a:t>
            </a:r>
            <a:endParaRPr/>
          </a:p>
        </p:txBody>
      </p:sp>
      <p:sp>
        <p:nvSpPr>
          <p:cNvPr id="458" name="Google Shape;458;g34dddad1c80_0_22"/>
          <p:cNvSpPr txBox="1"/>
          <p:nvPr/>
        </p:nvSpPr>
        <p:spPr>
          <a:xfrm>
            <a:off x="6600207" y="5717218"/>
            <a:ext cx="5088900" cy="3247500"/>
          </a:xfrm>
          <a:prstGeom prst="rect">
            <a:avLst/>
          </a:prstGeom>
          <a:noFill/>
          <a:ln>
            <a:noFill/>
          </a:ln>
        </p:spPr>
        <p:txBody>
          <a:bodyPr spcFirstLastPara="1" wrap="square" lIns="0" tIns="0" rIns="0" bIns="0" anchor="t" anchorCtr="0">
            <a:spAutoFit/>
          </a:bodyPr>
          <a:lstStyle/>
          <a:p>
            <a:pPr marL="414229" marR="0" lvl="1" indent="-207115" algn="l" rtl="0">
              <a:lnSpc>
                <a:spcPct val="100000"/>
              </a:lnSpc>
              <a:spcBef>
                <a:spcPts val="0"/>
              </a:spcBef>
              <a:spcAft>
                <a:spcPts val="0"/>
              </a:spcAft>
              <a:buClr>
                <a:srgbClr val="000000"/>
              </a:buClr>
              <a:buSzPts val="1918"/>
              <a:buFont typeface="Arial"/>
              <a:buChar char="•"/>
            </a:pPr>
            <a:r>
              <a:rPr lang="en-US" sz="1918" b="0" i="0" u="none" strike="noStrike" cap="none">
                <a:solidFill>
                  <a:srgbClr val="000000"/>
                </a:solidFill>
                <a:latin typeface="Century Gothic"/>
                <a:ea typeface="Century Gothic"/>
                <a:cs typeface="Century Gothic"/>
                <a:sym typeface="Century Gothic"/>
              </a:rPr>
              <a:t>Observe care, engage staff, and assess facility readiness.</a:t>
            </a:r>
            <a:endParaRPr/>
          </a:p>
          <a:p>
            <a:pPr marL="0" marR="0" lvl="0" indent="0" algn="l" rtl="0">
              <a:lnSpc>
                <a:spcPct val="100000"/>
              </a:lnSpc>
              <a:spcBef>
                <a:spcPts val="0"/>
              </a:spcBef>
              <a:spcAft>
                <a:spcPts val="0"/>
              </a:spcAft>
              <a:buNone/>
            </a:pPr>
            <a:endParaRPr sz="1918">
              <a:solidFill>
                <a:srgbClr val="000000"/>
              </a:solidFill>
              <a:latin typeface="Century Gothic"/>
              <a:ea typeface="Century Gothic"/>
              <a:cs typeface="Century Gothic"/>
              <a:sym typeface="Century Gothic"/>
            </a:endParaRPr>
          </a:p>
          <a:p>
            <a:pPr marL="414229" marR="0" lvl="1" indent="-207115" algn="l" rtl="0">
              <a:lnSpc>
                <a:spcPct val="100000"/>
              </a:lnSpc>
              <a:spcBef>
                <a:spcPts val="0"/>
              </a:spcBef>
              <a:spcAft>
                <a:spcPts val="0"/>
              </a:spcAft>
              <a:buClr>
                <a:srgbClr val="000000"/>
              </a:buClr>
              <a:buSzPts val="1918"/>
              <a:buFont typeface="Arial"/>
              <a:buChar char="•"/>
            </a:pPr>
            <a:r>
              <a:rPr lang="en-US" sz="1918" b="0" i="0" u="none" strike="noStrike" cap="none">
                <a:solidFill>
                  <a:srgbClr val="000000"/>
                </a:solidFill>
                <a:latin typeface="Century Gothic"/>
                <a:ea typeface="Century Gothic"/>
                <a:cs typeface="Century Gothic"/>
                <a:sym typeface="Century Gothic"/>
              </a:rPr>
              <a:t>Collect data from the PHC.</a:t>
            </a:r>
            <a:endParaRPr/>
          </a:p>
          <a:p>
            <a:pPr marL="0" marR="0" lvl="0" indent="0" algn="l" rtl="0">
              <a:lnSpc>
                <a:spcPct val="100000"/>
              </a:lnSpc>
              <a:spcBef>
                <a:spcPts val="0"/>
              </a:spcBef>
              <a:spcAft>
                <a:spcPts val="0"/>
              </a:spcAft>
              <a:buNone/>
            </a:pPr>
            <a:endParaRPr sz="1918">
              <a:solidFill>
                <a:srgbClr val="000000"/>
              </a:solidFill>
              <a:latin typeface="Century Gothic"/>
              <a:ea typeface="Century Gothic"/>
              <a:cs typeface="Century Gothic"/>
              <a:sym typeface="Century Gothic"/>
            </a:endParaRPr>
          </a:p>
          <a:p>
            <a:pPr marL="414229" marR="0" lvl="1" indent="-207115" algn="l" rtl="0">
              <a:lnSpc>
                <a:spcPct val="100000"/>
              </a:lnSpc>
              <a:spcBef>
                <a:spcPts val="0"/>
              </a:spcBef>
              <a:spcAft>
                <a:spcPts val="0"/>
              </a:spcAft>
              <a:buClr>
                <a:srgbClr val="000000"/>
              </a:buClr>
              <a:buSzPts val="1918"/>
              <a:buFont typeface="Arial"/>
              <a:buChar char="•"/>
            </a:pPr>
            <a:r>
              <a:rPr lang="en-US" sz="1918">
                <a:latin typeface="Century Gothic"/>
                <a:ea typeface="Century Gothic"/>
                <a:cs typeface="Century Gothic"/>
                <a:sym typeface="Century Gothic"/>
              </a:rPr>
              <a:t>Highlight issues or challenges with financial processes or reporting</a:t>
            </a:r>
            <a:endParaRPr/>
          </a:p>
          <a:p>
            <a:pPr marL="0" marR="0" lvl="0" indent="0" algn="l" rtl="0">
              <a:lnSpc>
                <a:spcPct val="100000"/>
              </a:lnSpc>
              <a:spcBef>
                <a:spcPts val="0"/>
              </a:spcBef>
              <a:spcAft>
                <a:spcPts val="0"/>
              </a:spcAft>
              <a:buNone/>
            </a:pPr>
            <a:endParaRPr sz="1918">
              <a:solidFill>
                <a:srgbClr val="000000"/>
              </a:solidFill>
              <a:latin typeface="Century Gothic"/>
              <a:ea typeface="Century Gothic"/>
              <a:cs typeface="Century Gothic"/>
              <a:sym typeface="Century Gothic"/>
            </a:endParaRPr>
          </a:p>
          <a:p>
            <a:pPr marL="414229" marR="0" lvl="1" indent="-207115" algn="l" rtl="0">
              <a:lnSpc>
                <a:spcPct val="100000"/>
              </a:lnSpc>
              <a:spcBef>
                <a:spcPts val="0"/>
              </a:spcBef>
              <a:spcAft>
                <a:spcPts val="0"/>
              </a:spcAft>
              <a:buClr>
                <a:srgbClr val="000000"/>
              </a:buClr>
              <a:buSzPts val="1918"/>
              <a:buFont typeface="Arial"/>
              <a:buChar char="•"/>
            </a:pPr>
            <a:r>
              <a:rPr lang="en-US" sz="1918" b="0" i="0" u="none" strike="noStrike" cap="none">
                <a:solidFill>
                  <a:srgbClr val="000000"/>
                </a:solidFill>
                <a:latin typeface="Century Gothic"/>
                <a:ea typeface="Century Gothic"/>
                <a:cs typeface="Century Gothic"/>
                <a:sym typeface="Century Gothic"/>
              </a:rPr>
              <a:t>Meet with local government health to discuss resource needs and interface with the LGHA as required</a:t>
            </a:r>
            <a:endParaRPr/>
          </a:p>
        </p:txBody>
      </p:sp>
      <p:sp>
        <p:nvSpPr>
          <p:cNvPr id="459" name="Google Shape;459;g34dddad1c80_0_22"/>
          <p:cNvSpPr txBox="1"/>
          <p:nvPr/>
        </p:nvSpPr>
        <p:spPr>
          <a:xfrm>
            <a:off x="12898974" y="4913192"/>
            <a:ext cx="3323400" cy="802200"/>
          </a:xfrm>
          <a:prstGeom prst="rect">
            <a:avLst/>
          </a:prstGeom>
          <a:noFill/>
          <a:ln>
            <a:noFill/>
          </a:ln>
        </p:spPr>
        <p:txBody>
          <a:bodyPr spcFirstLastPara="1" wrap="square" lIns="0" tIns="0" rIns="0" bIns="0" anchor="t" anchorCtr="0">
            <a:spAutoFit/>
          </a:bodyPr>
          <a:lstStyle/>
          <a:p>
            <a:pPr marL="0" marR="0" lvl="0" indent="0" algn="ctr" rtl="0">
              <a:lnSpc>
                <a:spcPct val="114975"/>
              </a:lnSpc>
              <a:spcBef>
                <a:spcPts val="0"/>
              </a:spcBef>
              <a:spcAft>
                <a:spcPts val="0"/>
              </a:spcAft>
              <a:buNone/>
            </a:pPr>
            <a:r>
              <a:rPr lang="en-US" sz="2424" b="1">
                <a:solidFill>
                  <a:srgbClr val="186931"/>
                </a:solidFill>
                <a:latin typeface="Century Gothic"/>
                <a:ea typeface="Century Gothic"/>
                <a:cs typeface="Century Gothic"/>
                <a:sym typeface="Century Gothic"/>
              </a:rPr>
              <a:t>At the end of field visits, PFMOs will </a:t>
            </a:r>
            <a:endParaRPr/>
          </a:p>
        </p:txBody>
      </p:sp>
      <p:sp>
        <p:nvSpPr>
          <p:cNvPr id="460" name="Google Shape;460;g34dddad1c80_0_22"/>
          <p:cNvSpPr txBox="1"/>
          <p:nvPr/>
        </p:nvSpPr>
        <p:spPr>
          <a:xfrm>
            <a:off x="12629500" y="5928351"/>
            <a:ext cx="4782900" cy="3247500"/>
          </a:xfrm>
          <a:prstGeom prst="rect">
            <a:avLst/>
          </a:prstGeom>
          <a:noFill/>
          <a:ln>
            <a:noFill/>
          </a:ln>
        </p:spPr>
        <p:txBody>
          <a:bodyPr spcFirstLastPara="1" wrap="square" lIns="0" tIns="0" rIns="0" bIns="0" anchor="t" anchorCtr="0">
            <a:spAutoFit/>
          </a:bodyPr>
          <a:lstStyle/>
          <a:p>
            <a:pPr marL="414229" marR="0" lvl="1" indent="-207115" algn="l" rtl="0">
              <a:lnSpc>
                <a:spcPct val="100000"/>
              </a:lnSpc>
              <a:spcBef>
                <a:spcPts val="0"/>
              </a:spcBef>
              <a:spcAft>
                <a:spcPts val="0"/>
              </a:spcAft>
              <a:buClr>
                <a:srgbClr val="000000"/>
              </a:buClr>
              <a:buSzPts val="1918"/>
              <a:buFont typeface="Arial"/>
              <a:buChar char="•"/>
            </a:pPr>
            <a:r>
              <a:rPr lang="en-US" sz="1918" b="0" i="0" u="none" strike="noStrike" cap="none">
                <a:solidFill>
                  <a:srgbClr val="000000"/>
                </a:solidFill>
                <a:latin typeface="Century Gothic"/>
                <a:ea typeface="Century Gothic"/>
                <a:cs typeface="Century Gothic"/>
                <a:sym typeface="Century Gothic"/>
              </a:rPr>
              <a:t>Compile reports on findings to inform feedback and national recommendations.</a:t>
            </a:r>
            <a:endParaRPr/>
          </a:p>
          <a:p>
            <a:pPr marL="0" marR="0" lvl="0" indent="0" algn="l" rtl="0">
              <a:lnSpc>
                <a:spcPct val="100000"/>
              </a:lnSpc>
              <a:spcBef>
                <a:spcPts val="0"/>
              </a:spcBef>
              <a:spcAft>
                <a:spcPts val="0"/>
              </a:spcAft>
              <a:buNone/>
            </a:pPr>
            <a:endParaRPr sz="1918">
              <a:solidFill>
                <a:srgbClr val="000000"/>
              </a:solidFill>
              <a:latin typeface="Century Gothic"/>
              <a:ea typeface="Century Gothic"/>
              <a:cs typeface="Century Gothic"/>
              <a:sym typeface="Century Gothic"/>
            </a:endParaRPr>
          </a:p>
          <a:p>
            <a:pPr marL="414229" marR="0" lvl="1" indent="-207115" algn="l" rtl="0">
              <a:lnSpc>
                <a:spcPct val="100000"/>
              </a:lnSpc>
              <a:spcBef>
                <a:spcPts val="0"/>
              </a:spcBef>
              <a:spcAft>
                <a:spcPts val="0"/>
              </a:spcAft>
              <a:buClr>
                <a:srgbClr val="000000"/>
              </a:buClr>
              <a:buSzPts val="1918"/>
              <a:buFont typeface="Arial"/>
              <a:buChar char="•"/>
            </a:pPr>
            <a:r>
              <a:rPr lang="en-US" sz="1918" b="0" i="0" u="none" strike="noStrike" cap="none">
                <a:solidFill>
                  <a:srgbClr val="000000"/>
                </a:solidFill>
                <a:latin typeface="Century Gothic"/>
                <a:ea typeface="Century Gothic"/>
                <a:cs typeface="Century Gothic"/>
                <a:sym typeface="Century Gothic"/>
              </a:rPr>
              <a:t>Share feedback with PHCs in </a:t>
            </a:r>
            <a:r>
              <a:rPr lang="en-US" sz="1918">
                <a:latin typeface="Century Gothic"/>
                <a:ea typeface="Century Gothic"/>
                <a:cs typeface="Century Gothic"/>
                <a:sym typeface="Century Gothic"/>
              </a:rPr>
              <a:t>same visits and recommendations from higher up in next visit.</a:t>
            </a:r>
            <a:endParaRPr/>
          </a:p>
          <a:p>
            <a:pPr marL="0" marR="0" lvl="0" indent="0" algn="l" rtl="0">
              <a:lnSpc>
                <a:spcPct val="100000"/>
              </a:lnSpc>
              <a:spcBef>
                <a:spcPts val="0"/>
              </a:spcBef>
              <a:spcAft>
                <a:spcPts val="0"/>
              </a:spcAft>
              <a:buNone/>
            </a:pPr>
            <a:endParaRPr sz="1918">
              <a:solidFill>
                <a:srgbClr val="000000"/>
              </a:solidFill>
              <a:latin typeface="Century Gothic"/>
              <a:ea typeface="Century Gothic"/>
              <a:cs typeface="Century Gothic"/>
              <a:sym typeface="Century Gothic"/>
            </a:endParaRPr>
          </a:p>
          <a:p>
            <a:pPr marL="414229" marR="0" lvl="1" indent="-207115" algn="l" rtl="0">
              <a:lnSpc>
                <a:spcPct val="100000"/>
              </a:lnSpc>
              <a:spcBef>
                <a:spcPts val="0"/>
              </a:spcBef>
              <a:spcAft>
                <a:spcPts val="0"/>
              </a:spcAft>
              <a:buClr>
                <a:srgbClr val="000000"/>
              </a:buClr>
              <a:buSzPts val="1918"/>
              <a:buFont typeface="Arial"/>
              <a:buChar char="•"/>
            </a:pPr>
            <a:r>
              <a:rPr lang="en-US" sz="1918" b="0" i="0" u="none" strike="noStrike" cap="none">
                <a:solidFill>
                  <a:srgbClr val="000000"/>
                </a:solidFill>
                <a:latin typeface="Century Gothic"/>
                <a:ea typeface="Century Gothic"/>
                <a:cs typeface="Century Gothic"/>
                <a:sym typeface="Century Gothic"/>
              </a:rPr>
              <a:t>Escalate urgent issues identified to approved channels.</a:t>
            </a:r>
            <a:endParaRPr/>
          </a:p>
          <a:p>
            <a:pPr marL="0" marR="0" lvl="0" indent="0" algn="l" rtl="0">
              <a:lnSpc>
                <a:spcPct val="100000"/>
              </a:lnSpc>
              <a:spcBef>
                <a:spcPts val="0"/>
              </a:spcBef>
              <a:spcAft>
                <a:spcPts val="0"/>
              </a:spcAft>
              <a:buNone/>
            </a:pPr>
            <a:endParaRPr sz="1918">
              <a:solidFill>
                <a:srgbClr val="000000"/>
              </a:solidFill>
              <a:latin typeface="Century Gothic"/>
              <a:ea typeface="Century Gothic"/>
              <a:cs typeface="Century Gothic"/>
              <a:sym typeface="Century Gothic"/>
            </a:endParaRPr>
          </a:p>
        </p:txBody>
      </p:sp>
      <p:sp>
        <p:nvSpPr>
          <p:cNvPr id="461" name="Google Shape;461;g34dddad1c80_0_22"/>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462" name="Google Shape;462;g34dddad1c80_0_22"/>
          <p:cNvSpPr txBox="1">
            <a:spLocks noGrp="1"/>
          </p:cNvSpPr>
          <p:nvPr>
            <p:ph type="sldNum" idx="12"/>
          </p:nvPr>
        </p:nvSpPr>
        <p:spPr>
          <a:xfrm>
            <a:off x="16146162" y="9904372"/>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r>
              <a:rPr lang="en-US"/>
              <a:t>1</a:t>
            </a:r>
            <a:endParaRPr/>
          </a:p>
        </p:txBody>
      </p:sp>
      <p:pic>
        <p:nvPicPr>
          <p:cNvPr id="463" name="Google Shape;463;g34dddad1c80_0_22"/>
          <p:cNvPicPr preferRelativeResize="0"/>
          <p:nvPr/>
        </p:nvPicPr>
        <p:blipFill rotWithShape="1">
          <a:blip r:embed="rId9">
            <a:alphaModFix/>
          </a:blip>
          <a:srcRect/>
          <a:stretch/>
        </p:blipFill>
        <p:spPr>
          <a:xfrm>
            <a:off x="151067" y="96599"/>
            <a:ext cx="1601533" cy="641178"/>
          </a:xfrm>
          <a:prstGeom prst="rect">
            <a:avLst/>
          </a:prstGeom>
          <a:noFill/>
          <a:ln>
            <a:noFill/>
          </a:ln>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467"/>
        <p:cNvGrpSpPr/>
        <p:nvPr/>
      </p:nvGrpSpPr>
      <p:grpSpPr>
        <a:xfrm>
          <a:off x="0" y="0"/>
          <a:ext cx="0" cy="0"/>
          <a:chOff x="0" y="0"/>
          <a:chExt cx="0" cy="0"/>
        </a:xfrm>
      </p:grpSpPr>
      <p:sp>
        <p:nvSpPr>
          <p:cNvPr id="468" name="Google Shape;468;g34dddad1c80_0_51"/>
          <p:cNvSpPr txBox="1"/>
          <p:nvPr/>
        </p:nvSpPr>
        <p:spPr>
          <a:xfrm>
            <a:off x="257751" y="3501957"/>
            <a:ext cx="5147700" cy="3078000"/>
          </a:xfrm>
          <a:prstGeom prst="rect">
            <a:avLst/>
          </a:prstGeom>
          <a:noFill/>
          <a:ln>
            <a:noFill/>
          </a:ln>
        </p:spPr>
        <p:txBody>
          <a:bodyPr spcFirstLastPara="1" wrap="square" lIns="51275" tIns="51275" rIns="51275" bIns="51275" anchor="ctr" anchorCtr="0">
            <a:noAutofit/>
          </a:bodyPr>
          <a:lstStyle/>
          <a:p>
            <a:pPr marL="0" marR="0" lvl="0" indent="0" algn="ctr" rtl="0">
              <a:lnSpc>
                <a:spcPct val="77062"/>
              </a:lnSpc>
              <a:spcBef>
                <a:spcPts val="0"/>
              </a:spcBef>
              <a:spcAft>
                <a:spcPts val="0"/>
              </a:spcAft>
              <a:buNone/>
            </a:pPr>
            <a:endParaRPr sz="1818">
              <a:solidFill>
                <a:schemeClr val="dk1"/>
              </a:solidFill>
              <a:latin typeface="Calibri"/>
              <a:ea typeface="Calibri"/>
              <a:cs typeface="Calibri"/>
              <a:sym typeface="Calibri"/>
            </a:endParaRPr>
          </a:p>
        </p:txBody>
      </p:sp>
      <p:grpSp>
        <p:nvGrpSpPr>
          <p:cNvPr id="469" name="Google Shape;469;g34dddad1c80_0_51"/>
          <p:cNvGrpSpPr/>
          <p:nvPr/>
        </p:nvGrpSpPr>
        <p:grpSpPr>
          <a:xfrm>
            <a:off x="5978272" y="1600951"/>
            <a:ext cx="5054694" cy="777072"/>
            <a:chOff x="0" y="-38100"/>
            <a:chExt cx="2892032" cy="444600"/>
          </a:xfrm>
        </p:grpSpPr>
        <p:sp>
          <p:nvSpPr>
            <p:cNvPr id="470" name="Google Shape;470;g34dddad1c80_0_51"/>
            <p:cNvSpPr/>
            <p:nvPr/>
          </p:nvSpPr>
          <p:spPr>
            <a:xfrm>
              <a:off x="0" y="0"/>
              <a:ext cx="2892032" cy="406400"/>
            </a:xfrm>
            <a:custGeom>
              <a:avLst/>
              <a:gdLst/>
              <a:ahLst/>
              <a:cxnLst/>
              <a:rect l="l" t="t" r="r" b="b"/>
              <a:pathLst>
                <a:path w="2892032" h="406400" extrusionOk="0">
                  <a:moveTo>
                    <a:pt x="2688832" y="0"/>
                  </a:moveTo>
                  <a:cubicBezTo>
                    <a:pt x="2801057" y="0"/>
                    <a:pt x="2892032" y="90976"/>
                    <a:pt x="2892032" y="203200"/>
                  </a:cubicBezTo>
                  <a:cubicBezTo>
                    <a:pt x="2892032" y="315424"/>
                    <a:pt x="2801057" y="406400"/>
                    <a:pt x="2688832" y="406400"/>
                  </a:cubicBezTo>
                  <a:lnTo>
                    <a:pt x="203200" y="406400"/>
                  </a:lnTo>
                  <a:cubicBezTo>
                    <a:pt x="90976" y="406400"/>
                    <a:pt x="0" y="315424"/>
                    <a:pt x="0" y="203200"/>
                  </a:cubicBezTo>
                  <a:cubicBezTo>
                    <a:pt x="0" y="90976"/>
                    <a:pt x="90976" y="0"/>
                    <a:pt x="203200" y="0"/>
                  </a:cubicBezTo>
                  <a:close/>
                </a:path>
              </a:pathLst>
            </a:custGeom>
            <a:solidFill>
              <a:srgbClr val="000000">
                <a:alpha val="0"/>
              </a:srgbClr>
            </a:solidFill>
            <a:ln w="9525" cap="sq" cmpd="sng">
              <a:solidFill>
                <a:srgbClr val="FFFFFF"/>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g34dddad1c80_0_51"/>
            <p:cNvSpPr txBox="1"/>
            <p:nvPr/>
          </p:nvSpPr>
          <p:spPr>
            <a:xfrm>
              <a:off x="0" y="-38100"/>
              <a:ext cx="2892000" cy="444600"/>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chemeClr val="dk1"/>
                </a:solidFill>
                <a:latin typeface="Calibri"/>
                <a:ea typeface="Calibri"/>
                <a:cs typeface="Calibri"/>
                <a:sym typeface="Calibri"/>
              </a:endParaRPr>
            </a:p>
          </p:txBody>
        </p:sp>
      </p:grpSp>
      <p:sp>
        <p:nvSpPr>
          <p:cNvPr id="472" name="Google Shape;472;g34dddad1c80_0_51"/>
          <p:cNvSpPr/>
          <p:nvPr/>
        </p:nvSpPr>
        <p:spPr>
          <a:xfrm rot="-5400000">
            <a:off x="10279119" y="1926555"/>
            <a:ext cx="359591" cy="192218"/>
          </a:xfrm>
          <a:custGeom>
            <a:avLst/>
            <a:gdLst/>
            <a:ahLst/>
            <a:cxnLst/>
            <a:rect l="l" t="t" r="r" b="b"/>
            <a:pathLst>
              <a:path w="356031" h="190315" extrusionOk="0">
                <a:moveTo>
                  <a:pt x="0" y="0"/>
                </a:moveTo>
                <a:lnTo>
                  <a:pt x="356031" y="0"/>
                </a:lnTo>
                <a:lnTo>
                  <a:pt x="356031" y="190315"/>
                </a:lnTo>
                <a:lnTo>
                  <a:pt x="0" y="190315"/>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473" name="Google Shape;473;g34dddad1c80_0_51"/>
          <p:cNvSpPr/>
          <p:nvPr/>
        </p:nvSpPr>
        <p:spPr>
          <a:xfrm>
            <a:off x="4242913" y="3607490"/>
            <a:ext cx="862650" cy="766681"/>
          </a:xfrm>
          <a:custGeom>
            <a:avLst/>
            <a:gdLst/>
            <a:ahLst/>
            <a:cxnLst/>
            <a:rect l="l" t="t" r="r" b="b"/>
            <a:pathLst>
              <a:path w="854109" h="759090" extrusionOk="0">
                <a:moveTo>
                  <a:pt x="0" y="0"/>
                </a:moveTo>
                <a:lnTo>
                  <a:pt x="854109" y="0"/>
                </a:lnTo>
                <a:lnTo>
                  <a:pt x="854109" y="759090"/>
                </a:lnTo>
                <a:lnTo>
                  <a:pt x="0" y="759090"/>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474" name="Google Shape;474;g34dddad1c80_0_51"/>
          <p:cNvSpPr/>
          <p:nvPr/>
        </p:nvSpPr>
        <p:spPr>
          <a:xfrm>
            <a:off x="4283303" y="7086077"/>
            <a:ext cx="822252" cy="789361"/>
          </a:xfrm>
          <a:custGeom>
            <a:avLst/>
            <a:gdLst/>
            <a:ahLst/>
            <a:cxnLst/>
            <a:rect l="l" t="t" r="r" b="b"/>
            <a:pathLst>
              <a:path w="814111" h="781546" extrusionOk="0">
                <a:moveTo>
                  <a:pt x="0" y="0"/>
                </a:moveTo>
                <a:lnTo>
                  <a:pt x="814111" y="0"/>
                </a:lnTo>
                <a:lnTo>
                  <a:pt x="814111" y="781547"/>
                </a:lnTo>
                <a:lnTo>
                  <a:pt x="0" y="781547"/>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475" name="Google Shape;475;g34dddad1c80_0_51"/>
          <p:cNvSpPr/>
          <p:nvPr/>
        </p:nvSpPr>
        <p:spPr>
          <a:xfrm>
            <a:off x="10007056" y="3617749"/>
            <a:ext cx="752983" cy="755817"/>
          </a:xfrm>
          <a:custGeom>
            <a:avLst/>
            <a:gdLst/>
            <a:ahLst/>
            <a:cxnLst/>
            <a:rect l="l" t="t" r="r" b="b"/>
            <a:pathLst>
              <a:path w="745528" h="748334" extrusionOk="0">
                <a:moveTo>
                  <a:pt x="0" y="0"/>
                </a:moveTo>
                <a:lnTo>
                  <a:pt x="745528" y="0"/>
                </a:lnTo>
                <a:lnTo>
                  <a:pt x="745528" y="748334"/>
                </a:lnTo>
                <a:lnTo>
                  <a:pt x="0" y="748334"/>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476" name="Google Shape;476;g34dddad1c80_0_51"/>
          <p:cNvSpPr/>
          <p:nvPr/>
        </p:nvSpPr>
        <p:spPr>
          <a:xfrm>
            <a:off x="10043057" y="7144134"/>
            <a:ext cx="716976" cy="744909"/>
          </a:xfrm>
          <a:custGeom>
            <a:avLst/>
            <a:gdLst/>
            <a:ahLst/>
            <a:cxnLst/>
            <a:rect l="l" t="t" r="r" b="b"/>
            <a:pathLst>
              <a:path w="709877" h="737534" extrusionOk="0">
                <a:moveTo>
                  <a:pt x="0" y="0"/>
                </a:moveTo>
                <a:lnTo>
                  <a:pt x="709877" y="0"/>
                </a:lnTo>
                <a:lnTo>
                  <a:pt x="709877" y="737534"/>
                </a:lnTo>
                <a:lnTo>
                  <a:pt x="0" y="737534"/>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477" name="Google Shape;477;g34dddad1c80_0_51"/>
          <p:cNvSpPr/>
          <p:nvPr/>
        </p:nvSpPr>
        <p:spPr>
          <a:xfrm>
            <a:off x="16330832" y="3273597"/>
            <a:ext cx="791806" cy="791806"/>
          </a:xfrm>
          <a:custGeom>
            <a:avLst/>
            <a:gdLst/>
            <a:ahLst/>
            <a:cxnLst/>
            <a:rect l="l" t="t" r="r" b="b"/>
            <a:pathLst>
              <a:path w="783966" h="783966" extrusionOk="0">
                <a:moveTo>
                  <a:pt x="0" y="0"/>
                </a:moveTo>
                <a:lnTo>
                  <a:pt x="783966" y="0"/>
                </a:lnTo>
                <a:lnTo>
                  <a:pt x="783966" y="783966"/>
                </a:lnTo>
                <a:lnTo>
                  <a:pt x="0" y="783966"/>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478" name="Google Shape;478;g34dddad1c80_0_51"/>
          <p:cNvSpPr/>
          <p:nvPr/>
        </p:nvSpPr>
        <p:spPr>
          <a:xfrm>
            <a:off x="16369853" y="6870908"/>
            <a:ext cx="853792" cy="842052"/>
          </a:xfrm>
          <a:custGeom>
            <a:avLst/>
            <a:gdLst/>
            <a:ahLst/>
            <a:cxnLst/>
            <a:rect l="l" t="t" r="r" b="b"/>
            <a:pathLst>
              <a:path w="845339" h="833715" extrusionOk="0">
                <a:moveTo>
                  <a:pt x="0" y="0"/>
                </a:moveTo>
                <a:lnTo>
                  <a:pt x="845339" y="0"/>
                </a:lnTo>
                <a:lnTo>
                  <a:pt x="845339" y="833715"/>
                </a:lnTo>
                <a:lnTo>
                  <a:pt x="0" y="833715"/>
                </a:lnTo>
                <a:lnTo>
                  <a:pt x="0" y="0"/>
                </a:lnTo>
                <a:close/>
              </a:path>
            </a:pathLst>
          </a:custGeom>
          <a:blipFill rotWithShape="1">
            <a:blip r:embed="rId9">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479" name="Google Shape;479;g34dddad1c80_0_51"/>
          <p:cNvSpPr txBox="1"/>
          <p:nvPr/>
        </p:nvSpPr>
        <p:spPr>
          <a:xfrm>
            <a:off x="1910941" y="3681045"/>
            <a:ext cx="2040000" cy="761100"/>
          </a:xfrm>
          <a:prstGeom prst="rect">
            <a:avLst/>
          </a:prstGeom>
          <a:noFill/>
          <a:ln>
            <a:noFill/>
          </a:ln>
        </p:spPr>
        <p:txBody>
          <a:bodyPr spcFirstLastPara="1" wrap="square" lIns="0" tIns="0" rIns="0" bIns="0" anchor="t" anchorCtr="0">
            <a:spAutoFit/>
          </a:bodyPr>
          <a:lstStyle/>
          <a:p>
            <a:pPr marL="0" marR="0" lvl="0" indent="0" algn="l" rtl="0">
              <a:lnSpc>
                <a:spcPct val="103960"/>
              </a:lnSpc>
              <a:spcBef>
                <a:spcPts val="0"/>
              </a:spcBef>
              <a:spcAft>
                <a:spcPts val="0"/>
              </a:spcAft>
              <a:buNone/>
            </a:pPr>
            <a:r>
              <a:rPr lang="en-US" sz="2424" b="1">
                <a:solidFill>
                  <a:schemeClr val="dk1"/>
                </a:solidFill>
                <a:latin typeface="Century Gothic"/>
                <a:ea typeface="Century Gothic"/>
                <a:cs typeface="Century Gothic"/>
                <a:sym typeface="Century Gothic"/>
              </a:rPr>
              <a:t>Strengthen Healthcare</a:t>
            </a:r>
            <a:endParaRPr/>
          </a:p>
        </p:txBody>
      </p:sp>
      <p:sp>
        <p:nvSpPr>
          <p:cNvPr id="480" name="Google Shape;480;g34dddad1c80_0_51"/>
          <p:cNvSpPr txBox="1"/>
          <p:nvPr/>
        </p:nvSpPr>
        <p:spPr>
          <a:xfrm>
            <a:off x="7895186" y="3667888"/>
            <a:ext cx="1905900" cy="761100"/>
          </a:xfrm>
          <a:prstGeom prst="rect">
            <a:avLst/>
          </a:prstGeom>
          <a:noFill/>
          <a:ln>
            <a:noFill/>
          </a:ln>
        </p:spPr>
        <p:txBody>
          <a:bodyPr spcFirstLastPara="1" wrap="square" lIns="0" tIns="0" rIns="0" bIns="0" anchor="t" anchorCtr="0">
            <a:spAutoFit/>
          </a:bodyPr>
          <a:lstStyle/>
          <a:p>
            <a:pPr marL="0" marR="0" lvl="0" indent="0" algn="l" rtl="0">
              <a:lnSpc>
                <a:spcPct val="103960"/>
              </a:lnSpc>
              <a:spcBef>
                <a:spcPts val="0"/>
              </a:spcBef>
              <a:spcAft>
                <a:spcPts val="0"/>
              </a:spcAft>
              <a:buNone/>
            </a:pPr>
            <a:r>
              <a:rPr lang="en-US" sz="2424" b="1">
                <a:solidFill>
                  <a:schemeClr val="dk1"/>
                </a:solidFill>
                <a:latin typeface="Century Gothic"/>
                <a:ea typeface="Century Gothic"/>
                <a:cs typeface="Century Gothic"/>
                <a:sym typeface="Century Gothic"/>
              </a:rPr>
              <a:t>Financial Oversight</a:t>
            </a:r>
            <a:endParaRPr/>
          </a:p>
        </p:txBody>
      </p:sp>
      <p:sp>
        <p:nvSpPr>
          <p:cNvPr id="481" name="Google Shape;481;g34dddad1c80_0_51"/>
          <p:cNvSpPr txBox="1"/>
          <p:nvPr/>
        </p:nvSpPr>
        <p:spPr>
          <a:xfrm>
            <a:off x="7839611" y="7217436"/>
            <a:ext cx="2749200" cy="761100"/>
          </a:xfrm>
          <a:prstGeom prst="rect">
            <a:avLst/>
          </a:prstGeom>
          <a:noFill/>
          <a:ln>
            <a:noFill/>
          </a:ln>
        </p:spPr>
        <p:txBody>
          <a:bodyPr spcFirstLastPara="1" wrap="square" lIns="0" tIns="0" rIns="0" bIns="0" anchor="t" anchorCtr="0">
            <a:spAutoFit/>
          </a:bodyPr>
          <a:lstStyle/>
          <a:p>
            <a:pPr marL="0" marR="0" lvl="0" indent="0" algn="l" rtl="0">
              <a:lnSpc>
                <a:spcPct val="103960"/>
              </a:lnSpc>
              <a:spcBef>
                <a:spcPts val="0"/>
              </a:spcBef>
              <a:spcAft>
                <a:spcPts val="0"/>
              </a:spcAft>
              <a:buNone/>
            </a:pPr>
            <a:r>
              <a:rPr lang="en-US" sz="2424" b="1">
                <a:solidFill>
                  <a:schemeClr val="dk1"/>
                </a:solidFill>
                <a:latin typeface="Century Gothic"/>
                <a:ea typeface="Century Gothic"/>
                <a:cs typeface="Century Gothic"/>
                <a:sym typeface="Century Gothic"/>
              </a:rPr>
              <a:t>Performance Tracking</a:t>
            </a:r>
            <a:endParaRPr/>
          </a:p>
        </p:txBody>
      </p:sp>
      <p:sp>
        <p:nvSpPr>
          <p:cNvPr id="482" name="Google Shape;482;g34dddad1c80_0_51"/>
          <p:cNvSpPr txBox="1"/>
          <p:nvPr/>
        </p:nvSpPr>
        <p:spPr>
          <a:xfrm>
            <a:off x="14352660" y="3587536"/>
            <a:ext cx="1978200" cy="761100"/>
          </a:xfrm>
          <a:prstGeom prst="rect">
            <a:avLst/>
          </a:prstGeom>
          <a:noFill/>
          <a:ln>
            <a:noFill/>
          </a:ln>
        </p:spPr>
        <p:txBody>
          <a:bodyPr spcFirstLastPara="1" wrap="square" lIns="0" tIns="0" rIns="0" bIns="0" anchor="t" anchorCtr="0">
            <a:spAutoFit/>
          </a:bodyPr>
          <a:lstStyle/>
          <a:p>
            <a:pPr marL="0" marR="0" lvl="0" indent="0" algn="l" rtl="0">
              <a:lnSpc>
                <a:spcPct val="103960"/>
              </a:lnSpc>
              <a:spcBef>
                <a:spcPts val="0"/>
              </a:spcBef>
              <a:spcAft>
                <a:spcPts val="0"/>
              </a:spcAft>
              <a:buNone/>
            </a:pPr>
            <a:r>
              <a:rPr lang="en-US" sz="2424" b="1">
                <a:solidFill>
                  <a:schemeClr val="dk1"/>
                </a:solidFill>
                <a:latin typeface="Century Gothic"/>
                <a:ea typeface="Century Gothic"/>
                <a:cs typeface="Century Gothic"/>
                <a:sym typeface="Century Gothic"/>
              </a:rPr>
              <a:t>Operational Support</a:t>
            </a:r>
            <a:endParaRPr/>
          </a:p>
        </p:txBody>
      </p:sp>
      <p:sp>
        <p:nvSpPr>
          <p:cNvPr id="483" name="Google Shape;483;g34dddad1c80_0_51"/>
          <p:cNvSpPr txBox="1"/>
          <p:nvPr/>
        </p:nvSpPr>
        <p:spPr>
          <a:xfrm>
            <a:off x="407695" y="988339"/>
            <a:ext cx="16355400" cy="621600"/>
          </a:xfrm>
          <a:prstGeom prst="rect">
            <a:avLst/>
          </a:prstGeom>
          <a:noFill/>
          <a:ln>
            <a:noFill/>
          </a:ln>
        </p:spPr>
        <p:txBody>
          <a:bodyPr spcFirstLastPara="1" wrap="square" lIns="0" tIns="0" rIns="0" bIns="0" anchor="t" anchorCtr="0">
            <a:spAutoFit/>
          </a:bodyPr>
          <a:lstStyle/>
          <a:p>
            <a:pPr marL="0" marR="0" lvl="0" indent="0" algn="ctr" rtl="0">
              <a:lnSpc>
                <a:spcPct val="120009"/>
              </a:lnSpc>
              <a:spcBef>
                <a:spcPts val="0"/>
              </a:spcBef>
              <a:spcAft>
                <a:spcPts val="0"/>
              </a:spcAft>
              <a:buNone/>
            </a:pPr>
            <a:r>
              <a:rPr lang="en-US" sz="4038">
                <a:solidFill>
                  <a:schemeClr val="dk1"/>
                </a:solidFill>
                <a:latin typeface="Century Gothic"/>
                <a:ea typeface="Century Gothic"/>
                <a:cs typeface="Century Gothic"/>
                <a:sym typeface="Century Gothic"/>
              </a:rPr>
              <a:t>ROLE OF PFMOs IN ACHIEVING PRIMARY HEALTH CARE GOALS</a:t>
            </a:r>
            <a:endParaRPr/>
          </a:p>
        </p:txBody>
      </p:sp>
      <p:sp>
        <p:nvSpPr>
          <p:cNvPr id="484" name="Google Shape;484;g34dddad1c80_0_51"/>
          <p:cNvSpPr txBox="1"/>
          <p:nvPr/>
        </p:nvSpPr>
        <p:spPr>
          <a:xfrm>
            <a:off x="14281679" y="7221560"/>
            <a:ext cx="1966800" cy="761100"/>
          </a:xfrm>
          <a:prstGeom prst="rect">
            <a:avLst/>
          </a:prstGeom>
          <a:noFill/>
          <a:ln>
            <a:noFill/>
          </a:ln>
        </p:spPr>
        <p:txBody>
          <a:bodyPr spcFirstLastPara="1" wrap="square" lIns="0" tIns="0" rIns="0" bIns="0" anchor="t" anchorCtr="0">
            <a:spAutoFit/>
          </a:bodyPr>
          <a:lstStyle/>
          <a:p>
            <a:pPr marL="0" marR="0" lvl="0" indent="0" algn="l" rtl="0">
              <a:lnSpc>
                <a:spcPct val="103960"/>
              </a:lnSpc>
              <a:spcBef>
                <a:spcPts val="0"/>
              </a:spcBef>
              <a:spcAft>
                <a:spcPts val="0"/>
              </a:spcAft>
              <a:buNone/>
            </a:pPr>
            <a:r>
              <a:rPr lang="en-US" sz="2424" b="1">
                <a:solidFill>
                  <a:schemeClr val="dk1"/>
                </a:solidFill>
                <a:latin typeface="Century Gothic"/>
                <a:ea typeface="Century Gothic"/>
                <a:cs typeface="Century Gothic"/>
                <a:sym typeface="Century Gothic"/>
              </a:rPr>
              <a:t>Building Public Trust</a:t>
            </a:r>
            <a:endParaRPr/>
          </a:p>
        </p:txBody>
      </p:sp>
      <p:sp>
        <p:nvSpPr>
          <p:cNvPr id="485" name="Google Shape;485;g34dddad1c80_0_51"/>
          <p:cNvSpPr txBox="1"/>
          <p:nvPr/>
        </p:nvSpPr>
        <p:spPr>
          <a:xfrm>
            <a:off x="905112" y="4551049"/>
            <a:ext cx="4780800" cy="1829700"/>
          </a:xfrm>
          <a:prstGeom prst="rect">
            <a:avLst/>
          </a:prstGeom>
          <a:noFill/>
          <a:ln>
            <a:noFill/>
          </a:ln>
        </p:spPr>
        <p:txBody>
          <a:bodyPr spcFirstLastPara="1" wrap="square" lIns="0" tIns="0" rIns="0" bIns="0" anchor="t" anchorCtr="0">
            <a:spAutoFit/>
          </a:bodyPr>
          <a:lstStyle/>
          <a:p>
            <a:pPr marL="0" marR="0" lvl="0" indent="0" algn="l" rtl="0">
              <a:lnSpc>
                <a:spcPct val="122128"/>
              </a:lnSpc>
              <a:spcBef>
                <a:spcPts val="0"/>
              </a:spcBef>
              <a:spcAft>
                <a:spcPts val="0"/>
              </a:spcAft>
              <a:buNone/>
            </a:pPr>
            <a:r>
              <a:rPr lang="en-US" sz="2020">
                <a:solidFill>
                  <a:schemeClr val="dk1"/>
                </a:solidFill>
                <a:latin typeface="Century Gothic"/>
                <a:ea typeface="Century Gothic"/>
                <a:cs typeface="Century Gothic"/>
                <a:sym typeface="Century Gothic"/>
              </a:rPr>
              <a:t>PFMOs are vital to achieving Universal Health Coverage (UHC) and improving healthcare outcomes, bridging gaps between resources, implementation, and results.</a:t>
            </a:r>
            <a:endParaRPr/>
          </a:p>
        </p:txBody>
      </p:sp>
      <p:sp>
        <p:nvSpPr>
          <p:cNvPr id="486" name="Google Shape;486;g34dddad1c80_0_51"/>
          <p:cNvSpPr txBox="1"/>
          <p:nvPr/>
        </p:nvSpPr>
        <p:spPr>
          <a:xfrm>
            <a:off x="6873241" y="4545065"/>
            <a:ext cx="4739700" cy="1829700"/>
          </a:xfrm>
          <a:prstGeom prst="rect">
            <a:avLst/>
          </a:prstGeom>
          <a:noFill/>
          <a:ln>
            <a:noFill/>
          </a:ln>
        </p:spPr>
        <p:txBody>
          <a:bodyPr spcFirstLastPara="1" wrap="square" lIns="0" tIns="0" rIns="0" bIns="0" anchor="t" anchorCtr="0">
            <a:spAutoFit/>
          </a:bodyPr>
          <a:lstStyle/>
          <a:p>
            <a:pPr marL="0" marR="0" lvl="0" indent="0" algn="l" rtl="0">
              <a:lnSpc>
                <a:spcPct val="122128"/>
              </a:lnSpc>
              <a:spcBef>
                <a:spcPts val="0"/>
              </a:spcBef>
              <a:spcAft>
                <a:spcPts val="0"/>
              </a:spcAft>
              <a:buNone/>
            </a:pPr>
            <a:r>
              <a:rPr lang="en-US" sz="2020">
                <a:solidFill>
                  <a:schemeClr val="dk1"/>
                </a:solidFill>
                <a:latin typeface="Century Gothic"/>
                <a:ea typeface="Century Gothic"/>
                <a:cs typeface="Century Gothic"/>
                <a:sym typeface="Century Gothic"/>
              </a:rPr>
              <a:t> PFMOs are to verify that BHCPF funds are properly utilized for the intended use, such as ensuring maternal health funds support antenatal supplies, training, or infrastructure.</a:t>
            </a:r>
            <a:endParaRPr/>
          </a:p>
        </p:txBody>
      </p:sp>
      <p:sp>
        <p:nvSpPr>
          <p:cNvPr id="487" name="Google Shape;487;g34dddad1c80_0_51"/>
          <p:cNvSpPr txBox="1"/>
          <p:nvPr/>
        </p:nvSpPr>
        <p:spPr>
          <a:xfrm>
            <a:off x="6920801" y="8272461"/>
            <a:ext cx="4287600" cy="1829700"/>
          </a:xfrm>
          <a:prstGeom prst="rect">
            <a:avLst/>
          </a:prstGeom>
          <a:noFill/>
          <a:ln>
            <a:noFill/>
          </a:ln>
        </p:spPr>
        <p:txBody>
          <a:bodyPr spcFirstLastPara="1" wrap="square" lIns="0" tIns="0" rIns="0" bIns="0" anchor="t" anchorCtr="0">
            <a:spAutoFit/>
          </a:bodyPr>
          <a:lstStyle/>
          <a:p>
            <a:pPr marL="0" marR="0" lvl="0" indent="0" algn="l" rtl="0">
              <a:lnSpc>
                <a:spcPct val="122128"/>
              </a:lnSpc>
              <a:spcBef>
                <a:spcPts val="0"/>
              </a:spcBef>
              <a:spcAft>
                <a:spcPts val="0"/>
              </a:spcAft>
              <a:buNone/>
            </a:pPr>
            <a:r>
              <a:rPr lang="en-US" sz="2020">
                <a:solidFill>
                  <a:schemeClr val="dk1"/>
                </a:solidFill>
                <a:latin typeface="Century Gothic"/>
                <a:ea typeface="Century Gothic"/>
                <a:cs typeface="Century Gothic"/>
                <a:sym typeface="Century Gothic"/>
              </a:rPr>
              <a:t>PFMOs will also monitor PHC performance through KPIs like immunization rates and facility attendance to assess expenditure impact.</a:t>
            </a:r>
            <a:endParaRPr/>
          </a:p>
        </p:txBody>
      </p:sp>
      <p:sp>
        <p:nvSpPr>
          <p:cNvPr id="488" name="Google Shape;488;g34dddad1c80_0_51"/>
          <p:cNvSpPr txBox="1"/>
          <p:nvPr/>
        </p:nvSpPr>
        <p:spPr>
          <a:xfrm>
            <a:off x="13289504" y="4538765"/>
            <a:ext cx="4124100" cy="1829700"/>
          </a:xfrm>
          <a:prstGeom prst="rect">
            <a:avLst/>
          </a:prstGeom>
          <a:noFill/>
          <a:ln>
            <a:noFill/>
          </a:ln>
        </p:spPr>
        <p:txBody>
          <a:bodyPr spcFirstLastPara="1" wrap="square" lIns="0" tIns="0" rIns="0" bIns="0" anchor="t" anchorCtr="0">
            <a:spAutoFit/>
          </a:bodyPr>
          <a:lstStyle/>
          <a:p>
            <a:pPr marL="0" marR="0" lvl="0" indent="0" algn="l" rtl="0">
              <a:lnSpc>
                <a:spcPct val="122128"/>
              </a:lnSpc>
              <a:spcBef>
                <a:spcPts val="0"/>
              </a:spcBef>
              <a:spcAft>
                <a:spcPts val="0"/>
              </a:spcAft>
              <a:buNone/>
            </a:pPr>
            <a:r>
              <a:rPr lang="en-US" sz="2020">
                <a:solidFill>
                  <a:schemeClr val="dk1"/>
                </a:solidFill>
                <a:latin typeface="Century Gothic"/>
                <a:ea typeface="Century Gothic"/>
                <a:cs typeface="Century Gothic"/>
                <a:sym typeface="Century Gothic"/>
              </a:rPr>
              <a:t>PFMOs are to identify facility gaps—staff shortages, equipment needs, or medicine stock-outs—and document them for resolution.</a:t>
            </a:r>
            <a:endParaRPr/>
          </a:p>
        </p:txBody>
      </p:sp>
      <p:sp>
        <p:nvSpPr>
          <p:cNvPr id="489" name="Google Shape;489;g34dddad1c80_0_51"/>
          <p:cNvSpPr txBox="1"/>
          <p:nvPr/>
        </p:nvSpPr>
        <p:spPr>
          <a:xfrm>
            <a:off x="13137641" y="8266474"/>
            <a:ext cx="4287600" cy="1829700"/>
          </a:xfrm>
          <a:prstGeom prst="rect">
            <a:avLst/>
          </a:prstGeom>
          <a:noFill/>
          <a:ln>
            <a:noFill/>
          </a:ln>
        </p:spPr>
        <p:txBody>
          <a:bodyPr spcFirstLastPara="1" wrap="square" lIns="0" tIns="0" rIns="0" bIns="0" anchor="t" anchorCtr="0">
            <a:spAutoFit/>
          </a:bodyPr>
          <a:lstStyle/>
          <a:p>
            <a:pPr marL="0" marR="0" lvl="0" indent="0" algn="l" rtl="0">
              <a:lnSpc>
                <a:spcPct val="122128"/>
              </a:lnSpc>
              <a:spcBef>
                <a:spcPts val="0"/>
              </a:spcBef>
              <a:spcAft>
                <a:spcPts val="0"/>
              </a:spcAft>
              <a:buNone/>
            </a:pPr>
            <a:r>
              <a:rPr lang="en-US" sz="2020">
                <a:solidFill>
                  <a:schemeClr val="dk1"/>
                </a:solidFill>
                <a:latin typeface="Century Gothic"/>
                <a:ea typeface="Century Gothic"/>
                <a:cs typeface="Century Gothic"/>
                <a:sym typeface="Century Gothic"/>
              </a:rPr>
              <a:t>By monitoring and assessing PHC functionality, PFMOs promote accountability, transparency, and increased public confidence in healthcare services.</a:t>
            </a:r>
            <a:endParaRPr/>
          </a:p>
        </p:txBody>
      </p:sp>
      <p:sp>
        <p:nvSpPr>
          <p:cNvPr id="490" name="Google Shape;490;g34dddad1c80_0_51"/>
          <p:cNvSpPr txBox="1"/>
          <p:nvPr/>
        </p:nvSpPr>
        <p:spPr>
          <a:xfrm>
            <a:off x="823885" y="8266474"/>
            <a:ext cx="4780800" cy="1829700"/>
          </a:xfrm>
          <a:prstGeom prst="rect">
            <a:avLst/>
          </a:prstGeom>
          <a:noFill/>
          <a:ln>
            <a:noFill/>
          </a:ln>
        </p:spPr>
        <p:txBody>
          <a:bodyPr spcFirstLastPara="1" wrap="square" lIns="0" tIns="0" rIns="0" bIns="0" anchor="t" anchorCtr="0">
            <a:spAutoFit/>
          </a:bodyPr>
          <a:lstStyle/>
          <a:p>
            <a:pPr marL="0" marR="0" lvl="0" indent="0" algn="l" rtl="0">
              <a:lnSpc>
                <a:spcPct val="122128"/>
              </a:lnSpc>
              <a:spcBef>
                <a:spcPts val="0"/>
              </a:spcBef>
              <a:spcAft>
                <a:spcPts val="0"/>
              </a:spcAft>
              <a:buNone/>
            </a:pPr>
            <a:r>
              <a:rPr lang="en-US" sz="2020">
                <a:solidFill>
                  <a:schemeClr val="dk1"/>
                </a:solidFill>
                <a:latin typeface="Century Gothic"/>
                <a:ea typeface="Century Gothic"/>
                <a:cs typeface="Century Gothic"/>
                <a:sym typeface="Century Gothic"/>
              </a:rPr>
              <a:t>PFMOs are expected to significantly  strengthens PHCs in their assigned LGA, ensuring equitable healthcare delivery through better safeguard and utilization of PHC finance. </a:t>
            </a:r>
            <a:endParaRPr/>
          </a:p>
        </p:txBody>
      </p:sp>
      <p:grpSp>
        <p:nvGrpSpPr>
          <p:cNvPr id="491" name="Google Shape;491;g34dddad1c80_0_51"/>
          <p:cNvGrpSpPr/>
          <p:nvPr/>
        </p:nvGrpSpPr>
        <p:grpSpPr>
          <a:xfrm>
            <a:off x="2187542" y="10988097"/>
            <a:ext cx="426557" cy="426557"/>
            <a:chOff x="0" y="0"/>
            <a:chExt cx="812800" cy="812800"/>
          </a:xfrm>
        </p:grpSpPr>
        <p:sp>
          <p:nvSpPr>
            <p:cNvPr id="492" name="Google Shape;492;g34dddad1c80_0_51"/>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 cap="sq" cmpd="sng">
              <a:solidFill>
                <a:srgbClr val="FFFFFF"/>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g34dddad1c80_0_51"/>
            <p:cNvSpPr txBox="1"/>
            <p:nvPr/>
          </p:nvSpPr>
          <p:spPr>
            <a:xfrm>
              <a:off x="76200" y="123825"/>
              <a:ext cx="660300" cy="612900"/>
            </a:xfrm>
            <a:prstGeom prst="rect">
              <a:avLst/>
            </a:prstGeom>
            <a:noFill/>
            <a:ln>
              <a:noFill/>
            </a:ln>
          </p:spPr>
          <p:txBody>
            <a:bodyPr spcFirstLastPara="1" wrap="square" lIns="51275" tIns="51275" rIns="51275" bIns="51275" anchor="ctr" anchorCtr="0">
              <a:noAutofit/>
            </a:bodyPr>
            <a:lstStyle/>
            <a:p>
              <a:pPr marL="0" marR="0" lvl="0" indent="0" algn="ctr" rtl="0">
                <a:lnSpc>
                  <a:spcPct val="77062"/>
                </a:lnSpc>
                <a:spcBef>
                  <a:spcPts val="0"/>
                </a:spcBef>
                <a:spcAft>
                  <a:spcPts val="0"/>
                </a:spcAft>
                <a:buNone/>
              </a:pPr>
              <a:endParaRPr sz="1818">
                <a:solidFill>
                  <a:schemeClr val="dk1"/>
                </a:solidFill>
                <a:latin typeface="Calibri"/>
                <a:ea typeface="Calibri"/>
                <a:cs typeface="Calibri"/>
                <a:sym typeface="Calibri"/>
              </a:endParaRPr>
            </a:p>
          </p:txBody>
        </p:sp>
      </p:grpSp>
      <p:sp>
        <p:nvSpPr>
          <p:cNvPr id="494" name="Google Shape;494;g34dddad1c80_0_51"/>
          <p:cNvSpPr/>
          <p:nvPr/>
        </p:nvSpPr>
        <p:spPr>
          <a:xfrm rot="-5400000">
            <a:off x="2311643" y="11143635"/>
            <a:ext cx="215934" cy="115427"/>
          </a:xfrm>
          <a:custGeom>
            <a:avLst/>
            <a:gdLst/>
            <a:ahLst/>
            <a:cxnLst/>
            <a:rect l="l" t="t" r="r" b="b"/>
            <a:pathLst>
              <a:path w="213796" h="114284" extrusionOk="0">
                <a:moveTo>
                  <a:pt x="0" y="0"/>
                </a:moveTo>
                <a:lnTo>
                  <a:pt x="213796" y="0"/>
                </a:lnTo>
                <a:lnTo>
                  <a:pt x="213796" y="114284"/>
                </a:lnTo>
                <a:lnTo>
                  <a:pt x="0" y="114284"/>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495" name="Google Shape;495;g34dddad1c80_0_51"/>
          <p:cNvSpPr txBox="1"/>
          <p:nvPr/>
        </p:nvSpPr>
        <p:spPr>
          <a:xfrm>
            <a:off x="1928237" y="7217435"/>
            <a:ext cx="2022900" cy="1149000"/>
          </a:xfrm>
          <a:prstGeom prst="rect">
            <a:avLst/>
          </a:prstGeom>
          <a:noFill/>
          <a:ln>
            <a:noFill/>
          </a:ln>
        </p:spPr>
        <p:txBody>
          <a:bodyPr spcFirstLastPara="1" wrap="square" lIns="0" tIns="0" rIns="0" bIns="0" anchor="t" anchorCtr="0">
            <a:spAutoFit/>
          </a:bodyPr>
          <a:lstStyle/>
          <a:p>
            <a:pPr marL="0" marR="0" lvl="0" indent="0" algn="l" rtl="0">
              <a:lnSpc>
                <a:spcPct val="103960"/>
              </a:lnSpc>
              <a:spcBef>
                <a:spcPts val="0"/>
              </a:spcBef>
              <a:spcAft>
                <a:spcPts val="0"/>
              </a:spcAft>
              <a:buNone/>
            </a:pPr>
            <a:r>
              <a:rPr lang="en-US" sz="2424" b="1">
                <a:solidFill>
                  <a:schemeClr val="dk1"/>
                </a:solidFill>
                <a:latin typeface="Century Gothic"/>
                <a:ea typeface="Century Gothic"/>
                <a:cs typeface="Century Gothic"/>
                <a:sym typeface="Century Gothic"/>
              </a:rPr>
              <a:t>Enhancing PHC Capacity</a:t>
            </a:r>
            <a:endParaRPr/>
          </a:p>
        </p:txBody>
      </p:sp>
      <p:cxnSp>
        <p:nvCxnSpPr>
          <p:cNvPr id="496" name="Google Shape;496;g34dddad1c80_0_51"/>
          <p:cNvCxnSpPr/>
          <p:nvPr/>
        </p:nvCxnSpPr>
        <p:spPr>
          <a:xfrm>
            <a:off x="-89694" y="6506578"/>
            <a:ext cx="18441900" cy="0"/>
          </a:xfrm>
          <a:prstGeom prst="straightConnector1">
            <a:avLst/>
          </a:prstGeom>
          <a:noFill/>
          <a:ln w="9525" cap="flat" cmpd="sng">
            <a:solidFill>
              <a:srgbClr val="F2F2F2"/>
            </a:solidFill>
            <a:prstDash val="lgDash"/>
            <a:round/>
            <a:headEnd type="none" w="sm" len="sm"/>
            <a:tailEnd type="none" w="sm" len="sm"/>
          </a:ln>
        </p:spPr>
      </p:cxnSp>
      <p:cxnSp>
        <p:nvCxnSpPr>
          <p:cNvPr id="497" name="Google Shape;497;g34dddad1c80_0_51"/>
          <p:cNvCxnSpPr/>
          <p:nvPr/>
        </p:nvCxnSpPr>
        <p:spPr>
          <a:xfrm>
            <a:off x="12375793" y="3273597"/>
            <a:ext cx="0" cy="6155700"/>
          </a:xfrm>
          <a:prstGeom prst="straightConnector1">
            <a:avLst/>
          </a:prstGeom>
          <a:noFill/>
          <a:ln w="9525" cap="flat" cmpd="sng">
            <a:solidFill>
              <a:srgbClr val="F2F2F2"/>
            </a:solidFill>
            <a:prstDash val="lgDash"/>
            <a:round/>
            <a:headEnd type="none" w="sm" len="sm"/>
            <a:tailEnd type="none" w="sm" len="sm"/>
          </a:ln>
        </p:spPr>
      </p:cxnSp>
      <p:cxnSp>
        <p:nvCxnSpPr>
          <p:cNvPr id="498" name="Google Shape;498;g34dddad1c80_0_51"/>
          <p:cNvCxnSpPr/>
          <p:nvPr/>
        </p:nvCxnSpPr>
        <p:spPr>
          <a:xfrm>
            <a:off x="6022242" y="3273597"/>
            <a:ext cx="0" cy="6155700"/>
          </a:xfrm>
          <a:prstGeom prst="straightConnector1">
            <a:avLst/>
          </a:prstGeom>
          <a:noFill/>
          <a:ln w="9525" cap="flat" cmpd="sng">
            <a:solidFill>
              <a:srgbClr val="F2F2F2"/>
            </a:solidFill>
            <a:prstDash val="lgDash"/>
            <a:round/>
            <a:headEnd type="none" w="sm" len="sm"/>
            <a:tailEnd type="none" w="sm" len="sm"/>
          </a:ln>
        </p:spPr>
      </p:cxnSp>
      <p:sp>
        <p:nvSpPr>
          <p:cNvPr id="499" name="Google Shape;499;g34dddad1c80_0_51"/>
          <p:cNvSpPr/>
          <p:nvPr/>
        </p:nvSpPr>
        <p:spPr>
          <a:xfrm>
            <a:off x="701081" y="3546074"/>
            <a:ext cx="862500" cy="858600"/>
          </a:xfrm>
          <a:prstGeom prst="ellipse">
            <a:avLst/>
          </a:prstGeom>
          <a:solidFill>
            <a:srgbClr val="F2F2F2"/>
          </a:solidFill>
          <a:ln w="25400" cap="flat" cmpd="sng">
            <a:solidFill>
              <a:srgbClr val="18693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4039" b="1">
                <a:solidFill>
                  <a:schemeClr val="dk1"/>
                </a:solidFill>
                <a:latin typeface="Century Gothic"/>
                <a:ea typeface="Century Gothic"/>
                <a:cs typeface="Century Gothic"/>
                <a:sym typeface="Century Gothic"/>
              </a:rPr>
              <a:t>1</a:t>
            </a:r>
            <a:endParaRPr/>
          </a:p>
        </p:txBody>
      </p:sp>
      <p:sp>
        <p:nvSpPr>
          <p:cNvPr id="500" name="Google Shape;500;g34dddad1c80_0_51"/>
          <p:cNvSpPr/>
          <p:nvPr/>
        </p:nvSpPr>
        <p:spPr>
          <a:xfrm>
            <a:off x="701081" y="7086076"/>
            <a:ext cx="862500" cy="858600"/>
          </a:xfrm>
          <a:prstGeom prst="ellipse">
            <a:avLst/>
          </a:prstGeom>
          <a:solidFill>
            <a:srgbClr val="F2F2F2"/>
          </a:solidFill>
          <a:ln w="25400" cap="flat" cmpd="sng">
            <a:solidFill>
              <a:srgbClr val="18693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4039" b="1">
                <a:solidFill>
                  <a:schemeClr val="dk1"/>
                </a:solidFill>
                <a:latin typeface="Century Gothic"/>
                <a:ea typeface="Century Gothic"/>
                <a:cs typeface="Century Gothic"/>
                <a:sym typeface="Century Gothic"/>
              </a:rPr>
              <a:t>2</a:t>
            </a:r>
            <a:endParaRPr/>
          </a:p>
        </p:txBody>
      </p:sp>
      <p:sp>
        <p:nvSpPr>
          <p:cNvPr id="501" name="Google Shape;501;g34dddad1c80_0_51"/>
          <p:cNvSpPr/>
          <p:nvPr/>
        </p:nvSpPr>
        <p:spPr>
          <a:xfrm>
            <a:off x="6696255" y="3503973"/>
            <a:ext cx="862500" cy="858600"/>
          </a:xfrm>
          <a:prstGeom prst="ellipse">
            <a:avLst/>
          </a:prstGeom>
          <a:solidFill>
            <a:srgbClr val="F2F2F2"/>
          </a:solidFill>
          <a:ln w="25400" cap="flat" cmpd="sng">
            <a:solidFill>
              <a:srgbClr val="18693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4039" b="1">
                <a:solidFill>
                  <a:schemeClr val="dk1"/>
                </a:solidFill>
                <a:latin typeface="Century Gothic"/>
                <a:ea typeface="Century Gothic"/>
                <a:cs typeface="Century Gothic"/>
                <a:sym typeface="Century Gothic"/>
              </a:rPr>
              <a:t>3</a:t>
            </a:r>
            <a:endParaRPr/>
          </a:p>
        </p:txBody>
      </p:sp>
      <p:sp>
        <p:nvSpPr>
          <p:cNvPr id="502" name="Google Shape;502;g34dddad1c80_0_51"/>
          <p:cNvSpPr/>
          <p:nvPr/>
        </p:nvSpPr>
        <p:spPr>
          <a:xfrm>
            <a:off x="6696255" y="7086076"/>
            <a:ext cx="862500" cy="858600"/>
          </a:xfrm>
          <a:prstGeom prst="ellipse">
            <a:avLst/>
          </a:prstGeom>
          <a:solidFill>
            <a:srgbClr val="F2F2F2"/>
          </a:solidFill>
          <a:ln w="25400" cap="flat" cmpd="sng">
            <a:solidFill>
              <a:srgbClr val="18693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4039" b="1">
                <a:solidFill>
                  <a:schemeClr val="dk1"/>
                </a:solidFill>
                <a:latin typeface="Century Gothic"/>
                <a:ea typeface="Century Gothic"/>
                <a:cs typeface="Century Gothic"/>
                <a:sym typeface="Century Gothic"/>
              </a:rPr>
              <a:t>4</a:t>
            </a:r>
            <a:endParaRPr/>
          </a:p>
        </p:txBody>
      </p:sp>
      <p:sp>
        <p:nvSpPr>
          <p:cNvPr id="503" name="Google Shape;503;g34dddad1c80_0_51"/>
          <p:cNvSpPr/>
          <p:nvPr/>
        </p:nvSpPr>
        <p:spPr>
          <a:xfrm>
            <a:off x="13137643" y="3503973"/>
            <a:ext cx="862500" cy="858600"/>
          </a:xfrm>
          <a:prstGeom prst="ellipse">
            <a:avLst/>
          </a:prstGeom>
          <a:solidFill>
            <a:srgbClr val="F2F2F2"/>
          </a:solidFill>
          <a:ln w="25400" cap="flat" cmpd="sng">
            <a:solidFill>
              <a:srgbClr val="18693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4039" b="1">
                <a:solidFill>
                  <a:schemeClr val="dk1"/>
                </a:solidFill>
                <a:latin typeface="Century Gothic"/>
                <a:ea typeface="Century Gothic"/>
                <a:cs typeface="Century Gothic"/>
                <a:sym typeface="Century Gothic"/>
              </a:rPr>
              <a:t>5</a:t>
            </a:r>
            <a:endParaRPr/>
          </a:p>
        </p:txBody>
      </p:sp>
      <p:sp>
        <p:nvSpPr>
          <p:cNvPr id="504" name="Google Shape;504;g34dddad1c80_0_51"/>
          <p:cNvSpPr/>
          <p:nvPr/>
        </p:nvSpPr>
        <p:spPr>
          <a:xfrm>
            <a:off x="13137643" y="7086076"/>
            <a:ext cx="862500" cy="858600"/>
          </a:xfrm>
          <a:prstGeom prst="ellipse">
            <a:avLst/>
          </a:prstGeom>
          <a:solidFill>
            <a:srgbClr val="F2F2F2"/>
          </a:solidFill>
          <a:ln w="25400" cap="flat" cmpd="sng">
            <a:solidFill>
              <a:srgbClr val="18693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4039" b="1">
                <a:solidFill>
                  <a:schemeClr val="dk1"/>
                </a:solidFill>
                <a:latin typeface="Century Gothic"/>
                <a:ea typeface="Century Gothic"/>
                <a:cs typeface="Century Gothic"/>
                <a:sym typeface="Century Gothic"/>
              </a:rPr>
              <a:t>6</a:t>
            </a:r>
            <a:endParaRPr/>
          </a:p>
        </p:txBody>
      </p:sp>
      <p:sp>
        <p:nvSpPr>
          <p:cNvPr id="505" name="Google Shape;505;g34dddad1c80_0_51"/>
          <p:cNvSpPr txBox="1">
            <a:spLocks noGrp="1"/>
          </p:cNvSpPr>
          <p:nvPr>
            <p:ph type="sldNum" idx="12"/>
          </p:nvPr>
        </p:nvSpPr>
        <p:spPr>
          <a:xfrm>
            <a:off x="16146162" y="9904372"/>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r>
              <a:rPr lang="en-US"/>
              <a:t>1</a:t>
            </a:r>
            <a:endParaRPr/>
          </a:p>
        </p:txBody>
      </p:sp>
      <p:sp>
        <p:nvSpPr>
          <p:cNvPr id="506" name="Google Shape;506;g34dddad1c80_0_51"/>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10">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pic>
        <p:nvPicPr>
          <p:cNvPr id="507" name="Google Shape;507;g34dddad1c80_0_51"/>
          <p:cNvPicPr preferRelativeResize="0"/>
          <p:nvPr/>
        </p:nvPicPr>
        <p:blipFill rotWithShape="1">
          <a:blip r:embed="rId11">
            <a:alphaModFix/>
          </a:blip>
          <a:srcRect/>
          <a:stretch/>
        </p:blipFill>
        <p:spPr>
          <a:xfrm>
            <a:off x="151067" y="96599"/>
            <a:ext cx="1601533" cy="641178"/>
          </a:xfrm>
          <a:prstGeom prst="rect">
            <a:avLst/>
          </a:prstGeom>
          <a:noFill/>
          <a:ln>
            <a:noFill/>
          </a:ln>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511"/>
        <p:cNvGrpSpPr/>
        <p:nvPr/>
      </p:nvGrpSpPr>
      <p:grpSpPr>
        <a:xfrm>
          <a:off x="0" y="0"/>
          <a:ext cx="0" cy="0"/>
          <a:chOff x="0" y="0"/>
          <a:chExt cx="0" cy="0"/>
        </a:xfrm>
      </p:grpSpPr>
      <p:grpSp>
        <p:nvGrpSpPr>
          <p:cNvPr id="512" name="Google Shape;512;p11"/>
          <p:cNvGrpSpPr/>
          <p:nvPr/>
        </p:nvGrpSpPr>
        <p:grpSpPr>
          <a:xfrm>
            <a:off x="276762" y="5654311"/>
            <a:ext cx="8578013" cy="4004595"/>
            <a:chOff x="0" y="0"/>
            <a:chExt cx="1867198" cy="871690"/>
          </a:xfrm>
        </p:grpSpPr>
        <p:sp>
          <p:nvSpPr>
            <p:cNvPr id="513" name="Google Shape;513;p11"/>
            <p:cNvSpPr/>
            <p:nvPr/>
          </p:nvSpPr>
          <p:spPr>
            <a:xfrm>
              <a:off x="0" y="0"/>
              <a:ext cx="1867198" cy="871690"/>
            </a:xfrm>
            <a:custGeom>
              <a:avLst/>
              <a:gdLst/>
              <a:ahLst/>
              <a:cxnLst/>
              <a:rect l="l" t="t" r="r" b="b"/>
              <a:pathLst>
                <a:path w="1867198" h="871690" extrusionOk="0">
                  <a:moveTo>
                    <a:pt x="34633" y="0"/>
                  </a:moveTo>
                  <a:lnTo>
                    <a:pt x="1832566" y="0"/>
                  </a:lnTo>
                  <a:cubicBezTo>
                    <a:pt x="1841751" y="0"/>
                    <a:pt x="1850560" y="3649"/>
                    <a:pt x="1857055" y="10144"/>
                  </a:cubicBezTo>
                  <a:cubicBezTo>
                    <a:pt x="1863549" y="16639"/>
                    <a:pt x="1867198" y="25447"/>
                    <a:pt x="1867198" y="34633"/>
                  </a:cubicBezTo>
                  <a:lnTo>
                    <a:pt x="1867198" y="837058"/>
                  </a:lnTo>
                  <a:cubicBezTo>
                    <a:pt x="1867198" y="846243"/>
                    <a:pt x="1863549" y="855052"/>
                    <a:pt x="1857055" y="861547"/>
                  </a:cubicBezTo>
                  <a:cubicBezTo>
                    <a:pt x="1850560" y="868042"/>
                    <a:pt x="1841751" y="871690"/>
                    <a:pt x="1832566" y="871690"/>
                  </a:cubicBezTo>
                  <a:lnTo>
                    <a:pt x="34633" y="871690"/>
                  </a:lnTo>
                  <a:cubicBezTo>
                    <a:pt x="25447" y="871690"/>
                    <a:pt x="16639" y="868042"/>
                    <a:pt x="10144" y="861547"/>
                  </a:cubicBezTo>
                  <a:cubicBezTo>
                    <a:pt x="3649" y="855052"/>
                    <a:pt x="0" y="846243"/>
                    <a:pt x="0" y="837058"/>
                  </a:cubicBezTo>
                  <a:lnTo>
                    <a:pt x="0" y="34633"/>
                  </a:lnTo>
                  <a:cubicBezTo>
                    <a:pt x="0" y="25447"/>
                    <a:pt x="3649" y="16639"/>
                    <a:pt x="10144" y="10144"/>
                  </a:cubicBezTo>
                  <a:cubicBezTo>
                    <a:pt x="16639" y="3649"/>
                    <a:pt x="25447" y="0"/>
                    <a:pt x="34633" y="0"/>
                  </a:cubicBezTo>
                  <a:close/>
                </a:path>
              </a:pathLst>
            </a:custGeom>
            <a:solidFill>
              <a:srgbClr val="B5F5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11"/>
            <p:cNvSpPr txBox="1"/>
            <p:nvPr/>
          </p:nvSpPr>
          <p:spPr>
            <a:xfrm>
              <a:off x="0" y="47625"/>
              <a:ext cx="1867198" cy="824065"/>
            </a:xfrm>
            <a:prstGeom prst="rect">
              <a:avLst/>
            </a:prstGeom>
            <a:noFill/>
            <a:ln>
              <a:noFill/>
            </a:ln>
          </p:spPr>
          <p:txBody>
            <a:bodyPr spcFirstLastPara="1" wrap="square" lIns="51275" tIns="51275" rIns="51275" bIns="51275" anchor="ctr" anchorCtr="0">
              <a:noAutofit/>
            </a:bodyPr>
            <a:lstStyle/>
            <a:p>
              <a:pPr marL="0" marR="0" lvl="0" indent="0" algn="ctr" rtl="0">
                <a:lnSpc>
                  <a:spcPct val="77062"/>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515" name="Google Shape;515;p11"/>
          <p:cNvGrpSpPr/>
          <p:nvPr/>
        </p:nvGrpSpPr>
        <p:grpSpPr>
          <a:xfrm>
            <a:off x="9412201" y="6186250"/>
            <a:ext cx="7965181" cy="3266309"/>
            <a:chOff x="0" y="0"/>
            <a:chExt cx="1733801" cy="616024"/>
          </a:xfrm>
        </p:grpSpPr>
        <p:sp>
          <p:nvSpPr>
            <p:cNvPr id="516" name="Google Shape;516;p11"/>
            <p:cNvSpPr/>
            <p:nvPr/>
          </p:nvSpPr>
          <p:spPr>
            <a:xfrm>
              <a:off x="0" y="0"/>
              <a:ext cx="1733801" cy="616024"/>
            </a:xfrm>
            <a:custGeom>
              <a:avLst/>
              <a:gdLst/>
              <a:ahLst/>
              <a:cxnLst/>
              <a:rect l="l" t="t" r="r" b="b"/>
              <a:pathLst>
                <a:path w="1733801" h="616024" extrusionOk="0">
                  <a:moveTo>
                    <a:pt x="37297" y="0"/>
                  </a:moveTo>
                  <a:lnTo>
                    <a:pt x="1696503" y="0"/>
                  </a:lnTo>
                  <a:cubicBezTo>
                    <a:pt x="1706395" y="0"/>
                    <a:pt x="1715882" y="3930"/>
                    <a:pt x="1722876" y="10924"/>
                  </a:cubicBezTo>
                  <a:cubicBezTo>
                    <a:pt x="1729871" y="17919"/>
                    <a:pt x="1733801" y="27405"/>
                    <a:pt x="1733801" y="37297"/>
                  </a:cubicBezTo>
                  <a:lnTo>
                    <a:pt x="1733801" y="578727"/>
                  </a:lnTo>
                  <a:cubicBezTo>
                    <a:pt x="1733801" y="588618"/>
                    <a:pt x="1729871" y="598105"/>
                    <a:pt x="1722876" y="605100"/>
                  </a:cubicBezTo>
                  <a:cubicBezTo>
                    <a:pt x="1715882" y="612094"/>
                    <a:pt x="1706395" y="616024"/>
                    <a:pt x="1696503" y="616024"/>
                  </a:cubicBezTo>
                  <a:lnTo>
                    <a:pt x="37297" y="616024"/>
                  </a:lnTo>
                  <a:cubicBezTo>
                    <a:pt x="27405" y="616024"/>
                    <a:pt x="17919" y="612094"/>
                    <a:pt x="10924" y="605100"/>
                  </a:cubicBezTo>
                  <a:cubicBezTo>
                    <a:pt x="3930" y="598105"/>
                    <a:pt x="0" y="588618"/>
                    <a:pt x="0" y="578727"/>
                  </a:cubicBezTo>
                  <a:lnTo>
                    <a:pt x="0" y="37297"/>
                  </a:lnTo>
                  <a:cubicBezTo>
                    <a:pt x="0" y="27405"/>
                    <a:pt x="3930" y="17919"/>
                    <a:pt x="10924" y="10924"/>
                  </a:cubicBezTo>
                  <a:cubicBezTo>
                    <a:pt x="17919" y="3930"/>
                    <a:pt x="27405" y="0"/>
                    <a:pt x="37297" y="0"/>
                  </a:cubicBezTo>
                  <a:close/>
                </a:path>
              </a:pathLst>
            </a:custGeom>
            <a:gradFill>
              <a:gsLst>
                <a:gs pos="0">
                  <a:srgbClr val="036828"/>
                </a:gs>
                <a:gs pos="50000">
                  <a:srgbClr val="064C20"/>
                </a:gs>
                <a:gs pos="100000">
                  <a:srgbClr val="BDFFD5"/>
                </a:gs>
              </a:gsLst>
              <a:lin ang="27000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11"/>
            <p:cNvSpPr txBox="1"/>
            <p:nvPr/>
          </p:nvSpPr>
          <p:spPr>
            <a:xfrm>
              <a:off x="0" y="47625"/>
              <a:ext cx="1733800" cy="568399"/>
            </a:xfrm>
            <a:prstGeom prst="rect">
              <a:avLst/>
            </a:prstGeom>
            <a:noFill/>
            <a:ln>
              <a:noFill/>
            </a:ln>
          </p:spPr>
          <p:txBody>
            <a:bodyPr spcFirstLastPara="1" wrap="square" lIns="51275" tIns="51275" rIns="51275" bIns="51275" anchor="ctr" anchorCtr="0">
              <a:noAutofit/>
            </a:bodyPr>
            <a:lstStyle/>
            <a:p>
              <a:pPr marL="0" marR="0" lvl="0" indent="0" algn="ctr" rtl="0">
                <a:lnSpc>
                  <a:spcPct val="77062"/>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518" name="Google Shape;518;p11"/>
          <p:cNvGrpSpPr/>
          <p:nvPr/>
        </p:nvGrpSpPr>
        <p:grpSpPr>
          <a:xfrm>
            <a:off x="9412201" y="2184258"/>
            <a:ext cx="7965181" cy="3470053"/>
            <a:chOff x="0" y="0"/>
            <a:chExt cx="1733801" cy="755335"/>
          </a:xfrm>
        </p:grpSpPr>
        <p:sp>
          <p:nvSpPr>
            <p:cNvPr id="519" name="Google Shape;519;p11"/>
            <p:cNvSpPr/>
            <p:nvPr/>
          </p:nvSpPr>
          <p:spPr>
            <a:xfrm>
              <a:off x="0" y="0"/>
              <a:ext cx="1733801" cy="755335"/>
            </a:xfrm>
            <a:custGeom>
              <a:avLst/>
              <a:gdLst/>
              <a:ahLst/>
              <a:cxnLst/>
              <a:rect l="l" t="t" r="r" b="b"/>
              <a:pathLst>
                <a:path w="1733801" h="755335" extrusionOk="0">
                  <a:moveTo>
                    <a:pt x="37297" y="0"/>
                  </a:moveTo>
                  <a:lnTo>
                    <a:pt x="1696503" y="0"/>
                  </a:lnTo>
                  <a:cubicBezTo>
                    <a:pt x="1706395" y="0"/>
                    <a:pt x="1715882" y="3930"/>
                    <a:pt x="1722876" y="10924"/>
                  </a:cubicBezTo>
                  <a:cubicBezTo>
                    <a:pt x="1729871" y="17919"/>
                    <a:pt x="1733801" y="27405"/>
                    <a:pt x="1733801" y="37297"/>
                  </a:cubicBezTo>
                  <a:lnTo>
                    <a:pt x="1733801" y="718038"/>
                  </a:lnTo>
                  <a:cubicBezTo>
                    <a:pt x="1733801" y="727930"/>
                    <a:pt x="1729871" y="737417"/>
                    <a:pt x="1722876" y="744411"/>
                  </a:cubicBezTo>
                  <a:cubicBezTo>
                    <a:pt x="1715882" y="751406"/>
                    <a:pt x="1706395" y="755335"/>
                    <a:pt x="1696503" y="755335"/>
                  </a:cubicBezTo>
                  <a:lnTo>
                    <a:pt x="37297" y="755335"/>
                  </a:lnTo>
                  <a:cubicBezTo>
                    <a:pt x="27405" y="755335"/>
                    <a:pt x="17919" y="751406"/>
                    <a:pt x="10924" y="744411"/>
                  </a:cubicBezTo>
                  <a:cubicBezTo>
                    <a:pt x="3930" y="737417"/>
                    <a:pt x="0" y="727930"/>
                    <a:pt x="0" y="718038"/>
                  </a:cubicBezTo>
                  <a:lnTo>
                    <a:pt x="0" y="37297"/>
                  </a:lnTo>
                  <a:cubicBezTo>
                    <a:pt x="0" y="27405"/>
                    <a:pt x="3930" y="17919"/>
                    <a:pt x="10924" y="10924"/>
                  </a:cubicBezTo>
                  <a:cubicBezTo>
                    <a:pt x="17919" y="3930"/>
                    <a:pt x="27405" y="0"/>
                    <a:pt x="37297" y="0"/>
                  </a:cubicBezTo>
                  <a:close/>
                </a:path>
              </a:pathLst>
            </a:custGeom>
            <a:solidFill>
              <a:srgbClr val="022E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11"/>
            <p:cNvSpPr txBox="1"/>
            <p:nvPr/>
          </p:nvSpPr>
          <p:spPr>
            <a:xfrm>
              <a:off x="0" y="47625"/>
              <a:ext cx="1733800" cy="707710"/>
            </a:xfrm>
            <a:prstGeom prst="rect">
              <a:avLst/>
            </a:prstGeom>
            <a:noFill/>
            <a:ln>
              <a:noFill/>
            </a:ln>
          </p:spPr>
          <p:txBody>
            <a:bodyPr spcFirstLastPara="1" wrap="square" lIns="51275" tIns="51275" rIns="51275" bIns="51275" anchor="ctr" anchorCtr="0">
              <a:noAutofit/>
            </a:bodyPr>
            <a:lstStyle/>
            <a:p>
              <a:pPr marL="0" marR="0" lvl="0" indent="0" algn="ctr" rtl="0">
                <a:lnSpc>
                  <a:spcPct val="77062"/>
                </a:lnSpc>
                <a:spcBef>
                  <a:spcPts val="0"/>
                </a:spcBef>
                <a:spcAft>
                  <a:spcPts val="0"/>
                </a:spcAft>
                <a:buNone/>
              </a:pPr>
              <a:endParaRPr sz="1818">
                <a:solidFill>
                  <a:srgbClr val="000000"/>
                </a:solidFill>
                <a:latin typeface="Calibri"/>
                <a:ea typeface="Calibri"/>
                <a:cs typeface="Calibri"/>
                <a:sym typeface="Calibri"/>
              </a:endParaRPr>
            </a:p>
          </p:txBody>
        </p:sp>
      </p:grpSp>
      <p:sp>
        <p:nvSpPr>
          <p:cNvPr id="521" name="Google Shape;521;p11"/>
          <p:cNvSpPr/>
          <p:nvPr/>
        </p:nvSpPr>
        <p:spPr>
          <a:xfrm>
            <a:off x="-89694" y="-50453"/>
            <a:ext cx="18467388" cy="10387905"/>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mt="6000"/>
            </a:blip>
            <a:stretch>
              <a:fillRect l="-14493" t="-7034" b="-7033"/>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nvGrpSpPr>
          <p:cNvPr id="522" name="Google Shape;522;p11"/>
          <p:cNvGrpSpPr/>
          <p:nvPr/>
        </p:nvGrpSpPr>
        <p:grpSpPr>
          <a:xfrm>
            <a:off x="833677" y="5989923"/>
            <a:ext cx="817791" cy="817791"/>
            <a:chOff x="0" y="0"/>
            <a:chExt cx="812800" cy="812800"/>
          </a:xfrm>
        </p:grpSpPr>
        <p:sp>
          <p:nvSpPr>
            <p:cNvPr id="523" name="Google Shape;523;p11"/>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39B5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11"/>
            <p:cNvSpPr txBox="1"/>
            <p:nvPr/>
          </p:nvSpPr>
          <p:spPr>
            <a:xfrm>
              <a:off x="76200" y="123825"/>
              <a:ext cx="660400" cy="612775"/>
            </a:xfrm>
            <a:prstGeom prst="rect">
              <a:avLst/>
            </a:prstGeom>
            <a:noFill/>
            <a:ln>
              <a:noFill/>
            </a:ln>
          </p:spPr>
          <p:txBody>
            <a:bodyPr spcFirstLastPara="1" wrap="square" lIns="51275" tIns="51275" rIns="51275" bIns="51275" anchor="ctr" anchorCtr="0">
              <a:noAutofit/>
            </a:bodyPr>
            <a:lstStyle/>
            <a:p>
              <a:pPr marL="0" marR="0" lvl="0" indent="0" algn="ctr" rtl="0">
                <a:lnSpc>
                  <a:spcPct val="77062"/>
                </a:lnSpc>
                <a:spcBef>
                  <a:spcPts val="0"/>
                </a:spcBef>
                <a:spcAft>
                  <a:spcPts val="0"/>
                </a:spcAft>
                <a:buNone/>
              </a:pPr>
              <a:endParaRPr sz="1818">
                <a:solidFill>
                  <a:srgbClr val="000000"/>
                </a:solidFill>
                <a:latin typeface="Calibri"/>
                <a:ea typeface="Calibri"/>
                <a:cs typeface="Calibri"/>
                <a:sym typeface="Calibri"/>
              </a:endParaRPr>
            </a:p>
          </p:txBody>
        </p:sp>
      </p:grpSp>
      <p:sp>
        <p:nvSpPr>
          <p:cNvPr id="525" name="Google Shape;525;p11"/>
          <p:cNvSpPr/>
          <p:nvPr/>
        </p:nvSpPr>
        <p:spPr>
          <a:xfrm>
            <a:off x="1005756" y="6135689"/>
            <a:ext cx="473632" cy="526257"/>
          </a:xfrm>
          <a:custGeom>
            <a:avLst/>
            <a:gdLst/>
            <a:ahLst/>
            <a:cxnLst/>
            <a:rect l="l" t="t" r="r" b="b"/>
            <a:pathLst>
              <a:path w="469031" h="521145" extrusionOk="0">
                <a:moveTo>
                  <a:pt x="0" y="0"/>
                </a:moveTo>
                <a:lnTo>
                  <a:pt x="469031" y="0"/>
                </a:lnTo>
                <a:lnTo>
                  <a:pt x="469031" y="521146"/>
                </a:lnTo>
                <a:lnTo>
                  <a:pt x="0" y="521146"/>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526" name="Google Shape;526;p11"/>
          <p:cNvSpPr/>
          <p:nvPr/>
        </p:nvSpPr>
        <p:spPr>
          <a:xfrm>
            <a:off x="9948834" y="2389187"/>
            <a:ext cx="882851" cy="882851"/>
          </a:xfrm>
          <a:custGeom>
            <a:avLst/>
            <a:gdLst/>
            <a:ahLst/>
            <a:cxnLst/>
            <a:rect l="l" t="t" r="r" b="b"/>
            <a:pathLst>
              <a:path w="874275" h="874275" extrusionOk="0">
                <a:moveTo>
                  <a:pt x="0" y="0"/>
                </a:moveTo>
                <a:lnTo>
                  <a:pt x="874275" y="0"/>
                </a:lnTo>
                <a:lnTo>
                  <a:pt x="874275" y="874275"/>
                </a:lnTo>
                <a:lnTo>
                  <a:pt x="0" y="874275"/>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527" name="Google Shape;527;p11"/>
          <p:cNvSpPr/>
          <p:nvPr/>
        </p:nvSpPr>
        <p:spPr>
          <a:xfrm>
            <a:off x="9972341" y="6374661"/>
            <a:ext cx="824407" cy="889067"/>
          </a:xfrm>
          <a:custGeom>
            <a:avLst/>
            <a:gdLst/>
            <a:ahLst/>
            <a:cxnLst/>
            <a:rect l="l" t="t" r="r" b="b"/>
            <a:pathLst>
              <a:path w="816399" h="880431" extrusionOk="0">
                <a:moveTo>
                  <a:pt x="0" y="0"/>
                </a:moveTo>
                <a:lnTo>
                  <a:pt x="816399" y="0"/>
                </a:lnTo>
                <a:lnTo>
                  <a:pt x="816399" y="880431"/>
                </a:lnTo>
                <a:lnTo>
                  <a:pt x="0" y="880431"/>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528" name="Google Shape;528;p11"/>
          <p:cNvSpPr txBox="1"/>
          <p:nvPr/>
        </p:nvSpPr>
        <p:spPr>
          <a:xfrm>
            <a:off x="1976556" y="6307890"/>
            <a:ext cx="3351713" cy="404139"/>
          </a:xfrm>
          <a:prstGeom prst="rect">
            <a:avLst/>
          </a:prstGeom>
          <a:noFill/>
          <a:ln>
            <a:noFill/>
          </a:ln>
        </p:spPr>
        <p:txBody>
          <a:bodyPr spcFirstLastPara="1" wrap="square" lIns="0" tIns="0" rIns="0" bIns="0" anchor="t" anchorCtr="0">
            <a:spAutoFit/>
          </a:bodyPr>
          <a:lstStyle/>
          <a:p>
            <a:pPr marL="0" marR="0" lvl="0" indent="0" algn="l" rtl="0">
              <a:lnSpc>
                <a:spcPct val="104008"/>
              </a:lnSpc>
              <a:spcBef>
                <a:spcPts val="0"/>
              </a:spcBef>
              <a:spcAft>
                <a:spcPts val="0"/>
              </a:spcAft>
              <a:buNone/>
            </a:pPr>
            <a:r>
              <a:rPr lang="en-US" sz="2969" b="1">
                <a:solidFill>
                  <a:srgbClr val="022E18"/>
                </a:solidFill>
                <a:latin typeface="Century Gothic"/>
                <a:ea typeface="Century Gothic"/>
                <a:cs typeface="Century Gothic"/>
                <a:sym typeface="Century Gothic"/>
              </a:rPr>
              <a:t>Real-Life Example</a:t>
            </a:r>
            <a:endParaRPr/>
          </a:p>
        </p:txBody>
      </p:sp>
      <p:sp>
        <p:nvSpPr>
          <p:cNvPr id="529" name="Google Shape;529;p11"/>
          <p:cNvSpPr txBox="1"/>
          <p:nvPr/>
        </p:nvSpPr>
        <p:spPr>
          <a:xfrm>
            <a:off x="9948833" y="3695515"/>
            <a:ext cx="3393392" cy="404139"/>
          </a:xfrm>
          <a:prstGeom prst="rect">
            <a:avLst/>
          </a:prstGeom>
          <a:noFill/>
          <a:ln>
            <a:noFill/>
          </a:ln>
        </p:spPr>
        <p:txBody>
          <a:bodyPr spcFirstLastPara="1" wrap="square" lIns="0" tIns="0" rIns="0" bIns="0" anchor="t" anchorCtr="0">
            <a:spAutoFit/>
          </a:bodyPr>
          <a:lstStyle/>
          <a:p>
            <a:pPr marL="0" marR="0" lvl="0" indent="0" algn="l" rtl="0">
              <a:lnSpc>
                <a:spcPct val="104008"/>
              </a:lnSpc>
              <a:spcBef>
                <a:spcPts val="0"/>
              </a:spcBef>
              <a:spcAft>
                <a:spcPts val="0"/>
              </a:spcAft>
              <a:buNone/>
            </a:pPr>
            <a:r>
              <a:rPr lang="en-US" sz="2969" b="1">
                <a:solidFill>
                  <a:srgbClr val="FFFFFF"/>
                </a:solidFill>
                <a:latin typeface="Century Gothic"/>
                <a:ea typeface="Century Gothic"/>
                <a:cs typeface="Century Gothic"/>
                <a:sym typeface="Century Gothic"/>
              </a:rPr>
              <a:t>Documentation</a:t>
            </a:r>
            <a:endParaRPr/>
          </a:p>
        </p:txBody>
      </p:sp>
      <p:sp>
        <p:nvSpPr>
          <p:cNvPr id="530" name="Google Shape;530;p11"/>
          <p:cNvSpPr txBox="1"/>
          <p:nvPr/>
        </p:nvSpPr>
        <p:spPr>
          <a:xfrm>
            <a:off x="9972341" y="7591160"/>
            <a:ext cx="3450365" cy="453244"/>
          </a:xfrm>
          <a:prstGeom prst="rect">
            <a:avLst/>
          </a:prstGeom>
          <a:noFill/>
          <a:ln>
            <a:noFill/>
          </a:ln>
        </p:spPr>
        <p:txBody>
          <a:bodyPr spcFirstLastPara="1" wrap="square" lIns="0" tIns="0" rIns="0" bIns="0" anchor="t" anchorCtr="0">
            <a:spAutoFit/>
          </a:bodyPr>
          <a:lstStyle/>
          <a:p>
            <a:pPr marL="0" marR="0" lvl="0" indent="0" algn="l" rtl="0">
              <a:lnSpc>
                <a:spcPct val="104021"/>
              </a:lnSpc>
              <a:spcBef>
                <a:spcPts val="0"/>
              </a:spcBef>
              <a:spcAft>
                <a:spcPts val="0"/>
              </a:spcAft>
              <a:buNone/>
            </a:pPr>
            <a:r>
              <a:rPr lang="en-US" sz="3332" b="1">
                <a:solidFill>
                  <a:srgbClr val="FFFFFF"/>
                </a:solidFill>
                <a:latin typeface="Century Gothic"/>
                <a:ea typeface="Century Gothic"/>
                <a:cs typeface="Century Gothic"/>
                <a:sym typeface="Century Gothic"/>
              </a:rPr>
              <a:t>Reporting</a:t>
            </a:r>
            <a:endParaRPr/>
          </a:p>
        </p:txBody>
      </p:sp>
      <p:sp>
        <p:nvSpPr>
          <p:cNvPr id="531" name="Google Shape;531;p11"/>
          <p:cNvSpPr txBox="1"/>
          <p:nvPr/>
        </p:nvSpPr>
        <p:spPr>
          <a:xfrm>
            <a:off x="949098" y="7240082"/>
            <a:ext cx="6907319" cy="2172267"/>
          </a:xfrm>
          <a:prstGeom prst="rect">
            <a:avLst/>
          </a:prstGeom>
          <a:noFill/>
          <a:ln>
            <a:noFill/>
          </a:ln>
        </p:spPr>
        <p:txBody>
          <a:bodyPr spcFirstLastPara="1" wrap="square" lIns="0" tIns="0" rIns="0" bIns="0" anchor="t" anchorCtr="0">
            <a:spAutoFit/>
          </a:bodyPr>
          <a:lstStyle/>
          <a:p>
            <a:pPr marL="0" marR="0" lvl="0" indent="0" algn="l" rtl="0">
              <a:lnSpc>
                <a:spcPct val="139991"/>
              </a:lnSpc>
              <a:spcBef>
                <a:spcPts val="0"/>
              </a:spcBef>
              <a:spcAft>
                <a:spcPts val="0"/>
              </a:spcAft>
              <a:buNone/>
            </a:pPr>
            <a:r>
              <a:rPr lang="en-US" sz="2423">
                <a:solidFill>
                  <a:srgbClr val="022E18"/>
                </a:solidFill>
                <a:latin typeface="Century Gothic"/>
                <a:ea typeface="Century Gothic"/>
                <a:cs typeface="Century Gothic"/>
                <a:sym typeface="Century Gothic"/>
              </a:rPr>
              <a:t>During a routine visit to a PHC, you observe delays in administering routine immunizations to children. Upon discussing this with the PHC staff, you realize that there is a shortage of cold chain storage units for vaccines</a:t>
            </a:r>
            <a:endParaRPr/>
          </a:p>
        </p:txBody>
      </p:sp>
      <p:sp>
        <p:nvSpPr>
          <p:cNvPr id="532" name="Google Shape;532;p11"/>
          <p:cNvSpPr txBox="1"/>
          <p:nvPr/>
        </p:nvSpPr>
        <p:spPr>
          <a:xfrm>
            <a:off x="9948834" y="4233567"/>
            <a:ext cx="7120754" cy="1063828"/>
          </a:xfrm>
          <a:prstGeom prst="rect">
            <a:avLst/>
          </a:prstGeom>
          <a:noFill/>
          <a:ln>
            <a:noFill/>
          </a:ln>
        </p:spPr>
        <p:txBody>
          <a:bodyPr spcFirstLastPara="1" wrap="square" lIns="0" tIns="0" rIns="0" bIns="0" anchor="t" anchorCtr="0">
            <a:spAutoFit/>
          </a:bodyPr>
          <a:lstStyle/>
          <a:p>
            <a:pPr marL="0" marR="0" lvl="0" indent="0" algn="l" rtl="0">
              <a:lnSpc>
                <a:spcPct val="139970"/>
              </a:lnSpc>
              <a:spcBef>
                <a:spcPts val="0"/>
              </a:spcBef>
              <a:spcAft>
                <a:spcPts val="0"/>
              </a:spcAft>
              <a:buNone/>
            </a:pPr>
            <a:r>
              <a:rPr lang="en-US" sz="2019">
                <a:solidFill>
                  <a:srgbClr val="FFFFFF"/>
                </a:solidFill>
                <a:latin typeface="Century Gothic"/>
                <a:ea typeface="Century Gothic"/>
                <a:cs typeface="Century Gothic"/>
                <a:sym typeface="Century Gothic"/>
              </a:rPr>
              <a:t>Immediately and thoroughly document the observed shortage of cold chain storage units and the reported delays in immunization services.</a:t>
            </a:r>
            <a:endParaRPr/>
          </a:p>
        </p:txBody>
      </p:sp>
      <p:sp>
        <p:nvSpPr>
          <p:cNvPr id="533" name="Google Shape;533;p11"/>
          <p:cNvSpPr txBox="1"/>
          <p:nvPr/>
        </p:nvSpPr>
        <p:spPr>
          <a:xfrm>
            <a:off x="650244" y="2626125"/>
            <a:ext cx="6904410" cy="488521"/>
          </a:xfrm>
          <a:prstGeom prst="rect">
            <a:avLst/>
          </a:prstGeom>
          <a:noFill/>
          <a:ln>
            <a:noFill/>
          </a:ln>
        </p:spPr>
        <p:txBody>
          <a:bodyPr spcFirstLastPara="1" wrap="square" lIns="0" tIns="0" rIns="0" bIns="0" anchor="t" anchorCtr="0">
            <a:spAutoFit/>
          </a:bodyPr>
          <a:lstStyle/>
          <a:p>
            <a:pPr marL="0" marR="0" lvl="0" indent="0" algn="l" rtl="0">
              <a:lnSpc>
                <a:spcPct val="104023"/>
              </a:lnSpc>
              <a:spcBef>
                <a:spcPts val="0"/>
              </a:spcBef>
              <a:spcAft>
                <a:spcPts val="0"/>
              </a:spcAft>
              <a:buNone/>
            </a:pPr>
            <a:r>
              <a:rPr lang="en-US" sz="3629" b="1">
                <a:solidFill>
                  <a:srgbClr val="FFFFFF"/>
                </a:solidFill>
                <a:latin typeface="Century Gothic"/>
                <a:ea typeface="Century Gothic"/>
                <a:cs typeface="Century Gothic"/>
                <a:sym typeface="Century Gothic"/>
              </a:rPr>
              <a:t>Best Practice</a:t>
            </a:r>
            <a:endParaRPr/>
          </a:p>
        </p:txBody>
      </p:sp>
      <p:sp>
        <p:nvSpPr>
          <p:cNvPr id="534" name="Google Shape;534;p11"/>
          <p:cNvSpPr txBox="1"/>
          <p:nvPr/>
        </p:nvSpPr>
        <p:spPr>
          <a:xfrm>
            <a:off x="668823" y="3175853"/>
            <a:ext cx="7589995" cy="1912139"/>
          </a:xfrm>
          <a:prstGeom prst="rect">
            <a:avLst/>
          </a:prstGeom>
          <a:noFill/>
          <a:ln>
            <a:noFill/>
          </a:ln>
        </p:spPr>
        <p:txBody>
          <a:bodyPr spcFirstLastPara="1" wrap="square" lIns="0" tIns="0" rIns="0" bIns="0" anchor="t" anchorCtr="0">
            <a:spAutoFit/>
          </a:bodyPr>
          <a:lstStyle/>
          <a:p>
            <a:pPr marL="0" marR="0" lvl="0" indent="0" algn="l" rtl="0">
              <a:lnSpc>
                <a:spcPct val="159032"/>
              </a:lnSpc>
              <a:spcBef>
                <a:spcPts val="0"/>
              </a:spcBef>
              <a:spcAft>
                <a:spcPts val="0"/>
              </a:spcAft>
              <a:buNone/>
            </a:pPr>
            <a:r>
              <a:rPr lang="en-US" sz="2419">
                <a:solidFill>
                  <a:srgbClr val="FFFFFF"/>
                </a:solidFill>
                <a:latin typeface="Century Gothic"/>
                <a:ea typeface="Century Gothic"/>
                <a:cs typeface="Century Gothic"/>
                <a:sym typeface="Century Gothic"/>
              </a:rPr>
              <a:t>Monitor PHCs in implementing national health programs like immunization, maternal and child health (MCH), and disease prevention (e.g., malaria control).</a:t>
            </a:r>
            <a:endParaRPr/>
          </a:p>
        </p:txBody>
      </p:sp>
      <p:sp>
        <p:nvSpPr>
          <p:cNvPr id="535" name="Google Shape;535;p11"/>
          <p:cNvSpPr txBox="1"/>
          <p:nvPr/>
        </p:nvSpPr>
        <p:spPr>
          <a:xfrm>
            <a:off x="793305" y="1020353"/>
            <a:ext cx="16701393" cy="621591"/>
          </a:xfrm>
          <a:prstGeom prst="rect">
            <a:avLst/>
          </a:prstGeom>
          <a:noFill/>
          <a:ln>
            <a:noFill/>
          </a:ln>
        </p:spPr>
        <p:txBody>
          <a:bodyPr spcFirstLastPara="1" wrap="square" lIns="0" tIns="0" rIns="0" bIns="0" anchor="t" anchorCtr="0">
            <a:spAutoFit/>
          </a:bodyPr>
          <a:lstStyle/>
          <a:p>
            <a:pPr marL="0" marR="0" lvl="0" indent="0" algn="just" rtl="0">
              <a:lnSpc>
                <a:spcPct val="120009"/>
              </a:lnSpc>
              <a:spcBef>
                <a:spcPts val="0"/>
              </a:spcBef>
              <a:spcAft>
                <a:spcPts val="0"/>
              </a:spcAft>
              <a:buNone/>
            </a:pPr>
            <a:r>
              <a:rPr lang="en-US" sz="4038">
                <a:solidFill>
                  <a:srgbClr val="FFFFFF"/>
                </a:solidFill>
                <a:latin typeface="Century Gothic"/>
                <a:ea typeface="Century Gothic"/>
                <a:cs typeface="Century Gothic"/>
                <a:sym typeface="Century Gothic"/>
              </a:rPr>
              <a:t>PROVIDING SUPPORT FOR HEALTH PROGRAM IMPLEMENTATION </a:t>
            </a:r>
            <a:endParaRPr/>
          </a:p>
        </p:txBody>
      </p:sp>
      <p:sp>
        <p:nvSpPr>
          <p:cNvPr id="536" name="Google Shape;536;p11"/>
          <p:cNvSpPr txBox="1"/>
          <p:nvPr/>
        </p:nvSpPr>
        <p:spPr>
          <a:xfrm>
            <a:off x="9972340" y="8128721"/>
            <a:ext cx="6938100" cy="1180800"/>
          </a:xfrm>
          <a:prstGeom prst="rect">
            <a:avLst/>
          </a:prstGeom>
          <a:noFill/>
          <a:ln>
            <a:noFill/>
          </a:ln>
        </p:spPr>
        <p:txBody>
          <a:bodyPr spcFirstLastPara="1" wrap="square" lIns="0" tIns="0" rIns="0" bIns="0" anchor="t" anchorCtr="0">
            <a:spAutoFit/>
          </a:bodyPr>
          <a:lstStyle/>
          <a:p>
            <a:pPr marL="0" marR="0" lvl="0" indent="0" algn="l" rtl="0">
              <a:lnSpc>
                <a:spcPct val="139970"/>
              </a:lnSpc>
              <a:spcBef>
                <a:spcPts val="0"/>
              </a:spcBef>
              <a:spcAft>
                <a:spcPts val="0"/>
              </a:spcAft>
              <a:buNone/>
            </a:pPr>
            <a:r>
              <a:rPr lang="en-US" sz="2019">
                <a:solidFill>
                  <a:srgbClr val="FFFFFF"/>
                </a:solidFill>
                <a:latin typeface="Century Gothic"/>
                <a:ea typeface="Century Gothic"/>
                <a:cs typeface="Century Gothic"/>
                <a:sym typeface="Century Gothic"/>
              </a:rPr>
              <a:t>Promptly escalate the documented findings to the State Lead and NPHCDA.</a:t>
            </a:r>
            <a:endParaRPr/>
          </a:p>
          <a:p>
            <a:pPr marL="0" marR="0" lvl="0" indent="0" algn="l" rtl="0">
              <a:lnSpc>
                <a:spcPct val="139970"/>
              </a:lnSpc>
              <a:spcBef>
                <a:spcPts val="0"/>
              </a:spcBef>
              <a:spcAft>
                <a:spcPts val="0"/>
              </a:spcAft>
              <a:buNone/>
            </a:pPr>
            <a:endParaRPr sz="2019">
              <a:solidFill>
                <a:srgbClr val="FFFFFF"/>
              </a:solidFill>
              <a:latin typeface="Century Gothic"/>
              <a:ea typeface="Century Gothic"/>
              <a:cs typeface="Century Gothic"/>
              <a:sym typeface="Century Gothic"/>
            </a:endParaRPr>
          </a:p>
        </p:txBody>
      </p:sp>
      <p:sp>
        <p:nvSpPr>
          <p:cNvPr id="537" name="Google Shape;537;p11"/>
          <p:cNvSpPr txBox="1"/>
          <p:nvPr/>
        </p:nvSpPr>
        <p:spPr>
          <a:xfrm>
            <a:off x="16107609" y="1178479"/>
            <a:ext cx="802859" cy="328256"/>
          </a:xfrm>
          <a:prstGeom prst="rect">
            <a:avLst/>
          </a:prstGeom>
          <a:noFill/>
          <a:ln>
            <a:noFill/>
          </a:ln>
        </p:spPr>
        <p:txBody>
          <a:bodyPr spcFirstLastPara="1" wrap="square" lIns="0" tIns="0" rIns="0" bIns="0" anchor="t" anchorCtr="0">
            <a:spAutoFit/>
          </a:bodyPr>
          <a:lstStyle/>
          <a:p>
            <a:pPr marL="0" marR="0" lvl="0" indent="0" algn="ctr" rtl="0">
              <a:lnSpc>
                <a:spcPct val="103960"/>
              </a:lnSpc>
              <a:spcBef>
                <a:spcPts val="0"/>
              </a:spcBef>
              <a:spcAft>
                <a:spcPts val="0"/>
              </a:spcAft>
              <a:buNone/>
            </a:pPr>
            <a:r>
              <a:rPr lang="en-US" sz="2424" b="1">
                <a:solidFill>
                  <a:srgbClr val="FFFFFF"/>
                </a:solidFill>
                <a:latin typeface="Century Gothic"/>
                <a:ea typeface="Century Gothic"/>
                <a:cs typeface="Century Gothic"/>
                <a:sym typeface="Century Gothic"/>
              </a:rPr>
              <a:t>1/2</a:t>
            </a:r>
            <a:endParaRPr/>
          </a:p>
        </p:txBody>
      </p:sp>
      <p:sp>
        <p:nvSpPr>
          <p:cNvPr id="538" name="Google Shape;538;p11"/>
          <p:cNvSpPr txBox="1"/>
          <p:nvPr/>
        </p:nvSpPr>
        <p:spPr>
          <a:xfrm>
            <a:off x="9948833" y="3443512"/>
            <a:ext cx="3393392" cy="207197"/>
          </a:xfrm>
          <a:prstGeom prst="rect">
            <a:avLst/>
          </a:prstGeom>
          <a:noFill/>
          <a:ln>
            <a:noFill/>
          </a:ln>
        </p:spPr>
        <p:txBody>
          <a:bodyPr spcFirstLastPara="1" wrap="square" lIns="0" tIns="0" rIns="0" bIns="0" anchor="t" anchorCtr="0">
            <a:spAutoFit/>
          </a:bodyPr>
          <a:lstStyle/>
          <a:p>
            <a:pPr marL="0" marR="0" lvl="0" indent="0" algn="l" rtl="0">
              <a:lnSpc>
                <a:spcPct val="103960"/>
              </a:lnSpc>
              <a:spcBef>
                <a:spcPts val="0"/>
              </a:spcBef>
              <a:spcAft>
                <a:spcPts val="0"/>
              </a:spcAft>
              <a:buNone/>
            </a:pPr>
            <a:r>
              <a:rPr lang="en-US" sz="1515">
                <a:solidFill>
                  <a:srgbClr val="FFFFFF"/>
                </a:solidFill>
                <a:latin typeface="Century Gothic"/>
                <a:ea typeface="Century Gothic"/>
                <a:cs typeface="Century Gothic"/>
                <a:sym typeface="Century Gothic"/>
              </a:rPr>
              <a:t>Action Steps (1)</a:t>
            </a:r>
            <a:endParaRPr/>
          </a:p>
        </p:txBody>
      </p:sp>
      <p:sp>
        <p:nvSpPr>
          <p:cNvPr id="539" name="Google Shape;539;p11"/>
          <p:cNvSpPr txBox="1"/>
          <p:nvPr/>
        </p:nvSpPr>
        <p:spPr>
          <a:xfrm>
            <a:off x="9972340" y="7401004"/>
            <a:ext cx="3393392" cy="207197"/>
          </a:xfrm>
          <a:prstGeom prst="rect">
            <a:avLst/>
          </a:prstGeom>
          <a:noFill/>
          <a:ln>
            <a:noFill/>
          </a:ln>
        </p:spPr>
        <p:txBody>
          <a:bodyPr spcFirstLastPara="1" wrap="square" lIns="0" tIns="0" rIns="0" bIns="0" anchor="t" anchorCtr="0">
            <a:spAutoFit/>
          </a:bodyPr>
          <a:lstStyle/>
          <a:p>
            <a:pPr marL="0" marR="0" lvl="0" indent="0" algn="l" rtl="0">
              <a:lnSpc>
                <a:spcPct val="103960"/>
              </a:lnSpc>
              <a:spcBef>
                <a:spcPts val="0"/>
              </a:spcBef>
              <a:spcAft>
                <a:spcPts val="0"/>
              </a:spcAft>
              <a:buNone/>
            </a:pPr>
            <a:r>
              <a:rPr lang="en-US" sz="1515">
                <a:solidFill>
                  <a:srgbClr val="FFFFFF"/>
                </a:solidFill>
                <a:latin typeface="Century Gothic"/>
                <a:ea typeface="Century Gothic"/>
                <a:cs typeface="Century Gothic"/>
                <a:sym typeface="Century Gothic"/>
              </a:rPr>
              <a:t>Action Steps (2)</a:t>
            </a:r>
            <a:endParaRPr/>
          </a:p>
        </p:txBody>
      </p:sp>
      <p:sp>
        <p:nvSpPr>
          <p:cNvPr id="540" name="Google Shape;540;p11"/>
          <p:cNvSpPr/>
          <p:nvPr/>
        </p:nvSpPr>
        <p:spPr>
          <a:xfrm>
            <a:off x="16669290" y="195491"/>
            <a:ext cx="1682910" cy="471214"/>
          </a:xfrm>
          <a:custGeom>
            <a:avLst/>
            <a:gdLst/>
            <a:ahLst/>
            <a:cxnLst/>
            <a:rect l="l" t="t" r="r" b="b"/>
            <a:pathLst>
              <a:path w="2222083" h="622182" extrusionOk="0">
                <a:moveTo>
                  <a:pt x="0" y="0"/>
                </a:moveTo>
                <a:lnTo>
                  <a:pt x="2222083" y="0"/>
                </a:lnTo>
                <a:lnTo>
                  <a:pt x="2222083" y="622182"/>
                </a:lnTo>
                <a:lnTo>
                  <a:pt x="0" y="622182"/>
                </a:lnTo>
                <a:lnTo>
                  <a:pt x="0" y="0"/>
                </a:lnTo>
                <a:close/>
              </a:path>
            </a:pathLst>
          </a:custGeom>
          <a:blipFill rotWithShape="1">
            <a:blip r:embed="rId7">
              <a:alphaModFix/>
            </a:blip>
            <a:stretch>
              <a:fillRect t="-51058" b="-58756"/>
            </a:stretch>
          </a:blipFill>
          <a:ln>
            <a:noFill/>
          </a:ln>
        </p:spPr>
      </p:sp>
      <p:sp>
        <p:nvSpPr>
          <p:cNvPr id="541" name="Google Shape;541;p11"/>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lt1"/>
                </a:solidFill>
              </a:rPr>
              <a:t>69</a:t>
            </a:fld>
            <a:endParaRPr sz="1616">
              <a:solidFill>
                <a:schemeClr val="lt1"/>
              </a:solidFill>
            </a:endParaRPr>
          </a:p>
        </p:txBody>
      </p:sp>
      <p:sp>
        <p:nvSpPr>
          <p:cNvPr id="542" name="Google Shape;542;p11"/>
          <p:cNvSpPr/>
          <p:nvPr/>
        </p:nvSpPr>
        <p:spPr>
          <a:xfrm>
            <a:off x="1442625" y="2797125"/>
            <a:ext cx="3302100" cy="2764200"/>
          </a:xfrm>
          <a:prstGeom prst="mathMultiply">
            <a:avLst>
              <a:gd name="adj1" fmla="val 23520"/>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543" name="Google Shape;543;p11"/>
          <p:cNvSpPr txBox="1"/>
          <p:nvPr/>
        </p:nvSpPr>
        <p:spPr>
          <a:xfrm>
            <a:off x="3659575" y="8807900"/>
            <a:ext cx="5343000" cy="117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3231">
                <a:solidFill>
                  <a:schemeClr val="dk1"/>
                </a:solidFill>
                <a:highlight>
                  <a:srgbClr val="FFFF00"/>
                </a:highlight>
                <a:latin typeface="Calibri"/>
                <a:ea typeface="Calibri"/>
                <a:cs typeface="Calibri"/>
                <a:sym typeface="Calibri"/>
              </a:rPr>
              <a:t>Use financial example, e.g delay in funding and escalation</a:t>
            </a:r>
            <a:endParaRPr sz="3231">
              <a:solidFill>
                <a:schemeClr val="dk1"/>
              </a:solidFill>
              <a:highlight>
                <a:srgbClr val="FFFF00"/>
              </a:highlight>
              <a:latin typeface="Calibri"/>
              <a:ea typeface="Calibri"/>
              <a:cs typeface="Calibri"/>
              <a:sym typeface="Calibri"/>
            </a:endParaRPr>
          </a:p>
        </p:txBody>
      </p:sp>
      <p:grpSp>
        <p:nvGrpSpPr>
          <p:cNvPr id="544" name="Google Shape;544;p11"/>
          <p:cNvGrpSpPr/>
          <p:nvPr/>
        </p:nvGrpSpPr>
        <p:grpSpPr>
          <a:xfrm>
            <a:off x="151062" y="96597"/>
            <a:ext cx="1830087" cy="703479"/>
            <a:chOff x="151066" y="96598"/>
            <a:chExt cx="4116254" cy="1524000"/>
          </a:xfrm>
        </p:grpSpPr>
        <p:sp>
          <p:nvSpPr>
            <p:cNvPr id="545" name="Google Shape;545;p11"/>
            <p:cNvSpPr/>
            <p:nvPr/>
          </p:nvSpPr>
          <p:spPr>
            <a:xfrm>
              <a:off x="1279920" y="427213"/>
              <a:ext cx="2987400" cy="826800"/>
            </a:xfrm>
            <a:prstGeom prst="rect">
              <a:avLst/>
            </a:prstGeom>
            <a:solidFill>
              <a:srgbClr val="FFFFFF"/>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pic>
          <p:nvPicPr>
            <p:cNvPr id="546" name="Google Shape;546;p11"/>
            <p:cNvPicPr preferRelativeResize="0"/>
            <p:nvPr/>
          </p:nvPicPr>
          <p:blipFill rotWithShape="1">
            <a:blip r:embed="rId8">
              <a:alphaModFix/>
            </a:blip>
            <a:srcRect/>
            <a:stretch/>
          </p:blipFill>
          <p:spPr>
            <a:xfrm>
              <a:off x="151066" y="96598"/>
              <a:ext cx="3883360" cy="1524000"/>
            </a:xfrm>
            <a:prstGeom prst="rect">
              <a:avLst/>
            </a:prstGeom>
            <a:noFill/>
            <a:ln>
              <a:noFill/>
            </a:ln>
          </p:spPr>
        </p:pic>
      </p:grpSp>
    </p:spTree>
  </p:cSld>
  <p:clrMapOvr>
    <a:masterClrMapping/>
  </p:clrMapOvr>
  <p:transition>
    <p:push/>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703"/>
        <p:cNvGrpSpPr/>
        <p:nvPr/>
      </p:nvGrpSpPr>
      <p:grpSpPr>
        <a:xfrm>
          <a:off x="0" y="0"/>
          <a:ext cx="0" cy="0"/>
          <a:chOff x="0" y="0"/>
          <a:chExt cx="0" cy="0"/>
        </a:xfrm>
      </p:grpSpPr>
      <p:sp>
        <p:nvSpPr>
          <p:cNvPr id="704" name="Google Shape;704;p7"/>
          <p:cNvSpPr/>
          <p:nvPr/>
        </p:nvSpPr>
        <p:spPr>
          <a:xfrm>
            <a:off x="-130913" y="-50453"/>
            <a:ext cx="18418914" cy="10387905"/>
          </a:xfrm>
          <a:custGeom>
            <a:avLst/>
            <a:gdLst/>
            <a:ahLst/>
            <a:cxnLst/>
            <a:rect l="l" t="t" r="r" b="b"/>
            <a:pathLst>
              <a:path w="18369643" h="10287000" extrusionOk="0">
                <a:moveTo>
                  <a:pt x="0" y="0"/>
                </a:moveTo>
                <a:lnTo>
                  <a:pt x="18369642" y="0"/>
                </a:lnTo>
                <a:lnTo>
                  <a:pt x="18369642" y="10287000"/>
                </a:lnTo>
                <a:lnTo>
                  <a:pt x="0" y="10287000"/>
                </a:lnTo>
                <a:lnTo>
                  <a:pt x="0" y="0"/>
                </a:lnTo>
                <a:close/>
              </a:path>
            </a:pathLst>
          </a:custGeom>
          <a:blipFill rotWithShape="1">
            <a:blip r:embed="rId3">
              <a:alphaModFix amt="6000"/>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705" name="Google Shape;705;p7"/>
          <p:cNvSpPr/>
          <p:nvPr/>
        </p:nvSpPr>
        <p:spPr>
          <a:xfrm>
            <a:off x="1345758" y="9051522"/>
            <a:ext cx="800229" cy="800229"/>
          </a:xfrm>
          <a:custGeom>
            <a:avLst/>
            <a:gdLst/>
            <a:ahLst/>
            <a:cxnLst/>
            <a:rect l="l" t="t" r="r" b="b"/>
            <a:pathLst>
              <a:path w="792456" h="792456" extrusionOk="0">
                <a:moveTo>
                  <a:pt x="0" y="0"/>
                </a:moveTo>
                <a:lnTo>
                  <a:pt x="792457" y="0"/>
                </a:lnTo>
                <a:lnTo>
                  <a:pt x="792457" y="792457"/>
                </a:lnTo>
                <a:lnTo>
                  <a:pt x="0" y="792457"/>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706" name="Google Shape;706;p7"/>
          <p:cNvSpPr/>
          <p:nvPr/>
        </p:nvSpPr>
        <p:spPr>
          <a:xfrm>
            <a:off x="726506" y="2149300"/>
            <a:ext cx="6490157" cy="6490157"/>
          </a:xfrm>
          <a:custGeom>
            <a:avLst/>
            <a:gdLst/>
            <a:ahLst/>
            <a:cxnLst/>
            <a:rect l="l" t="t" r="r" b="b"/>
            <a:pathLst>
              <a:path w="6350000" h="6350000" extrusionOk="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close/>
              </a:path>
            </a:pathLst>
          </a:custGeom>
          <a:solidFill>
            <a:srgbClr val="B5F5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7"/>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pic>
        <p:nvPicPr>
          <p:cNvPr id="708" name="Google Shape;708;p7"/>
          <p:cNvPicPr preferRelativeResize="0"/>
          <p:nvPr/>
        </p:nvPicPr>
        <p:blipFill rotWithShape="1">
          <a:blip r:embed="rId6">
            <a:alphaModFix/>
          </a:blip>
          <a:srcRect/>
          <a:stretch/>
        </p:blipFill>
        <p:spPr>
          <a:xfrm>
            <a:off x="228552" y="1644924"/>
            <a:ext cx="8046416" cy="8069431"/>
          </a:xfrm>
          <a:prstGeom prst="rect">
            <a:avLst/>
          </a:prstGeom>
          <a:noFill/>
          <a:ln>
            <a:noFill/>
          </a:ln>
        </p:spPr>
      </p:pic>
      <p:sp>
        <p:nvSpPr>
          <p:cNvPr id="709" name="Google Shape;709;p7"/>
          <p:cNvSpPr txBox="1"/>
          <p:nvPr/>
        </p:nvSpPr>
        <p:spPr>
          <a:xfrm>
            <a:off x="8463895" y="2744066"/>
            <a:ext cx="7330088" cy="426378"/>
          </a:xfrm>
          <a:prstGeom prst="rect">
            <a:avLst/>
          </a:prstGeom>
          <a:noFill/>
          <a:ln>
            <a:noFill/>
          </a:ln>
        </p:spPr>
        <p:txBody>
          <a:bodyPr spcFirstLastPara="1" wrap="square" lIns="0" tIns="0" rIns="0" bIns="0" anchor="t" anchorCtr="0">
            <a:spAutoFit/>
          </a:bodyPr>
          <a:lstStyle/>
          <a:p>
            <a:pPr marL="0" marR="0" lvl="0" indent="0" algn="l" rtl="0">
              <a:lnSpc>
                <a:spcPct val="139960"/>
              </a:lnSpc>
              <a:spcBef>
                <a:spcPts val="0"/>
              </a:spcBef>
              <a:spcAft>
                <a:spcPts val="0"/>
              </a:spcAft>
              <a:buNone/>
            </a:pPr>
            <a:r>
              <a:rPr lang="en-US" sz="2525" b="1">
                <a:solidFill>
                  <a:srgbClr val="343432"/>
                </a:solidFill>
                <a:latin typeface="Century Gothic"/>
                <a:ea typeface="Century Gothic"/>
                <a:cs typeface="Century Gothic"/>
                <a:sym typeface="Century Gothic"/>
              </a:rPr>
              <a:t>EQUIPPING FOR PHC’s TRANSFORMATION</a:t>
            </a:r>
            <a:endParaRPr/>
          </a:p>
        </p:txBody>
      </p:sp>
      <p:sp>
        <p:nvSpPr>
          <p:cNvPr id="710" name="Google Shape;710;p7"/>
          <p:cNvSpPr txBox="1"/>
          <p:nvPr/>
        </p:nvSpPr>
        <p:spPr>
          <a:xfrm>
            <a:off x="8463896" y="3377469"/>
            <a:ext cx="8194800" cy="5119800"/>
          </a:xfrm>
          <a:prstGeom prst="rect">
            <a:avLst/>
          </a:prstGeom>
          <a:noFill/>
          <a:ln>
            <a:noFill/>
          </a:ln>
        </p:spPr>
        <p:txBody>
          <a:bodyPr spcFirstLastPara="1" wrap="square" lIns="0" tIns="0" rIns="0" bIns="0" anchor="t" anchorCtr="0">
            <a:spAutoFit/>
          </a:bodyPr>
          <a:lstStyle/>
          <a:p>
            <a:pPr marL="0" marR="0" lvl="0" indent="0" algn="l" rtl="0">
              <a:lnSpc>
                <a:spcPct val="140022"/>
              </a:lnSpc>
              <a:spcBef>
                <a:spcPts val="0"/>
              </a:spcBef>
              <a:spcAft>
                <a:spcPts val="0"/>
              </a:spcAft>
              <a:buNone/>
            </a:pPr>
            <a:r>
              <a:rPr lang="en-US" sz="2726">
                <a:solidFill>
                  <a:srgbClr val="343432"/>
                </a:solidFill>
                <a:latin typeface="Century Gothic"/>
                <a:ea typeface="Century Gothic"/>
                <a:cs typeface="Century Gothic"/>
                <a:sym typeface="Century Gothic"/>
              </a:rPr>
              <a:t>PFMOs are a critical layer of the BHCPF accountability mechanism, ensuring BHCPF funds are used correctly, and PHCs deliver quality services. With accurate monitoring and timely reporting, they play a vital role in improving healthcare access, preventing financial leakages, and strengthening Nigeria’s PHC system.</a:t>
            </a:r>
            <a:endParaRPr/>
          </a:p>
          <a:p>
            <a:pPr marL="0" marR="0" lvl="0" indent="0" algn="l" rtl="0">
              <a:lnSpc>
                <a:spcPct val="140022"/>
              </a:lnSpc>
              <a:spcBef>
                <a:spcPts val="0"/>
              </a:spcBef>
              <a:spcAft>
                <a:spcPts val="0"/>
              </a:spcAft>
              <a:buNone/>
            </a:pPr>
            <a:endParaRPr sz="2726">
              <a:solidFill>
                <a:srgbClr val="343432"/>
              </a:solidFill>
              <a:latin typeface="Century Gothic"/>
              <a:ea typeface="Century Gothic"/>
              <a:cs typeface="Century Gothic"/>
              <a:sym typeface="Century Gothic"/>
            </a:endParaRPr>
          </a:p>
        </p:txBody>
      </p:sp>
      <p:sp>
        <p:nvSpPr>
          <p:cNvPr id="711" name="Google Shape;711;p7"/>
          <p:cNvSpPr txBox="1"/>
          <p:nvPr/>
        </p:nvSpPr>
        <p:spPr>
          <a:xfrm>
            <a:off x="2482118" y="9003428"/>
            <a:ext cx="14692040" cy="843180"/>
          </a:xfrm>
          <a:prstGeom prst="rect">
            <a:avLst/>
          </a:prstGeom>
          <a:noFill/>
          <a:ln>
            <a:noFill/>
          </a:ln>
        </p:spPr>
        <p:txBody>
          <a:bodyPr spcFirstLastPara="1" wrap="square" lIns="0" tIns="0" rIns="0" bIns="0" anchor="t" anchorCtr="0">
            <a:spAutoFit/>
          </a:bodyPr>
          <a:lstStyle/>
          <a:p>
            <a:pPr marL="0" marR="0" lvl="0" indent="0" algn="l" rtl="0">
              <a:lnSpc>
                <a:spcPct val="139933"/>
              </a:lnSpc>
              <a:spcBef>
                <a:spcPts val="0"/>
              </a:spcBef>
              <a:spcAft>
                <a:spcPts val="0"/>
              </a:spcAft>
              <a:buNone/>
            </a:pPr>
            <a:r>
              <a:rPr lang="en-US" sz="2424">
                <a:solidFill>
                  <a:srgbClr val="000000"/>
                </a:solidFill>
                <a:latin typeface="Century Gothic"/>
                <a:ea typeface="Century Gothic"/>
                <a:cs typeface="Century Gothic"/>
                <a:sym typeface="Century Gothic"/>
              </a:rPr>
              <a:t>By the end of this course, PFMOs will be </a:t>
            </a:r>
            <a:r>
              <a:rPr lang="en-US" sz="2424" b="1">
                <a:solidFill>
                  <a:srgbClr val="000000"/>
                </a:solidFill>
                <a:latin typeface="Century Gothic"/>
                <a:ea typeface="Century Gothic"/>
                <a:cs typeface="Century Gothic"/>
                <a:sym typeface="Century Gothic"/>
              </a:rPr>
              <a:t>confident, well-equipped, and ready to fulfill their responsibilities</a:t>
            </a:r>
            <a:r>
              <a:rPr lang="en-US" sz="2424">
                <a:solidFill>
                  <a:srgbClr val="000000"/>
                </a:solidFill>
                <a:latin typeface="Century Gothic"/>
                <a:ea typeface="Century Gothic"/>
                <a:cs typeface="Century Gothic"/>
                <a:sym typeface="Century Gothic"/>
              </a:rPr>
              <a:t> in transforming primary healthcare delivery across Nigeria.</a:t>
            </a:r>
            <a:endParaRPr/>
          </a:p>
        </p:txBody>
      </p:sp>
      <p:sp>
        <p:nvSpPr>
          <p:cNvPr id="712" name="Google Shape;712;p7"/>
          <p:cNvSpPr txBox="1"/>
          <p:nvPr/>
        </p:nvSpPr>
        <p:spPr>
          <a:xfrm>
            <a:off x="591044" y="1026814"/>
            <a:ext cx="8552956" cy="688412"/>
          </a:xfrm>
          <a:prstGeom prst="rect">
            <a:avLst/>
          </a:prstGeom>
          <a:noFill/>
          <a:ln>
            <a:noFill/>
          </a:ln>
        </p:spPr>
        <p:txBody>
          <a:bodyPr spcFirstLastPara="1" wrap="square" lIns="0" tIns="0" rIns="0" bIns="0" anchor="t" anchorCtr="0">
            <a:spAutoFit/>
          </a:bodyPr>
          <a:lstStyle/>
          <a:p>
            <a:pPr marL="0" marR="0" lvl="0" indent="0" algn="l" rtl="0">
              <a:lnSpc>
                <a:spcPct val="140019"/>
              </a:lnSpc>
              <a:spcBef>
                <a:spcPts val="0"/>
              </a:spcBef>
              <a:spcAft>
                <a:spcPts val="0"/>
              </a:spcAft>
              <a:buNone/>
            </a:pPr>
            <a:r>
              <a:rPr lang="en-US" sz="4038">
                <a:solidFill>
                  <a:srgbClr val="1C5C2A"/>
                </a:solidFill>
                <a:latin typeface="Century Gothic"/>
                <a:ea typeface="Century Gothic"/>
                <a:cs typeface="Century Gothic"/>
                <a:sym typeface="Century Gothic"/>
              </a:rPr>
              <a:t>WHY THIS TRAINING MATTERS?</a:t>
            </a:r>
            <a:endParaRPr/>
          </a:p>
        </p:txBody>
      </p:sp>
      <p:sp>
        <p:nvSpPr>
          <p:cNvPr id="713" name="Google Shape;713;p7"/>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20"/>
              <a:t>7</a:t>
            </a:fld>
            <a:endParaRPr sz="1620"/>
          </a:p>
        </p:txBody>
      </p:sp>
      <p:pic>
        <p:nvPicPr>
          <p:cNvPr id="714" name="Google Shape;714;p7"/>
          <p:cNvPicPr preferRelativeResize="0"/>
          <p:nvPr/>
        </p:nvPicPr>
        <p:blipFill rotWithShape="1">
          <a:blip r:embed="rId7">
            <a:alphaModFix/>
          </a:blip>
          <a:srcRect/>
          <a:stretch/>
        </p:blipFill>
        <p:spPr>
          <a:xfrm>
            <a:off x="151067" y="96598"/>
            <a:ext cx="1982534" cy="793713"/>
          </a:xfrm>
          <a:prstGeom prst="rect">
            <a:avLst/>
          </a:prstGeom>
          <a:noFill/>
          <a:ln>
            <a:noFill/>
          </a:ln>
        </p:spPr>
      </p:pic>
    </p:spTree>
  </p:cSld>
  <p:clrMapOvr>
    <a:masterClrMapping/>
  </p:clrMapOvr>
  <p:transition>
    <p:push/>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550"/>
        <p:cNvGrpSpPr/>
        <p:nvPr/>
      </p:nvGrpSpPr>
      <p:grpSpPr>
        <a:xfrm>
          <a:off x="0" y="0"/>
          <a:ext cx="0" cy="0"/>
          <a:chOff x="0" y="0"/>
          <a:chExt cx="0" cy="0"/>
        </a:xfrm>
      </p:grpSpPr>
      <p:sp>
        <p:nvSpPr>
          <p:cNvPr id="551" name="Google Shape;551;p12"/>
          <p:cNvSpPr/>
          <p:nvPr/>
        </p:nvSpPr>
        <p:spPr>
          <a:xfrm>
            <a:off x="-112310" y="-50452"/>
            <a:ext cx="18640581" cy="10512545"/>
          </a:xfrm>
          <a:custGeom>
            <a:avLst/>
            <a:gdLst/>
            <a:ahLst/>
            <a:cxnLst/>
            <a:rect l="l" t="t" r="r" b="b"/>
            <a:pathLst>
              <a:path w="18459511" h="10410429" extrusionOk="0">
                <a:moveTo>
                  <a:pt x="0" y="0"/>
                </a:moveTo>
                <a:lnTo>
                  <a:pt x="18459511" y="0"/>
                </a:lnTo>
                <a:lnTo>
                  <a:pt x="18459511" y="10410429"/>
                </a:lnTo>
                <a:lnTo>
                  <a:pt x="0" y="10410429"/>
                </a:lnTo>
                <a:lnTo>
                  <a:pt x="0" y="0"/>
                </a:lnTo>
                <a:close/>
              </a:path>
            </a:pathLst>
          </a:custGeom>
          <a:blipFill rotWithShape="1">
            <a:blip r:embed="rId3">
              <a:alphaModFix amt="9999"/>
            </a:blip>
            <a:stretch>
              <a:fillRect t="-3418" b="-14697"/>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nvGrpSpPr>
          <p:cNvPr id="552" name="Google Shape;552;p12"/>
          <p:cNvGrpSpPr/>
          <p:nvPr/>
        </p:nvGrpSpPr>
        <p:grpSpPr>
          <a:xfrm>
            <a:off x="619396" y="3596457"/>
            <a:ext cx="3648081" cy="3055615"/>
            <a:chOff x="0" y="0"/>
            <a:chExt cx="867494" cy="726609"/>
          </a:xfrm>
        </p:grpSpPr>
        <p:sp>
          <p:nvSpPr>
            <p:cNvPr id="553" name="Google Shape;553;p12"/>
            <p:cNvSpPr/>
            <p:nvPr/>
          </p:nvSpPr>
          <p:spPr>
            <a:xfrm>
              <a:off x="0" y="0"/>
              <a:ext cx="867494" cy="726609"/>
            </a:xfrm>
            <a:custGeom>
              <a:avLst/>
              <a:gdLst/>
              <a:ahLst/>
              <a:cxnLst/>
              <a:rect l="l" t="t" r="r" b="b"/>
              <a:pathLst>
                <a:path w="867494" h="726609" extrusionOk="0">
                  <a:moveTo>
                    <a:pt x="75005" y="0"/>
                  </a:moveTo>
                  <a:lnTo>
                    <a:pt x="792489" y="0"/>
                  </a:lnTo>
                  <a:cubicBezTo>
                    <a:pt x="812381" y="0"/>
                    <a:pt x="831459" y="7902"/>
                    <a:pt x="845525" y="21969"/>
                  </a:cubicBezTo>
                  <a:cubicBezTo>
                    <a:pt x="859592" y="36035"/>
                    <a:pt x="867494" y="55113"/>
                    <a:pt x="867494" y="75005"/>
                  </a:cubicBezTo>
                  <a:lnTo>
                    <a:pt x="867494" y="651603"/>
                  </a:lnTo>
                  <a:cubicBezTo>
                    <a:pt x="867494" y="693028"/>
                    <a:pt x="833913" y="726609"/>
                    <a:pt x="792489" y="726609"/>
                  </a:cubicBezTo>
                  <a:lnTo>
                    <a:pt x="75005" y="726609"/>
                  </a:lnTo>
                  <a:cubicBezTo>
                    <a:pt x="33581" y="726609"/>
                    <a:pt x="0" y="693028"/>
                    <a:pt x="0" y="651603"/>
                  </a:cubicBezTo>
                  <a:lnTo>
                    <a:pt x="0" y="75005"/>
                  </a:lnTo>
                  <a:cubicBezTo>
                    <a:pt x="0" y="33581"/>
                    <a:pt x="33581" y="0"/>
                    <a:pt x="75005" y="0"/>
                  </a:cubicBezTo>
                  <a:close/>
                </a:path>
              </a:pathLst>
            </a:custGeom>
            <a:solidFill>
              <a:srgbClr val="011A0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12"/>
            <p:cNvSpPr txBox="1"/>
            <p:nvPr/>
          </p:nvSpPr>
          <p:spPr>
            <a:xfrm>
              <a:off x="0" y="47625"/>
              <a:ext cx="867494" cy="678984"/>
            </a:xfrm>
            <a:prstGeom prst="rect">
              <a:avLst/>
            </a:prstGeom>
            <a:noFill/>
            <a:ln>
              <a:noFill/>
            </a:ln>
          </p:spPr>
          <p:txBody>
            <a:bodyPr spcFirstLastPara="1" wrap="square" lIns="51275" tIns="51275" rIns="51275" bIns="51275" anchor="ctr" anchorCtr="0">
              <a:noAutofit/>
            </a:bodyPr>
            <a:lstStyle/>
            <a:p>
              <a:pPr marL="0" marR="0" lvl="0" indent="0" algn="l" rtl="0">
                <a:lnSpc>
                  <a:spcPct val="77062"/>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555" name="Google Shape;555;p12"/>
          <p:cNvGrpSpPr/>
          <p:nvPr/>
        </p:nvGrpSpPr>
        <p:grpSpPr>
          <a:xfrm>
            <a:off x="619396" y="2234594"/>
            <a:ext cx="11529737" cy="1315774"/>
            <a:chOff x="0" y="0"/>
            <a:chExt cx="2741709" cy="312884"/>
          </a:xfrm>
        </p:grpSpPr>
        <p:sp>
          <p:nvSpPr>
            <p:cNvPr id="556" name="Google Shape;556;p12"/>
            <p:cNvSpPr/>
            <p:nvPr/>
          </p:nvSpPr>
          <p:spPr>
            <a:xfrm>
              <a:off x="0" y="0"/>
              <a:ext cx="2741709" cy="312884"/>
            </a:xfrm>
            <a:custGeom>
              <a:avLst/>
              <a:gdLst/>
              <a:ahLst/>
              <a:cxnLst/>
              <a:rect l="l" t="t" r="r" b="b"/>
              <a:pathLst>
                <a:path w="2741709" h="312884" extrusionOk="0">
                  <a:moveTo>
                    <a:pt x="23732" y="0"/>
                  </a:moveTo>
                  <a:lnTo>
                    <a:pt x="2717977" y="0"/>
                  </a:lnTo>
                  <a:cubicBezTo>
                    <a:pt x="2724271" y="0"/>
                    <a:pt x="2730307" y="2500"/>
                    <a:pt x="2734758" y="6951"/>
                  </a:cubicBezTo>
                  <a:cubicBezTo>
                    <a:pt x="2739209" y="11402"/>
                    <a:pt x="2741709" y="17438"/>
                    <a:pt x="2741709" y="23732"/>
                  </a:cubicBezTo>
                  <a:lnTo>
                    <a:pt x="2741709" y="289152"/>
                  </a:lnTo>
                  <a:cubicBezTo>
                    <a:pt x="2741709" y="295446"/>
                    <a:pt x="2739209" y="301482"/>
                    <a:pt x="2734758" y="305933"/>
                  </a:cubicBezTo>
                  <a:cubicBezTo>
                    <a:pt x="2730307" y="310384"/>
                    <a:pt x="2724271" y="312884"/>
                    <a:pt x="2717977" y="312884"/>
                  </a:cubicBezTo>
                  <a:lnTo>
                    <a:pt x="23732" y="312884"/>
                  </a:lnTo>
                  <a:cubicBezTo>
                    <a:pt x="10625" y="312884"/>
                    <a:pt x="0" y="302259"/>
                    <a:pt x="0" y="289152"/>
                  </a:cubicBezTo>
                  <a:lnTo>
                    <a:pt x="0" y="23732"/>
                  </a:lnTo>
                  <a:cubicBezTo>
                    <a:pt x="0" y="10625"/>
                    <a:pt x="10625" y="0"/>
                    <a:pt x="23732" y="0"/>
                  </a:cubicBezTo>
                  <a:close/>
                </a:path>
              </a:pathLst>
            </a:custGeom>
            <a:gradFill>
              <a:gsLst>
                <a:gs pos="0">
                  <a:srgbClr val="036828"/>
                </a:gs>
                <a:gs pos="50000">
                  <a:srgbClr val="064C20"/>
                </a:gs>
                <a:gs pos="100000">
                  <a:srgbClr val="BDFFD5"/>
                </a:gs>
              </a:gsLst>
              <a:lin ang="27000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12"/>
            <p:cNvSpPr txBox="1"/>
            <p:nvPr/>
          </p:nvSpPr>
          <p:spPr>
            <a:xfrm>
              <a:off x="0" y="47625"/>
              <a:ext cx="2741709" cy="265259"/>
            </a:xfrm>
            <a:prstGeom prst="rect">
              <a:avLst/>
            </a:prstGeom>
            <a:noFill/>
            <a:ln>
              <a:noFill/>
            </a:ln>
          </p:spPr>
          <p:txBody>
            <a:bodyPr spcFirstLastPara="1" wrap="square" lIns="51275" tIns="51275" rIns="51275" bIns="51275" anchor="ctr" anchorCtr="0">
              <a:noAutofit/>
            </a:bodyPr>
            <a:lstStyle/>
            <a:p>
              <a:pPr marL="0" marR="0" lvl="0" indent="0" algn="l" rtl="0">
                <a:lnSpc>
                  <a:spcPct val="77062"/>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558" name="Google Shape;558;p12"/>
          <p:cNvGrpSpPr/>
          <p:nvPr/>
        </p:nvGrpSpPr>
        <p:grpSpPr>
          <a:xfrm>
            <a:off x="4560224" y="3596457"/>
            <a:ext cx="3648081" cy="3055615"/>
            <a:chOff x="0" y="0"/>
            <a:chExt cx="867494" cy="726609"/>
          </a:xfrm>
        </p:grpSpPr>
        <p:sp>
          <p:nvSpPr>
            <p:cNvPr id="559" name="Google Shape;559;p12"/>
            <p:cNvSpPr/>
            <p:nvPr/>
          </p:nvSpPr>
          <p:spPr>
            <a:xfrm>
              <a:off x="0" y="0"/>
              <a:ext cx="867494" cy="726609"/>
            </a:xfrm>
            <a:custGeom>
              <a:avLst/>
              <a:gdLst/>
              <a:ahLst/>
              <a:cxnLst/>
              <a:rect l="l" t="t" r="r" b="b"/>
              <a:pathLst>
                <a:path w="867494" h="726609" extrusionOk="0">
                  <a:moveTo>
                    <a:pt x="75005" y="0"/>
                  </a:moveTo>
                  <a:lnTo>
                    <a:pt x="792489" y="0"/>
                  </a:lnTo>
                  <a:cubicBezTo>
                    <a:pt x="812381" y="0"/>
                    <a:pt x="831459" y="7902"/>
                    <a:pt x="845525" y="21969"/>
                  </a:cubicBezTo>
                  <a:cubicBezTo>
                    <a:pt x="859592" y="36035"/>
                    <a:pt x="867494" y="55113"/>
                    <a:pt x="867494" y="75005"/>
                  </a:cubicBezTo>
                  <a:lnTo>
                    <a:pt x="867494" y="651603"/>
                  </a:lnTo>
                  <a:cubicBezTo>
                    <a:pt x="867494" y="693028"/>
                    <a:pt x="833913" y="726609"/>
                    <a:pt x="792489" y="726609"/>
                  </a:cubicBezTo>
                  <a:lnTo>
                    <a:pt x="75005" y="726609"/>
                  </a:lnTo>
                  <a:cubicBezTo>
                    <a:pt x="33581" y="726609"/>
                    <a:pt x="0" y="693028"/>
                    <a:pt x="0" y="651603"/>
                  </a:cubicBezTo>
                  <a:lnTo>
                    <a:pt x="0" y="75005"/>
                  </a:lnTo>
                  <a:cubicBezTo>
                    <a:pt x="0" y="33581"/>
                    <a:pt x="33581" y="0"/>
                    <a:pt x="75005" y="0"/>
                  </a:cubicBezTo>
                  <a:close/>
                </a:path>
              </a:pathLst>
            </a:custGeom>
            <a:solidFill>
              <a:srgbClr val="011A0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12"/>
            <p:cNvSpPr txBox="1"/>
            <p:nvPr/>
          </p:nvSpPr>
          <p:spPr>
            <a:xfrm>
              <a:off x="0" y="47625"/>
              <a:ext cx="867494" cy="678984"/>
            </a:xfrm>
            <a:prstGeom prst="rect">
              <a:avLst/>
            </a:prstGeom>
            <a:noFill/>
            <a:ln>
              <a:noFill/>
            </a:ln>
          </p:spPr>
          <p:txBody>
            <a:bodyPr spcFirstLastPara="1" wrap="square" lIns="51275" tIns="51275" rIns="51275" bIns="51275" anchor="ctr" anchorCtr="0">
              <a:noAutofit/>
            </a:bodyPr>
            <a:lstStyle/>
            <a:p>
              <a:pPr marL="0" marR="0" lvl="0" indent="0" algn="l" rtl="0">
                <a:lnSpc>
                  <a:spcPct val="77062"/>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561" name="Google Shape;561;p12"/>
          <p:cNvGrpSpPr/>
          <p:nvPr/>
        </p:nvGrpSpPr>
        <p:grpSpPr>
          <a:xfrm>
            <a:off x="8501052" y="3596457"/>
            <a:ext cx="3648081" cy="3055615"/>
            <a:chOff x="0" y="0"/>
            <a:chExt cx="867494" cy="726609"/>
          </a:xfrm>
        </p:grpSpPr>
        <p:sp>
          <p:nvSpPr>
            <p:cNvPr id="562" name="Google Shape;562;p12"/>
            <p:cNvSpPr/>
            <p:nvPr/>
          </p:nvSpPr>
          <p:spPr>
            <a:xfrm>
              <a:off x="0" y="0"/>
              <a:ext cx="867494" cy="726609"/>
            </a:xfrm>
            <a:custGeom>
              <a:avLst/>
              <a:gdLst/>
              <a:ahLst/>
              <a:cxnLst/>
              <a:rect l="l" t="t" r="r" b="b"/>
              <a:pathLst>
                <a:path w="867494" h="726609" extrusionOk="0">
                  <a:moveTo>
                    <a:pt x="75005" y="0"/>
                  </a:moveTo>
                  <a:lnTo>
                    <a:pt x="792489" y="0"/>
                  </a:lnTo>
                  <a:cubicBezTo>
                    <a:pt x="812381" y="0"/>
                    <a:pt x="831459" y="7902"/>
                    <a:pt x="845525" y="21969"/>
                  </a:cubicBezTo>
                  <a:cubicBezTo>
                    <a:pt x="859592" y="36035"/>
                    <a:pt x="867494" y="55113"/>
                    <a:pt x="867494" y="75005"/>
                  </a:cubicBezTo>
                  <a:lnTo>
                    <a:pt x="867494" y="651603"/>
                  </a:lnTo>
                  <a:cubicBezTo>
                    <a:pt x="867494" y="693028"/>
                    <a:pt x="833913" y="726609"/>
                    <a:pt x="792489" y="726609"/>
                  </a:cubicBezTo>
                  <a:lnTo>
                    <a:pt x="75005" y="726609"/>
                  </a:lnTo>
                  <a:cubicBezTo>
                    <a:pt x="33581" y="726609"/>
                    <a:pt x="0" y="693028"/>
                    <a:pt x="0" y="651603"/>
                  </a:cubicBezTo>
                  <a:lnTo>
                    <a:pt x="0" y="75005"/>
                  </a:lnTo>
                  <a:cubicBezTo>
                    <a:pt x="0" y="33581"/>
                    <a:pt x="33581" y="0"/>
                    <a:pt x="75005" y="0"/>
                  </a:cubicBezTo>
                  <a:close/>
                </a:path>
              </a:pathLst>
            </a:custGeom>
            <a:solidFill>
              <a:srgbClr val="011A0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12"/>
            <p:cNvSpPr txBox="1"/>
            <p:nvPr/>
          </p:nvSpPr>
          <p:spPr>
            <a:xfrm>
              <a:off x="0" y="47625"/>
              <a:ext cx="867494" cy="678984"/>
            </a:xfrm>
            <a:prstGeom prst="rect">
              <a:avLst/>
            </a:prstGeom>
            <a:noFill/>
            <a:ln>
              <a:noFill/>
            </a:ln>
          </p:spPr>
          <p:txBody>
            <a:bodyPr spcFirstLastPara="1" wrap="square" lIns="51275" tIns="51275" rIns="51275" bIns="51275" anchor="ctr" anchorCtr="0">
              <a:noAutofit/>
            </a:bodyPr>
            <a:lstStyle/>
            <a:p>
              <a:pPr marL="0" marR="0" lvl="0" indent="0" algn="l" rtl="0">
                <a:lnSpc>
                  <a:spcPct val="77062"/>
                </a:lnSpc>
                <a:spcBef>
                  <a:spcPts val="0"/>
                </a:spcBef>
                <a:spcAft>
                  <a:spcPts val="0"/>
                </a:spcAft>
                <a:buNone/>
              </a:pPr>
              <a:endParaRPr sz="1818">
                <a:solidFill>
                  <a:srgbClr val="000000"/>
                </a:solidFill>
                <a:latin typeface="Calibri"/>
                <a:ea typeface="Calibri"/>
                <a:cs typeface="Calibri"/>
                <a:sym typeface="Calibri"/>
              </a:endParaRPr>
            </a:p>
          </p:txBody>
        </p:sp>
      </p:grpSp>
      <p:sp>
        <p:nvSpPr>
          <p:cNvPr id="564" name="Google Shape;564;p12"/>
          <p:cNvSpPr/>
          <p:nvPr/>
        </p:nvSpPr>
        <p:spPr>
          <a:xfrm>
            <a:off x="12444522" y="2251151"/>
            <a:ext cx="3645439" cy="7343897"/>
          </a:xfrm>
          <a:custGeom>
            <a:avLst/>
            <a:gdLst/>
            <a:ahLst/>
            <a:cxnLst/>
            <a:rect l="l" t="t" r="r" b="b"/>
            <a:pathLst>
              <a:path w="812800" h="1637421" extrusionOk="0">
                <a:moveTo>
                  <a:pt x="62192" y="0"/>
                </a:moveTo>
                <a:lnTo>
                  <a:pt x="750608" y="0"/>
                </a:lnTo>
                <a:cubicBezTo>
                  <a:pt x="784956" y="0"/>
                  <a:pt x="812800" y="27844"/>
                  <a:pt x="812800" y="62192"/>
                </a:cubicBezTo>
                <a:lnTo>
                  <a:pt x="812800" y="1575229"/>
                </a:lnTo>
                <a:cubicBezTo>
                  <a:pt x="812800" y="1609577"/>
                  <a:pt x="784956" y="1637421"/>
                  <a:pt x="750608" y="1637421"/>
                </a:cubicBezTo>
                <a:lnTo>
                  <a:pt x="62192" y="1637421"/>
                </a:lnTo>
                <a:cubicBezTo>
                  <a:pt x="45698" y="1637421"/>
                  <a:pt x="29879" y="1630869"/>
                  <a:pt x="18216" y="1619206"/>
                </a:cubicBezTo>
                <a:cubicBezTo>
                  <a:pt x="6552" y="1607542"/>
                  <a:pt x="0" y="1591724"/>
                  <a:pt x="0" y="1575229"/>
                </a:cubicBezTo>
                <a:lnTo>
                  <a:pt x="0" y="62192"/>
                </a:lnTo>
                <a:cubicBezTo>
                  <a:pt x="0" y="27844"/>
                  <a:pt x="27844" y="0"/>
                  <a:pt x="62192" y="0"/>
                </a:cubicBezTo>
                <a:close/>
              </a:path>
            </a:pathLst>
          </a:custGeom>
          <a:blipFill rotWithShape="1">
            <a:blip r:embed="rId4">
              <a:alphaModFix/>
            </a:blip>
            <a:stretch>
              <a:fillRect l="-101203" r="-101203"/>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65" name="Google Shape;565;p12"/>
          <p:cNvGrpSpPr/>
          <p:nvPr/>
        </p:nvGrpSpPr>
        <p:grpSpPr>
          <a:xfrm>
            <a:off x="619396" y="7121448"/>
            <a:ext cx="11529737" cy="2570577"/>
            <a:chOff x="0" y="0"/>
            <a:chExt cx="2741709" cy="611269"/>
          </a:xfrm>
        </p:grpSpPr>
        <p:sp>
          <p:nvSpPr>
            <p:cNvPr id="566" name="Google Shape;566;p12"/>
            <p:cNvSpPr/>
            <p:nvPr/>
          </p:nvSpPr>
          <p:spPr>
            <a:xfrm>
              <a:off x="0" y="0"/>
              <a:ext cx="2741709" cy="611269"/>
            </a:xfrm>
            <a:custGeom>
              <a:avLst/>
              <a:gdLst/>
              <a:ahLst/>
              <a:cxnLst/>
              <a:rect l="l" t="t" r="r" b="b"/>
              <a:pathLst>
                <a:path w="2741709" h="611269" extrusionOk="0">
                  <a:moveTo>
                    <a:pt x="23732" y="0"/>
                  </a:moveTo>
                  <a:lnTo>
                    <a:pt x="2717977" y="0"/>
                  </a:lnTo>
                  <a:cubicBezTo>
                    <a:pt x="2724271" y="0"/>
                    <a:pt x="2730307" y="2500"/>
                    <a:pt x="2734758" y="6951"/>
                  </a:cubicBezTo>
                  <a:cubicBezTo>
                    <a:pt x="2739209" y="11402"/>
                    <a:pt x="2741709" y="17438"/>
                    <a:pt x="2741709" y="23732"/>
                  </a:cubicBezTo>
                  <a:lnTo>
                    <a:pt x="2741709" y="587537"/>
                  </a:lnTo>
                  <a:cubicBezTo>
                    <a:pt x="2741709" y="600644"/>
                    <a:pt x="2731084" y="611269"/>
                    <a:pt x="2717977" y="611269"/>
                  </a:cubicBezTo>
                  <a:lnTo>
                    <a:pt x="23732" y="611269"/>
                  </a:lnTo>
                  <a:cubicBezTo>
                    <a:pt x="10625" y="611269"/>
                    <a:pt x="0" y="600644"/>
                    <a:pt x="0" y="587537"/>
                  </a:cubicBezTo>
                  <a:lnTo>
                    <a:pt x="0" y="23732"/>
                  </a:lnTo>
                  <a:cubicBezTo>
                    <a:pt x="0" y="10625"/>
                    <a:pt x="10625" y="0"/>
                    <a:pt x="23732" y="0"/>
                  </a:cubicBezTo>
                  <a:close/>
                </a:path>
              </a:pathLst>
            </a:custGeom>
            <a:solidFill>
              <a:srgbClr val="000000">
                <a:alpha val="0"/>
              </a:srgbClr>
            </a:solidFill>
            <a:ln w="38100" cap="rnd" cmpd="sng">
              <a:solidFill>
                <a:srgbClr val="022E1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12"/>
            <p:cNvSpPr txBox="1"/>
            <p:nvPr/>
          </p:nvSpPr>
          <p:spPr>
            <a:xfrm>
              <a:off x="0" y="47625"/>
              <a:ext cx="2741709" cy="563644"/>
            </a:xfrm>
            <a:prstGeom prst="rect">
              <a:avLst/>
            </a:prstGeom>
            <a:noFill/>
            <a:ln>
              <a:noFill/>
            </a:ln>
          </p:spPr>
          <p:txBody>
            <a:bodyPr spcFirstLastPara="1" wrap="square" lIns="51275" tIns="51275" rIns="51275" bIns="51275" anchor="ctr" anchorCtr="0">
              <a:noAutofit/>
            </a:bodyPr>
            <a:lstStyle/>
            <a:p>
              <a:pPr marL="0" marR="0" lvl="0" indent="0" algn="l" rtl="0">
                <a:lnSpc>
                  <a:spcPct val="77062"/>
                </a:lnSpc>
                <a:spcBef>
                  <a:spcPts val="0"/>
                </a:spcBef>
                <a:spcAft>
                  <a:spcPts val="0"/>
                </a:spcAft>
                <a:buNone/>
              </a:pPr>
              <a:endParaRPr sz="1818">
                <a:solidFill>
                  <a:srgbClr val="000000"/>
                </a:solidFill>
                <a:latin typeface="Calibri"/>
                <a:ea typeface="Calibri"/>
                <a:cs typeface="Calibri"/>
                <a:sym typeface="Calibri"/>
              </a:endParaRPr>
            </a:p>
          </p:txBody>
        </p:sp>
      </p:grpSp>
      <p:sp>
        <p:nvSpPr>
          <p:cNvPr id="568" name="Google Shape;568;p12"/>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nvGrpSpPr>
          <p:cNvPr id="569" name="Google Shape;569;p12"/>
          <p:cNvGrpSpPr/>
          <p:nvPr/>
        </p:nvGrpSpPr>
        <p:grpSpPr>
          <a:xfrm>
            <a:off x="3924838" y="4574122"/>
            <a:ext cx="685277" cy="685277"/>
            <a:chOff x="0" y="0"/>
            <a:chExt cx="812800" cy="812800"/>
          </a:xfrm>
        </p:grpSpPr>
        <p:sp>
          <p:nvSpPr>
            <p:cNvPr id="570" name="Google Shape;570;p12"/>
            <p:cNvSpPr/>
            <p:nvPr/>
          </p:nvSpPr>
          <p:spPr>
            <a:xfrm>
              <a:off x="0" y="0"/>
              <a:ext cx="812800" cy="812800"/>
            </a:xfrm>
            <a:custGeom>
              <a:avLst/>
              <a:gdLst/>
              <a:ahLst/>
              <a:cxnLst/>
              <a:rect l="l" t="t" r="r" b="b"/>
              <a:pathLst>
                <a:path w="812800" h="812800" extrusionOk="0">
                  <a:moveTo>
                    <a:pt x="812800" y="406400"/>
                  </a:moveTo>
                  <a:lnTo>
                    <a:pt x="406400" y="0"/>
                  </a:lnTo>
                  <a:lnTo>
                    <a:pt x="406400" y="203200"/>
                  </a:lnTo>
                  <a:lnTo>
                    <a:pt x="0" y="203200"/>
                  </a:lnTo>
                  <a:lnTo>
                    <a:pt x="0" y="609600"/>
                  </a:lnTo>
                  <a:lnTo>
                    <a:pt x="406400" y="609600"/>
                  </a:lnTo>
                  <a:lnTo>
                    <a:pt x="406400" y="812800"/>
                  </a:lnTo>
                  <a:lnTo>
                    <a:pt x="812800" y="406400"/>
                  </a:lnTo>
                  <a:close/>
                </a:path>
              </a:pathLst>
            </a:custGeom>
            <a:solidFill>
              <a:srgbClr val="186931"/>
            </a:solidFill>
            <a:ln>
              <a:noFill/>
            </a:ln>
          </p:spPr>
        </p:sp>
        <p:sp>
          <p:nvSpPr>
            <p:cNvPr id="571" name="Google Shape;571;p12"/>
            <p:cNvSpPr txBox="1"/>
            <p:nvPr/>
          </p:nvSpPr>
          <p:spPr>
            <a:xfrm>
              <a:off x="0" y="250825"/>
              <a:ext cx="711200" cy="358775"/>
            </a:xfrm>
            <a:prstGeom prst="rect">
              <a:avLst/>
            </a:prstGeom>
            <a:noFill/>
            <a:ln>
              <a:noFill/>
            </a:ln>
          </p:spPr>
          <p:txBody>
            <a:bodyPr spcFirstLastPara="1" wrap="square" lIns="51275" tIns="51275" rIns="51275" bIns="51275" anchor="ctr" anchorCtr="0">
              <a:noAutofit/>
            </a:bodyPr>
            <a:lstStyle/>
            <a:p>
              <a:pPr marL="0" marR="0" lvl="0" indent="0" algn="ctr" rtl="0">
                <a:lnSpc>
                  <a:spcPct val="77062"/>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572" name="Google Shape;572;p12"/>
          <p:cNvGrpSpPr/>
          <p:nvPr/>
        </p:nvGrpSpPr>
        <p:grpSpPr>
          <a:xfrm>
            <a:off x="7893481" y="4574122"/>
            <a:ext cx="685277" cy="685277"/>
            <a:chOff x="0" y="0"/>
            <a:chExt cx="812800" cy="812800"/>
          </a:xfrm>
        </p:grpSpPr>
        <p:sp>
          <p:nvSpPr>
            <p:cNvPr id="573" name="Google Shape;573;p12"/>
            <p:cNvSpPr/>
            <p:nvPr/>
          </p:nvSpPr>
          <p:spPr>
            <a:xfrm>
              <a:off x="0" y="0"/>
              <a:ext cx="812800" cy="812800"/>
            </a:xfrm>
            <a:custGeom>
              <a:avLst/>
              <a:gdLst/>
              <a:ahLst/>
              <a:cxnLst/>
              <a:rect l="l" t="t" r="r" b="b"/>
              <a:pathLst>
                <a:path w="812800" h="812800" extrusionOk="0">
                  <a:moveTo>
                    <a:pt x="812800" y="406400"/>
                  </a:moveTo>
                  <a:lnTo>
                    <a:pt x="406400" y="0"/>
                  </a:lnTo>
                  <a:lnTo>
                    <a:pt x="406400" y="203200"/>
                  </a:lnTo>
                  <a:lnTo>
                    <a:pt x="0" y="203200"/>
                  </a:lnTo>
                  <a:lnTo>
                    <a:pt x="0" y="609600"/>
                  </a:lnTo>
                  <a:lnTo>
                    <a:pt x="406400" y="609600"/>
                  </a:lnTo>
                  <a:lnTo>
                    <a:pt x="406400" y="812800"/>
                  </a:lnTo>
                  <a:lnTo>
                    <a:pt x="812800" y="406400"/>
                  </a:lnTo>
                  <a:close/>
                </a:path>
              </a:pathLst>
            </a:custGeom>
            <a:solidFill>
              <a:srgbClr val="186931"/>
            </a:solidFill>
            <a:ln>
              <a:noFill/>
            </a:ln>
          </p:spPr>
        </p:sp>
        <p:sp>
          <p:nvSpPr>
            <p:cNvPr id="574" name="Google Shape;574;p12"/>
            <p:cNvSpPr txBox="1"/>
            <p:nvPr/>
          </p:nvSpPr>
          <p:spPr>
            <a:xfrm>
              <a:off x="0" y="250825"/>
              <a:ext cx="711200" cy="358775"/>
            </a:xfrm>
            <a:prstGeom prst="rect">
              <a:avLst/>
            </a:prstGeom>
            <a:noFill/>
            <a:ln>
              <a:noFill/>
            </a:ln>
          </p:spPr>
          <p:txBody>
            <a:bodyPr spcFirstLastPara="1" wrap="square" lIns="51275" tIns="51275" rIns="51275" bIns="51275" anchor="ctr" anchorCtr="0">
              <a:noAutofit/>
            </a:bodyPr>
            <a:lstStyle/>
            <a:p>
              <a:pPr marL="0" marR="0" lvl="0" indent="0" algn="ctr" rtl="0">
                <a:lnSpc>
                  <a:spcPct val="77062"/>
                </a:lnSpc>
                <a:spcBef>
                  <a:spcPts val="0"/>
                </a:spcBef>
                <a:spcAft>
                  <a:spcPts val="0"/>
                </a:spcAft>
                <a:buNone/>
              </a:pPr>
              <a:endParaRPr sz="1818">
                <a:solidFill>
                  <a:srgbClr val="000000"/>
                </a:solidFill>
                <a:latin typeface="Calibri"/>
                <a:ea typeface="Calibri"/>
                <a:cs typeface="Calibri"/>
                <a:sym typeface="Calibri"/>
              </a:endParaRPr>
            </a:p>
          </p:txBody>
        </p:sp>
      </p:grpSp>
      <p:sp>
        <p:nvSpPr>
          <p:cNvPr id="575" name="Google Shape;575;p12"/>
          <p:cNvSpPr txBox="1"/>
          <p:nvPr/>
        </p:nvSpPr>
        <p:spPr>
          <a:xfrm>
            <a:off x="1067459" y="3886150"/>
            <a:ext cx="2775390" cy="1406350"/>
          </a:xfrm>
          <a:prstGeom prst="rect">
            <a:avLst/>
          </a:prstGeom>
          <a:noFill/>
          <a:ln>
            <a:noFill/>
          </a:ln>
        </p:spPr>
        <p:txBody>
          <a:bodyPr spcFirstLastPara="1" wrap="square" lIns="0" tIns="0" rIns="0" bIns="0" anchor="t" anchorCtr="0">
            <a:spAutoFit/>
          </a:bodyPr>
          <a:lstStyle/>
          <a:p>
            <a:pPr marL="0" marR="0" lvl="0" indent="0" algn="l" rtl="0">
              <a:lnSpc>
                <a:spcPct val="139992"/>
              </a:lnSpc>
              <a:spcBef>
                <a:spcPts val="0"/>
              </a:spcBef>
              <a:spcAft>
                <a:spcPts val="0"/>
              </a:spcAft>
              <a:buNone/>
            </a:pPr>
            <a:r>
              <a:rPr lang="en-US" sz="2658">
                <a:solidFill>
                  <a:srgbClr val="FFFFFF"/>
                </a:solidFill>
                <a:latin typeface="Century Gothic"/>
                <a:ea typeface="Century Gothic"/>
                <a:cs typeface="Century Gothic"/>
                <a:sym typeface="Century Gothic"/>
              </a:rPr>
              <a:t>Monitor the situation during routine visits.</a:t>
            </a:r>
            <a:endParaRPr/>
          </a:p>
        </p:txBody>
      </p:sp>
      <p:sp>
        <p:nvSpPr>
          <p:cNvPr id="576" name="Google Shape;576;p12"/>
          <p:cNvSpPr txBox="1"/>
          <p:nvPr/>
        </p:nvSpPr>
        <p:spPr>
          <a:xfrm>
            <a:off x="4783408" y="3886150"/>
            <a:ext cx="3023507" cy="2364636"/>
          </a:xfrm>
          <a:prstGeom prst="rect">
            <a:avLst/>
          </a:prstGeom>
          <a:noFill/>
          <a:ln>
            <a:noFill/>
          </a:ln>
        </p:spPr>
        <p:txBody>
          <a:bodyPr spcFirstLastPara="1" wrap="square" lIns="0" tIns="0" rIns="0" bIns="0" anchor="t" anchorCtr="0">
            <a:spAutoFit/>
          </a:bodyPr>
          <a:lstStyle/>
          <a:p>
            <a:pPr marL="0" marR="0" lvl="0" indent="0" algn="l" rtl="0">
              <a:lnSpc>
                <a:spcPct val="139992"/>
              </a:lnSpc>
              <a:spcBef>
                <a:spcPts val="0"/>
              </a:spcBef>
              <a:spcAft>
                <a:spcPts val="0"/>
              </a:spcAft>
              <a:buNone/>
            </a:pPr>
            <a:r>
              <a:rPr lang="en-US" sz="2658">
                <a:solidFill>
                  <a:srgbClr val="FFFFFF"/>
                </a:solidFill>
                <a:latin typeface="Century Gothic"/>
                <a:ea typeface="Century Gothic"/>
                <a:cs typeface="Century Gothic"/>
                <a:sym typeface="Century Gothic"/>
              </a:rPr>
              <a:t>Track interim measures taken by the PHC to mitigate the shortage.</a:t>
            </a:r>
            <a:endParaRPr/>
          </a:p>
        </p:txBody>
      </p:sp>
      <p:sp>
        <p:nvSpPr>
          <p:cNvPr id="577" name="Google Shape;577;p12"/>
          <p:cNvSpPr txBox="1"/>
          <p:nvPr/>
        </p:nvSpPr>
        <p:spPr>
          <a:xfrm>
            <a:off x="9094259" y="3886149"/>
            <a:ext cx="2907963" cy="2843780"/>
          </a:xfrm>
          <a:prstGeom prst="rect">
            <a:avLst/>
          </a:prstGeom>
          <a:noFill/>
          <a:ln>
            <a:noFill/>
          </a:ln>
        </p:spPr>
        <p:txBody>
          <a:bodyPr spcFirstLastPara="1" wrap="square" lIns="0" tIns="0" rIns="0" bIns="0" anchor="t" anchorCtr="0">
            <a:spAutoFit/>
          </a:bodyPr>
          <a:lstStyle/>
          <a:p>
            <a:pPr marL="0" marR="0" lvl="0" indent="0" algn="l" rtl="0">
              <a:lnSpc>
                <a:spcPct val="139992"/>
              </a:lnSpc>
              <a:spcBef>
                <a:spcPts val="0"/>
              </a:spcBef>
              <a:spcAft>
                <a:spcPts val="0"/>
              </a:spcAft>
              <a:buNone/>
            </a:pPr>
            <a:r>
              <a:rPr lang="en-US" sz="2658">
                <a:solidFill>
                  <a:srgbClr val="FFFFFF"/>
                </a:solidFill>
                <a:latin typeface="Century Gothic"/>
                <a:ea typeface="Century Gothic"/>
                <a:cs typeface="Century Gothic"/>
                <a:sym typeface="Century Gothic"/>
              </a:rPr>
              <a:t>Follow up with the State Lead and NPHCDA on the equipment request.</a:t>
            </a:r>
            <a:endParaRPr/>
          </a:p>
          <a:p>
            <a:pPr marL="0" marR="0" lvl="0" indent="0" algn="l" rtl="0">
              <a:lnSpc>
                <a:spcPct val="139992"/>
              </a:lnSpc>
              <a:spcBef>
                <a:spcPts val="0"/>
              </a:spcBef>
              <a:spcAft>
                <a:spcPts val="0"/>
              </a:spcAft>
              <a:buNone/>
            </a:pPr>
            <a:endParaRPr sz="2658">
              <a:solidFill>
                <a:srgbClr val="FFFFFF"/>
              </a:solidFill>
              <a:latin typeface="Century Gothic"/>
              <a:ea typeface="Century Gothic"/>
              <a:cs typeface="Century Gothic"/>
              <a:sym typeface="Century Gothic"/>
            </a:endParaRPr>
          </a:p>
        </p:txBody>
      </p:sp>
      <p:sp>
        <p:nvSpPr>
          <p:cNvPr id="578" name="Google Shape;578;p12"/>
          <p:cNvSpPr txBox="1"/>
          <p:nvPr/>
        </p:nvSpPr>
        <p:spPr>
          <a:xfrm>
            <a:off x="591045" y="1130282"/>
            <a:ext cx="16701393" cy="621591"/>
          </a:xfrm>
          <a:prstGeom prst="rect">
            <a:avLst/>
          </a:prstGeom>
          <a:noFill/>
          <a:ln>
            <a:noFill/>
          </a:ln>
        </p:spPr>
        <p:txBody>
          <a:bodyPr spcFirstLastPara="1" wrap="square" lIns="0" tIns="0" rIns="0" bIns="0" anchor="t" anchorCtr="0">
            <a:spAutoFit/>
          </a:bodyPr>
          <a:lstStyle/>
          <a:p>
            <a:pPr marL="0" marR="0" lvl="0" indent="0" algn="just" rtl="0">
              <a:lnSpc>
                <a:spcPct val="120009"/>
              </a:lnSpc>
              <a:spcBef>
                <a:spcPts val="0"/>
              </a:spcBef>
              <a:spcAft>
                <a:spcPts val="0"/>
              </a:spcAft>
              <a:buNone/>
            </a:pPr>
            <a:r>
              <a:rPr lang="en-US" sz="4038">
                <a:solidFill>
                  <a:srgbClr val="1C5C2B"/>
                </a:solidFill>
                <a:latin typeface="Century Gothic"/>
                <a:ea typeface="Century Gothic"/>
                <a:cs typeface="Century Gothic"/>
                <a:sym typeface="Century Gothic"/>
              </a:rPr>
              <a:t>PROVIDING SUPPORT FOR HEALTH PROGRAM IMPLEMENTATION </a:t>
            </a:r>
            <a:endParaRPr/>
          </a:p>
        </p:txBody>
      </p:sp>
      <p:sp>
        <p:nvSpPr>
          <p:cNvPr id="579" name="Google Shape;579;p12"/>
          <p:cNvSpPr txBox="1"/>
          <p:nvPr/>
        </p:nvSpPr>
        <p:spPr>
          <a:xfrm>
            <a:off x="16061143" y="1288408"/>
            <a:ext cx="802859" cy="328130"/>
          </a:xfrm>
          <a:prstGeom prst="rect">
            <a:avLst/>
          </a:prstGeom>
          <a:noFill/>
          <a:ln>
            <a:noFill/>
          </a:ln>
        </p:spPr>
        <p:txBody>
          <a:bodyPr spcFirstLastPara="1" wrap="square" lIns="0" tIns="0" rIns="0" bIns="0" anchor="t" anchorCtr="0">
            <a:spAutoFit/>
          </a:bodyPr>
          <a:lstStyle/>
          <a:p>
            <a:pPr marL="0" marR="0" lvl="0" indent="0" algn="ctr" rtl="0">
              <a:lnSpc>
                <a:spcPct val="103960"/>
              </a:lnSpc>
              <a:spcBef>
                <a:spcPts val="0"/>
              </a:spcBef>
              <a:spcAft>
                <a:spcPts val="0"/>
              </a:spcAft>
              <a:buNone/>
            </a:pPr>
            <a:r>
              <a:rPr lang="en-US" sz="2424" b="1">
                <a:solidFill>
                  <a:srgbClr val="1C5C2B"/>
                </a:solidFill>
                <a:latin typeface="Century Gothic"/>
                <a:ea typeface="Century Gothic"/>
                <a:cs typeface="Century Gothic"/>
                <a:sym typeface="Century Gothic"/>
              </a:rPr>
              <a:t>2/2</a:t>
            </a:r>
            <a:endParaRPr/>
          </a:p>
        </p:txBody>
      </p:sp>
      <p:sp>
        <p:nvSpPr>
          <p:cNvPr id="580" name="Google Shape;580;p12"/>
          <p:cNvSpPr txBox="1"/>
          <p:nvPr/>
        </p:nvSpPr>
        <p:spPr>
          <a:xfrm>
            <a:off x="878141" y="2717094"/>
            <a:ext cx="2775390" cy="519358"/>
          </a:xfrm>
          <a:prstGeom prst="rect">
            <a:avLst/>
          </a:prstGeom>
          <a:noFill/>
          <a:ln>
            <a:noFill/>
          </a:ln>
        </p:spPr>
        <p:txBody>
          <a:bodyPr spcFirstLastPara="1" wrap="square" lIns="0" tIns="0" rIns="0" bIns="0" anchor="t" anchorCtr="0">
            <a:spAutoFit/>
          </a:bodyPr>
          <a:lstStyle/>
          <a:p>
            <a:pPr marL="0" marR="0" lvl="0" indent="0" algn="l" rtl="0">
              <a:lnSpc>
                <a:spcPct val="140013"/>
              </a:lnSpc>
              <a:spcBef>
                <a:spcPts val="0"/>
              </a:spcBef>
              <a:spcAft>
                <a:spcPts val="0"/>
              </a:spcAft>
              <a:buNone/>
            </a:pPr>
            <a:r>
              <a:rPr lang="en-US" sz="3029" b="1">
                <a:solidFill>
                  <a:srgbClr val="FFFFFF"/>
                </a:solidFill>
                <a:latin typeface="Century Gothic"/>
                <a:ea typeface="Century Gothic"/>
                <a:cs typeface="Century Gothic"/>
                <a:sym typeface="Century Gothic"/>
              </a:rPr>
              <a:t>Monitoring</a:t>
            </a:r>
            <a:endParaRPr/>
          </a:p>
        </p:txBody>
      </p:sp>
      <p:sp>
        <p:nvSpPr>
          <p:cNvPr id="581" name="Google Shape;581;p12"/>
          <p:cNvSpPr txBox="1"/>
          <p:nvPr/>
        </p:nvSpPr>
        <p:spPr>
          <a:xfrm>
            <a:off x="878141" y="7289092"/>
            <a:ext cx="5784229" cy="519358"/>
          </a:xfrm>
          <a:prstGeom prst="rect">
            <a:avLst/>
          </a:prstGeom>
          <a:noFill/>
          <a:ln>
            <a:noFill/>
          </a:ln>
        </p:spPr>
        <p:txBody>
          <a:bodyPr spcFirstLastPara="1" wrap="square" lIns="0" tIns="0" rIns="0" bIns="0" anchor="t" anchorCtr="0">
            <a:spAutoFit/>
          </a:bodyPr>
          <a:lstStyle/>
          <a:p>
            <a:pPr marL="0" marR="0" lvl="0" indent="0" algn="l" rtl="0">
              <a:lnSpc>
                <a:spcPct val="140013"/>
              </a:lnSpc>
              <a:spcBef>
                <a:spcPts val="0"/>
              </a:spcBef>
              <a:spcAft>
                <a:spcPts val="0"/>
              </a:spcAft>
              <a:buNone/>
            </a:pPr>
            <a:r>
              <a:rPr lang="en-US" sz="3029" b="1">
                <a:solidFill>
                  <a:srgbClr val="022E18"/>
                </a:solidFill>
                <a:latin typeface="Century Gothic"/>
                <a:ea typeface="Century Gothic"/>
                <a:cs typeface="Century Gothic"/>
                <a:sym typeface="Century Gothic"/>
              </a:rPr>
              <a:t>Programmatic Support</a:t>
            </a:r>
            <a:endParaRPr/>
          </a:p>
        </p:txBody>
      </p:sp>
      <p:sp>
        <p:nvSpPr>
          <p:cNvPr id="582" name="Google Shape;582;p12"/>
          <p:cNvSpPr txBox="1"/>
          <p:nvPr/>
        </p:nvSpPr>
        <p:spPr>
          <a:xfrm>
            <a:off x="878141" y="7971963"/>
            <a:ext cx="10360408" cy="1291744"/>
          </a:xfrm>
          <a:prstGeom prst="rect">
            <a:avLst/>
          </a:prstGeom>
          <a:noFill/>
          <a:ln>
            <a:noFill/>
          </a:ln>
        </p:spPr>
        <p:txBody>
          <a:bodyPr spcFirstLastPara="1" wrap="square" lIns="0" tIns="0" rIns="0" bIns="0" anchor="t" anchorCtr="0">
            <a:spAutoFit/>
          </a:bodyPr>
          <a:lstStyle/>
          <a:p>
            <a:pPr marL="0" marR="0" lvl="0" indent="0" algn="l" rtl="0">
              <a:lnSpc>
                <a:spcPct val="139933"/>
              </a:lnSpc>
              <a:spcBef>
                <a:spcPts val="0"/>
              </a:spcBef>
              <a:spcAft>
                <a:spcPts val="0"/>
              </a:spcAft>
              <a:buNone/>
            </a:pPr>
            <a:r>
              <a:rPr lang="en-US" sz="2424">
                <a:solidFill>
                  <a:srgbClr val="011A0D"/>
                </a:solidFill>
                <a:latin typeface="Century Gothic"/>
                <a:ea typeface="Century Gothic"/>
                <a:cs typeface="Century Gothic"/>
                <a:sym typeface="Century Gothic"/>
              </a:rPr>
              <a:t>PFMOs is to identify and report systemic gaps but do not directly provide vaccine management training. Their role ensures critical issues are addressed by the appropriate authorities.</a:t>
            </a:r>
            <a:endParaRPr/>
          </a:p>
        </p:txBody>
      </p:sp>
      <p:sp>
        <p:nvSpPr>
          <p:cNvPr id="583" name="Google Shape;583;p12"/>
          <p:cNvSpPr txBox="1"/>
          <p:nvPr/>
        </p:nvSpPr>
        <p:spPr>
          <a:xfrm>
            <a:off x="949097" y="2570894"/>
            <a:ext cx="3393392" cy="207197"/>
          </a:xfrm>
          <a:prstGeom prst="rect">
            <a:avLst/>
          </a:prstGeom>
          <a:noFill/>
          <a:ln>
            <a:noFill/>
          </a:ln>
        </p:spPr>
        <p:txBody>
          <a:bodyPr spcFirstLastPara="1" wrap="square" lIns="0" tIns="0" rIns="0" bIns="0" anchor="t" anchorCtr="0">
            <a:spAutoFit/>
          </a:bodyPr>
          <a:lstStyle/>
          <a:p>
            <a:pPr marL="0" marR="0" lvl="0" indent="0" algn="l" rtl="0">
              <a:lnSpc>
                <a:spcPct val="103960"/>
              </a:lnSpc>
              <a:spcBef>
                <a:spcPts val="0"/>
              </a:spcBef>
              <a:spcAft>
                <a:spcPts val="0"/>
              </a:spcAft>
              <a:buNone/>
            </a:pPr>
            <a:r>
              <a:rPr lang="en-US" sz="1515">
                <a:solidFill>
                  <a:srgbClr val="FFFFFF"/>
                </a:solidFill>
                <a:latin typeface="Century Gothic"/>
                <a:ea typeface="Century Gothic"/>
                <a:cs typeface="Century Gothic"/>
                <a:sym typeface="Century Gothic"/>
              </a:rPr>
              <a:t>Action Steps (3)</a:t>
            </a:r>
            <a:endParaRPr/>
          </a:p>
        </p:txBody>
      </p:sp>
      <p:sp>
        <p:nvSpPr>
          <p:cNvPr id="584" name="Google Shape;584;p12"/>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70</a:t>
            </a:fld>
            <a:endParaRPr sz="1616">
              <a:solidFill>
                <a:schemeClr val="dk1"/>
              </a:solidFill>
            </a:endParaRPr>
          </a:p>
        </p:txBody>
      </p:sp>
      <p:sp>
        <p:nvSpPr>
          <p:cNvPr id="585" name="Google Shape;585;p12"/>
          <p:cNvSpPr txBox="1"/>
          <p:nvPr/>
        </p:nvSpPr>
        <p:spPr>
          <a:xfrm>
            <a:off x="8501050" y="8974900"/>
            <a:ext cx="5343000" cy="117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3231">
                <a:solidFill>
                  <a:schemeClr val="dk1"/>
                </a:solidFill>
                <a:highlight>
                  <a:srgbClr val="FFFF00"/>
                </a:highlight>
                <a:latin typeface="Calibri"/>
                <a:ea typeface="Calibri"/>
                <a:cs typeface="Calibri"/>
                <a:sym typeface="Calibri"/>
              </a:rPr>
              <a:t>Improve based on new example</a:t>
            </a:r>
            <a:endParaRPr sz="3231">
              <a:solidFill>
                <a:schemeClr val="dk1"/>
              </a:solidFill>
              <a:highlight>
                <a:srgbClr val="FFFF00"/>
              </a:highlight>
              <a:latin typeface="Calibri"/>
              <a:ea typeface="Calibri"/>
              <a:cs typeface="Calibri"/>
              <a:sym typeface="Calibri"/>
            </a:endParaRPr>
          </a:p>
        </p:txBody>
      </p:sp>
      <p:pic>
        <p:nvPicPr>
          <p:cNvPr id="586" name="Google Shape;586;p12"/>
          <p:cNvPicPr preferRelativeResize="0"/>
          <p:nvPr/>
        </p:nvPicPr>
        <p:blipFill rotWithShape="1">
          <a:blip r:embed="rId6">
            <a:alphaModFix/>
          </a:blip>
          <a:srcRect/>
          <a:stretch/>
        </p:blipFill>
        <p:spPr>
          <a:xfrm>
            <a:off x="151067" y="96599"/>
            <a:ext cx="1601533" cy="641178"/>
          </a:xfrm>
          <a:prstGeom prst="rect">
            <a:avLst/>
          </a:prstGeom>
          <a:noFill/>
          <a:ln>
            <a:noFill/>
          </a:ln>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590"/>
        <p:cNvGrpSpPr/>
        <p:nvPr/>
      </p:nvGrpSpPr>
      <p:grpSpPr>
        <a:xfrm>
          <a:off x="0" y="0"/>
          <a:ext cx="0" cy="0"/>
          <a:chOff x="0" y="0"/>
          <a:chExt cx="0" cy="0"/>
        </a:xfrm>
      </p:grpSpPr>
      <p:grpSp>
        <p:nvGrpSpPr>
          <p:cNvPr id="591" name="Google Shape;591;p13"/>
          <p:cNvGrpSpPr/>
          <p:nvPr/>
        </p:nvGrpSpPr>
        <p:grpSpPr>
          <a:xfrm>
            <a:off x="276762" y="5654311"/>
            <a:ext cx="8578013" cy="4004595"/>
            <a:chOff x="0" y="0"/>
            <a:chExt cx="1867198" cy="871690"/>
          </a:xfrm>
        </p:grpSpPr>
        <p:sp>
          <p:nvSpPr>
            <p:cNvPr id="592" name="Google Shape;592;p13"/>
            <p:cNvSpPr/>
            <p:nvPr/>
          </p:nvSpPr>
          <p:spPr>
            <a:xfrm>
              <a:off x="0" y="0"/>
              <a:ext cx="1867198" cy="871690"/>
            </a:xfrm>
            <a:custGeom>
              <a:avLst/>
              <a:gdLst/>
              <a:ahLst/>
              <a:cxnLst/>
              <a:rect l="l" t="t" r="r" b="b"/>
              <a:pathLst>
                <a:path w="1867198" h="871690" extrusionOk="0">
                  <a:moveTo>
                    <a:pt x="34633" y="0"/>
                  </a:moveTo>
                  <a:lnTo>
                    <a:pt x="1832566" y="0"/>
                  </a:lnTo>
                  <a:cubicBezTo>
                    <a:pt x="1841751" y="0"/>
                    <a:pt x="1850560" y="3649"/>
                    <a:pt x="1857055" y="10144"/>
                  </a:cubicBezTo>
                  <a:cubicBezTo>
                    <a:pt x="1863549" y="16639"/>
                    <a:pt x="1867198" y="25447"/>
                    <a:pt x="1867198" y="34633"/>
                  </a:cubicBezTo>
                  <a:lnTo>
                    <a:pt x="1867198" y="837058"/>
                  </a:lnTo>
                  <a:cubicBezTo>
                    <a:pt x="1867198" y="846243"/>
                    <a:pt x="1863549" y="855052"/>
                    <a:pt x="1857055" y="861547"/>
                  </a:cubicBezTo>
                  <a:cubicBezTo>
                    <a:pt x="1850560" y="868042"/>
                    <a:pt x="1841751" y="871690"/>
                    <a:pt x="1832566" y="871690"/>
                  </a:cubicBezTo>
                  <a:lnTo>
                    <a:pt x="34633" y="871690"/>
                  </a:lnTo>
                  <a:cubicBezTo>
                    <a:pt x="25447" y="871690"/>
                    <a:pt x="16639" y="868042"/>
                    <a:pt x="10144" y="861547"/>
                  </a:cubicBezTo>
                  <a:cubicBezTo>
                    <a:pt x="3649" y="855052"/>
                    <a:pt x="0" y="846243"/>
                    <a:pt x="0" y="837058"/>
                  </a:cubicBezTo>
                  <a:lnTo>
                    <a:pt x="0" y="34633"/>
                  </a:lnTo>
                  <a:cubicBezTo>
                    <a:pt x="0" y="25447"/>
                    <a:pt x="3649" y="16639"/>
                    <a:pt x="10144" y="10144"/>
                  </a:cubicBezTo>
                  <a:cubicBezTo>
                    <a:pt x="16639" y="3649"/>
                    <a:pt x="25447" y="0"/>
                    <a:pt x="34633" y="0"/>
                  </a:cubicBezTo>
                  <a:close/>
                </a:path>
              </a:pathLst>
            </a:custGeom>
            <a:solidFill>
              <a:srgbClr val="022E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13"/>
            <p:cNvSpPr txBox="1"/>
            <p:nvPr/>
          </p:nvSpPr>
          <p:spPr>
            <a:xfrm>
              <a:off x="0" y="47625"/>
              <a:ext cx="1867198" cy="824065"/>
            </a:xfrm>
            <a:prstGeom prst="rect">
              <a:avLst/>
            </a:prstGeom>
            <a:noFill/>
            <a:ln>
              <a:noFill/>
            </a:ln>
          </p:spPr>
          <p:txBody>
            <a:bodyPr spcFirstLastPara="1" wrap="square" lIns="51275" tIns="51275" rIns="51275" bIns="51275" anchor="ctr" anchorCtr="0">
              <a:noAutofit/>
            </a:bodyPr>
            <a:lstStyle/>
            <a:p>
              <a:pPr marL="0" marR="0" lvl="0" indent="0" algn="ctr" rtl="0">
                <a:lnSpc>
                  <a:spcPct val="77062"/>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594" name="Google Shape;594;p13"/>
          <p:cNvGrpSpPr/>
          <p:nvPr/>
        </p:nvGrpSpPr>
        <p:grpSpPr>
          <a:xfrm>
            <a:off x="9144000" y="1635116"/>
            <a:ext cx="7965181" cy="5714636"/>
            <a:chOff x="0" y="0"/>
            <a:chExt cx="1733801" cy="1243920"/>
          </a:xfrm>
        </p:grpSpPr>
        <p:sp>
          <p:nvSpPr>
            <p:cNvPr id="595" name="Google Shape;595;p13"/>
            <p:cNvSpPr/>
            <p:nvPr/>
          </p:nvSpPr>
          <p:spPr>
            <a:xfrm>
              <a:off x="0" y="0"/>
              <a:ext cx="1733801" cy="1243920"/>
            </a:xfrm>
            <a:custGeom>
              <a:avLst/>
              <a:gdLst/>
              <a:ahLst/>
              <a:cxnLst/>
              <a:rect l="l" t="t" r="r" b="b"/>
              <a:pathLst>
                <a:path w="1733801" h="1243920" extrusionOk="0">
                  <a:moveTo>
                    <a:pt x="37297" y="0"/>
                  </a:moveTo>
                  <a:lnTo>
                    <a:pt x="1696503" y="0"/>
                  </a:lnTo>
                  <a:cubicBezTo>
                    <a:pt x="1706395" y="0"/>
                    <a:pt x="1715882" y="3930"/>
                    <a:pt x="1722876" y="10924"/>
                  </a:cubicBezTo>
                  <a:cubicBezTo>
                    <a:pt x="1729871" y="17919"/>
                    <a:pt x="1733801" y="27405"/>
                    <a:pt x="1733801" y="37297"/>
                  </a:cubicBezTo>
                  <a:lnTo>
                    <a:pt x="1733801" y="1206622"/>
                  </a:lnTo>
                  <a:cubicBezTo>
                    <a:pt x="1733801" y="1216514"/>
                    <a:pt x="1729871" y="1226001"/>
                    <a:pt x="1722876" y="1232995"/>
                  </a:cubicBezTo>
                  <a:cubicBezTo>
                    <a:pt x="1715882" y="1239990"/>
                    <a:pt x="1706395" y="1243920"/>
                    <a:pt x="1696503" y="1243920"/>
                  </a:cubicBezTo>
                  <a:lnTo>
                    <a:pt x="37297" y="1243920"/>
                  </a:lnTo>
                  <a:cubicBezTo>
                    <a:pt x="27405" y="1243920"/>
                    <a:pt x="17919" y="1239990"/>
                    <a:pt x="10924" y="1232995"/>
                  </a:cubicBezTo>
                  <a:cubicBezTo>
                    <a:pt x="3930" y="1226001"/>
                    <a:pt x="0" y="1216514"/>
                    <a:pt x="0" y="1206622"/>
                  </a:cubicBezTo>
                  <a:lnTo>
                    <a:pt x="0" y="37297"/>
                  </a:lnTo>
                  <a:cubicBezTo>
                    <a:pt x="0" y="27405"/>
                    <a:pt x="3930" y="17919"/>
                    <a:pt x="10924" y="10924"/>
                  </a:cubicBezTo>
                  <a:cubicBezTo>
                    <a:pt x="17919" y="3930"/>
                    <a:pt x="27405" y="0"/>
                    <a:pt x="37297" y="0"/>
                  </a:cubicBezTo>
                  <a:close/>
                </a:path>
              </a:pathLst>
            </a:custGeom>
            <a:gradFill>
              <a:gsLst>
                <a:gs pos="0">
                  <a:srgbClr val="036828"/>
                </a:gs>
                <a:gs pos="50000">
                  <a:srgbClr val="064C20"/>
                </a:gs>
                <a:gs pos="100000">
                  <a:srgbClr val="037A2E"/>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13"/>
            <p:cNvSpPr txBox="1"/>
            <p:nvPr/>
          </p:nvSpPr>
          <p:spPr>
            <a:xfrm>
              <a:off x="0" y="47625"/>
              <a:ext cx="1733800" cy="1196295"/>
            </a:xfrm>
            <a:prstGeom prst="rect">
              <a:avLst/>
            </a:prstGeom>
            <a:noFill/>
            <a:ln>
              <a:noFill/>
            </a:ln>
          </p:spPr>
          <p:txBody>
            <a:bodyPr spcFirstLastPara="1" wrap="square" lIns="51275" tIns="51275" rIns="51275" bIns="51275" anchor="ctr" anchorCtr="0">
              <a:noAutofit/>
            </a:bodyPr>
            <a:lstStyle/>
            <a:p>
              <a:pPr marL="0" marR="0" lvl="0" indent="0" algn="ctr" rtl="0">
                <a:lnSpc>
                  <a:spcPct val="77062"/>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597" name="Google Shape;597;p13"/>
          <p:cNvGrpSpPr/>
          <p:nvPr/>
        </p:nvGrpSpPr>
        <p:grpSpPr>
          <a:xfrm>
            <a:off x="9144000" y="7484255"/>
            <a:ext cx="7965181" cy="2104157"/>
            <a:chOff x="0" y="0"/>
            <a:chExt cx="1733801" cy="458017"/>
          </a:xfrm>
        </p:grpSpPr>
        <p:sp>
          <p:nvSpPr>
            <p:cNvPr id="598" name="Google Shape;598;p13"/>
            <p:cNvSpPr/>
            <p:nvPr/>
          </p:nvSpPr>
          <p:spPr>
            <a:xfrm>
              <a:off x="0" y="0"/>
              <a:ext cx="1733801" cy="458017"/>
            </a:xfrm>
            <a:custGeom>
              <a:avLst/>
              <a:gdLst/>
              <a:ahLst/>
              <a:cxnLst/>
              <a:rect l="l" t="t" r="r" b="b"/>
              <a:pathLst>
                <a:path w="1733801" h="458017" extrusionOk="0">
                  <a:moveTo>
                    <a:pt x="37297" y="0"/>
                  </a:moveTo>
                  <a:lnTo>
                    <a:pt x="1696503" y="0"/>
                  </a:lnTo>
                  <a:cubicBezTo>
                    <a:pt x="1706395" y="0"/>
                    <a:pt x="1715882" y="3930"/>
                    <a:pt x="1722876" y="10924"/>
                  </a:cubicBezTo>
                  <a:cubicBezTo>
                    <a:pt x="1729871" y="17919"/>
                    <a:pt x="1733801" y="27405"/>
                    <a:pt x="1733801" y="37297"/>
                  </a:cubicBezTo>
                  <a:lnTo>
                    <a:pt x="1733801" y="420720"/>
                  </a:lnTo>
                  <a:cubicBezTo>
                    <a:pt x="1733801" y="430612"/>
                    <a:pt x="1729871" y="440099"/>
                    <a:pt x="1722876" y="447093"/>
                  </a:cubicBezTo>
                  <a:cubicBezTo>
                    <a:pt x="1715882" y="454088"/>
                    <a:pt x="1706395" y="458017"/>
                    <a:pt x="1696503" y="458017"/>
                  </a:cubicBezTo>
                  <a:lnTo>
                    <a:pt x="37297" y="458017"/>
                  </a:lnTo>
                  <a:cubicBezTo>
                    <a:pt x="27405" y="458017"/>
                    <a:pt x="17919" y="454088"/>
                    <a:pt x="10924" y="447093"/>
                  </a:cubicBezTo>
                  <a:cubicBezTo>
                    <a:pt x="3930" y="440099"/>
                    <a:pt x="0" y="430612"/>
                    <a:pt x="0" y="420720"/>
                  </a:cubicBezTo>
                  <a:lnTo>
                    <a:pt x="0" y="37297"/>
                  </a:lnTo>
                  <a:cubicBezTo>
                    <a:pt x="0" y="27405"/>
                    <a:pt x="3930" y="17919"/>
                    <a:pt x="10924" y="10924"/>
                  </a:cubicBezTo>
                  <a:cubicBezTo>
                    <a:pt x="17919" y="3930"/>
                    <a:pt x="27405" y="0"/>
                    <a:pt x="37297" y="0"/>
                  </a:cubicBezTo>
                  <a:close/>
                </a:path>
              </a:pathLst>
            </a:custGeom>
            <a:solidFill>
              <a:srgbClr val="F6F3ED"/>
            </a:solidFill>
            <a:ln w="38100"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13"/>
            <p:cNvSpPr txBox="1"/>
            <p:nvPr/>
          </p:nvSpPr>
          <p:spPr>
            <a:xfrm>
              <a:off x="0" y="47625"/>
              <a:ext cx="1733800" cy="410392"/>
            </a:xfrm>
            <a:prstGeom prst="rect">
              <a:avLst/>
            </a:prstGeom>
            <a:noFill/>
            <a:ln>
              <a:noFill/>
            </a:ln>
          </p:spPr>
          <p:txBody>
            <a:bodyPr spcFirstLastPara="1" wrap="square" lIns="51275" tIns="51275" rIns="51275" bIns="51275" anchor="ctr" anchorCtr="0">
              <a:noAutofit/>
            </a:bodyPr>
            <a:lstStyle/>
            <a:p>
              <a:pPr marL="0" marR="0" lvl="0" indent="0" algn="ctr" rtl="0">
                <a:lnSpc>
                  <a:spcPct val="77062"/>
                </a:lnSpc>
                <a:spcBef>
                  <a:spcPts val="0"/>
                </a:spcBef>
                <a:spcAft>
                  <a:spcPts val="0"/>
                </a:spcAft>
                <a:buNone/>
              </a:pPr>
              <a:endParaRPr sz="1818">
                <a:solidFill>
                  <a:srgbClr val="000000"/>
                </a:solidFill>
                <a:latin typeface="Calibri"/>
                <a:ea typeface="Calibri"/>
                <a:cs typeface="Calibri"/>
                <a:sym typeface="Calibri"/>
              </a:endParaRPr>
            </a:p>
          </p:txBody>
        </p:sp>
      </p:grpSp>
      <p:sp>
        <p:nvSpPr>
          <p:cNvPr id="600" name="Google Shape;600;p13"/>
          <p:cNvSpPr/>
          <p:nvPr/>
        </p:nvSpPr>
        <p:spPr>
          <a:xfrm>
            <a:off x="-89694" y="-50453"/>
            <a:ext cx="18470880" cy="10389870"/>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mt="6000"/>
            </a:blip>
            <a:stretch>
              <a:fillRect l="-14493" t="-7034" b="-7033"/>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01" name="Google Shape;601;p13"/>
          <p:cNvSpPr txBox="1"/>
          <p:nvPr/>
        </p:nvSpPr>
        <p:spPr>
          <a:xfrm>
            <a:off x="756730" y="7355413"/>
            <a:ext cx="3351713" cy="404139"/>
          </a:xfrm>
          <a:prstGeom prst="rect">
            <a:avLst/>
          </a:prstGeom>
          <a:noFill/>
          <a:ln>
            <a:noFill/>
          </a:ln>
        </p:spPr>
        <p:txBody>
          <a:bodyPr spcFirstLastPara="1" wrap="square" lIns="0" tIns="0" rIns="0" bIns="0" anchor="t" anchorCtr="0">
            <a:spAutoFit/>
          </a:bodyPr>
          <a:lstStyle/>
          <a:p>
            <a:pPr marL="0" marR="0" lvl="0" indent="0" algn="l" rtl="0">
              <a:lnSpc>
                <a:spcPct val="104008"/>
              </a:lnSpc>
              <a:spcBef>
                <a:spcPts val="0"/>
              </a:spcBef>
              <a:spcAft>
                <a:spcPts val="0"/>
              </a:spcAft>
              <a:buNone/>
            </a:pPr>
            <a:r>
              <a:rPr lang="en-US" sz="2969" b="1">
                <a:solidFill>
                  <a:srgbClr val="FFFFFF"/>
                </a:solidFill>
                <a:latin typeface="Century Gothic"/>
                <a:ea typeface="Century Gothic"/>
                <a:cs typeface="Century Gothic"/>
                <a:sym typeface="Century Gothic"/>
              </a:rPr>
              <a:t>Real-Life Example</a:t>
            </a:r>
            <a:endParaRPr/>
          </a:p>
        </p:txBody>
      </p:sp>
      <p:sp>
        <p:nvSpPr>
          <p:cNvPr id="602" name="Google Shape;602;p13"/>
          <p:cNvSpPr txBox="1"/>
          <p:nvPr/>
        </p:nvSpPr>
        <p:spPr>
          <a:xfrm>
            <a:off x="10498423" y="1987239"/>
            <a:ext cx="3393392" cy="404139"/>
          </a:xfrm>
          <a:prstGeom prst="rect">
            <a:avLst/>
          </a:prstGeom>
          <a:noFill/>
          <a:ln>
            <a:noFill/>
          </a:ln>
        </p:spPr>
        <p:txBody>
          <a:bodyPr spcFirstLastPara="1" wrap="square" lIns="0" tIns="0" rIns="0" bIns="0" anchor="t" anchorCtr="0">
            <a:spAutoFit/>
          </a:bodyPr>
          <a:lstStyle/>
          <a:p>
            <a:pPr marL="0" marR="0" lvl="0" indent="0" algn="l" rtl="0">
              <a:lnSpc>
                <a:spcPct val="104008"/>
              </a:lnSpc>
              <a:spcBef>
                <a:spcPts val="0"/>
              </a:spcBef>
              <a:spcAft>
                <a:spcPts val="0"/>
              </a:spcAft>
              <a:buNone/>
            </a:pPr>
            <a:r>
              <a:rPr lang="en-US" sz="2969" b="1">
                <a:solidFill>
                  <a:srgbClr val="FFFFFF"/>
                </a:solidFill>
                <a:latin typeface="Century Gothic"/>
                <a:ea typeface="Century Gothic"/>
                <a:cs typeface="Century Gothic"/>
                <a:sym typeface="Century Gothic"/>
              </a:rPr>
              <a:t>Action Steps</a:t>
            </a:r>
            <a:endParaRPr/>
          </a:p>
        </p:txBody>
      </p:sp>
      <p:sp>
        <p:nvSpPr>
          <p:cNvPr id="603" name="Google Shape;603;p13"/>
          <p:cNvSpPr txBox="1"/>
          <p:nvPr/>
        </p:nvSpPr>
        <p:spPr>
          <a:xfrm>
            <a:off x="756730" y="7883849"/>
            <a:ext cx="6907319" cy="1378573"/>
          </a:xfrm>
          <a:prstGeom prst="rect">
            <a:avLst/>
          </a:prstGeom>
          <a:noFill/>
          <a:ln>
            <a:noFill/>
          </a:ln>
        </p:spPr>
        <p:txBody>
          <a:bodyPr spcFirstLastPara="1" wrap="square" lIns="0" tIns="0" rIns="0" bIns="0" anchor="t" anchorCtr="0">
            <a:spAutoFit/>
          </a:bodyPr>
          <a:lstStyle/>
          <a:p>
            <a:pPr marL="0" marR="0" lvl="0" indent="0" algn="l" rtl="0">
              <a:lnSpc>
                <a:spcPct val="132178"/>
              </a:lnSpc>
              <a:spcBef>
                <a:spcPts val="0"/>
              </a:spcBef>
              <a:spcAft>
                <a:spcPts val="0"/>
              </a:spcAft>
              <a:buNone/>
            </a:pPr>
            <a:r>
              <a:rPr lang="en-US" sz="2020">
                <a:solidFill>
                  <a:srgbClr val="FFFFFF"/>
                </a:solidFill>
                <a:latin typeface="Century Gothic"/>
                <a:ea typeface="Century Gothic"/>
                <a:cs typeface="Century Gothic"/>
                <a:sym typeface="Century Gothic"/>
              </a:rPr>
              <a:t>While visiting a PHC, you notice a backlog of patients waiting for basic health services due to understaffing. </a:t>
            </a:r>
            <a:endParaRPr/>
          </a:p>
          <a:p>
            <a:pPr marL="0" marR="0" lvl="0" indent="0" algn="l" rtl="0">
              <a:lnSpc>
                <a:spcPct val="132178"/>
              </a:lnSpc>
              <a:spcBef>
                <a:spcPts val="0"/>
              </a:spcBef>
              <a:spcAft>
                <a:spcPts val="0"/>
              </a:spcAft>
              <a:buNone/>
            </a:pPr>
            <a:r>
              <a:rPr lang="en-US" sz="2020">
                <a:solidFill>
                  <a:srgbClr val="FFFFFF"/>
                </a:solidFill>
                <a:latin typeface="Century Gothic"/>
                <a:ea typeface="Century Gothic"/>
                <a:cs typeface="Century Gothic"/>
                <a:sym typeface="Century Gothic"/>
              </a:rPr>
              <a:t>After discussing with the officer-in, you learn that the PHC is struggling with absenteeism.</a:t>
            </a:r>
            <a:endParaRPr/>
          </a:p>
        </p:txBody>
      </p:sp>
      <p:sp>
        <p:nvSpPr>
          <p:cNvPr id="604" name="Google Shape;604;p13"/>
          <p:cNvSpPr txBox="1"/>
          <p:nvPr/>
        </p:nvSpPr>
        <p:spPr>
          <a:xfrm>
            <a:off x="9418926" y="2737088"/>
            <a:ext cx="7358107" cy="4327893"/>
          </a:xfrm>
          <a:prstGeom prst="rect">
            <a:avLst/>
          </a:prstGeom>
          <a:noFill/>
          <a:ln>
            <a:noFill/>
          </a:ln>
        </p:spPr>
        <p:txBody>
          <a:bodyPr spcFirstLastPara="1" wrap="square" lIns="0" tIns="0" rIns="0" bIns="0" anchor="t" anchorCtr="0">
            <a:spAutoFit/>
          </a:bodyPr>
          <a:lstStyle/>
          <a:p>
            <a:pPr marL="436032" marR="0" lvl="1" indent="-218015" algn="l" rtl="0">
              <a:lnSpc>
                <a:spcPct val="139950"/>
              </a:lnSpc>
              <a:spcBef>
                <a:spcPts val="0"/>
              </a:spcBef>
              <a:spcAft>
                <a:spcPts val="0"/>
              </a:spcAft>
              <a:buClr>
                <a:srgbClr val="FFFFFF"/>
              </a:buClr>
              <a:buSzPts val="2020"/>
              <a:buFont typeface="Arial"/>
              <a:buChar char="•"/>
            </a:pPr>
            <a:r>
              <a:rPr lang="en-US" sz="2020" b="1" i="0" u="none" strike="noStrike" cap="none">
                <a:solidFill>
                  <a:srgbClr val="FFFFFF"/>
                </a:solidFill>
                <a:latin typeface="Century Gothic"/>
                <a:ea typeface="Century Gothic"/>
                <a:cs typeface="Century Gothic"/>
                <a:sym typeface="Century Gothic"/>
              </a:rPr>
              <a:t>Work with PHC management to identify the root causes of absenteeism</a:t>
            </a:r>
            <a:r>
              <a:rPr lang="en-US" sz="2020" b="0" i="0" u="none" strike="noStrike" cap="none">
                <a:solidFill>
                  <a:srgbClr val="FFFFFF"/>
                </a:solidFill>
                <a:latin typeface="Century Gothic"/>
                <a:ea typeface="Century Gothic"/>
                <a:cs typeface="Century Gothic"/>
                <a:sym typeface="Century Gothic"/>
              </a:rPr>
              <a:t>. If it’s due to a lack of motivation, recommend that the LGA team receive a training session on professional ethics and patient care.</a:t>
            </a:r>
            <a:endParaRPr/>
          </a:p>
          <a:p>
            <a:pPr marL="0" marR="0" lvl="0" indent="0" algn="l" rtl="0">
              <a:lnSpc>
                <a:spcPct val="139950"/>
              </a:lnSpc>
              <a:spcBef>
                <a:spcPts val="0"/>
              </a:spcBef>
              <a:spcAft>
                <a:spcPts val="0"/>
              </a:spcAft>
              <a:buNone/>
            </a:pPr>
            <a:endParaRPr sz="2020">
              <a:solidFill>
                <a:srgbClr val="FFFFFF"/>
              </a:solidFill>
              <a:latin typeface="Century Gothic"/>
              <a:ea typeface="Century Gothic"/>
              <a:cs typeface="Century Gothic"/>
              <a:sym typeface="Century Gothic"/>
            </a:endParaRPr>
          </a:p>
          <a:p>
            <a:pPr marL="436032" marR="0" lvl="1" indent="-218015" algn="l" rtl="0">
              <a:lnSpc>
                <a:spcPct val="139950"/>
              </a:lnSpc>
              <a:spcBef>
                <a:spcPts val="0"/>
              </a:spcBef>
              <a:spcAft>
                <a:spcPts val="0"/>
              </a:spcAft>
              <a:buClr>
                <a:srgbClr val="FFFFFF"/>
              </a:buClr>
              <a:buSzPts val="2020"/>
              <a:buFont typeface="Arial"/>
              <a:buChar char="•"/>
            </a:pPr>
            <a:r>
              <a:rPr lang="en-US" sz="2020" b="1" i="0" u="none" strike="noStrike" cap="none">
                <a:solidFill>
                  <a:srgbClr val="FFFFFF"/>
                </a:solidFill>
                <a:latin typeface="Century Gothic"/>
                <a:ea typeface="Century Gothic"/>
                <a:cs typeface="Century Gothic"/>
                <a:sym typeface="Century Gothic"/>
              </a:rPr>
              <a:t>Collaborate with the PHC to create a more practical shift scheduling system</a:t>
            </a:r>
            <a:r>
              <a:rPr lang="en-US" sz="2020" b="0" i="0" u="none" strike="noStrike" cap="none">
                <a:solidFill>
                  <a:srgbClr val="FFFFFF"/>
                </a:solidFill>
                <a:latin typeface="Century Gothic"/>
                <a:ea typeface="Century Gothic"/>
                <a:cs typeface="Century Gothic"/>
                <a:sym typeface="Century Gothic"/>
              </a:rPr>
              <a:t> that ensures adequate staffing during peak hours.</a:t>
            </a:r>
            <a:endParaRPr/>
          </a:p>
          <a:p>
            <a:pPr marL="0" marR="0" lvl="0" indent="0" algn="l" rtl="0">
              <a:lnSpc>
                <a:spcPct val="139950"/>
              </a:lnSpc>
              <a:spcBef>
                <a:spcPts val="0"/>
              </a:spcBef>
              <a:spcAft>
                <a:spcPts val="0"/>
              </a:spcAft>
              <a:buNone/>
            </a:pPr>
            <a:endParaRPr sz="2020">
              <a:solidFill>
                <a:srgbClr val="FFFFFF"/>
              </a:solidFill>
              <a:latin typeface="Century Gothic"/>
              <a:ea typeface="Century Gothic"/>
              <a:cs typeface="Century Gothic"/>
              <a:sym typeface="Century Gothic"/>
            </a:endParaRPr>
          </a:p>
          <a:p>
            <a:pPr marL="436032" marR="0" lvl="1" indent="-218015" algn="l" rtl="0">
              <a:lnSpc>
                <a:spcPct val="139950"/>
              </a:lnSpc>
              <a:spcBef>
                <a:spcPts val="0"/>
              </a:spcBef>
              <a:spcAft>
                <a:spcPts val="0"/>
              </a:spcAft>
              <a:buClr>
                <a:srgbClr val="FFFFFF"/>
              </a:buClr>
              <a:buSzPts val="2020"/>
              <a:buFont typeface="Arial"/>
              <a:buChar char="•"/>
            </a:pPr>
            <a:r>
              <a:rPr lang="en-US" sz="2020" b="1" i="0" u="none" strike="noStrike" cap="none">
                <a:solidFill>
                  <a:srgbClr val="FFFFFF"/>
                </a:solidFill>
                <a:latin typeface="Century Gothic"/>
                <a:ea typeface="Century Gothic"/>
                <a:cs typeface="Century Gothic"/>
                <a:sym typeface="Century Gothic"/>
              </a:rPr>
              <a:t>Recommend incentives for health workers</a:t>
            </a:r>
            <a:r>
              <a:rPr lang="en-US" sz="2020" b="0" i="0" u="none" strike="noStrike" cap="none">
                <a:solidFill>
                  <a:srgbClr val="FFFFFF"/>
                </a:solidFill>
                <a:latin typeface="Century Gothic"/>
                <a:ea typeface="Century Gothic"/>
                <a:cs typeface="Century Gothic"/>
                <a:sym typeface="Century Gothic"/>
              </a:rPr>
              <a:t> (e.g., on-time salary payments, recognition programs) to improve staff morale.</a:t>
            </a:r>
            <a:endParaRPr/>
          </a:p>
        </p:txBody>
      </p:sp>
      <p:sp>
        <p:nvSpPr>
          <p:cNvPr id="605" name="Google Shape;605;p13"/>
          <p:cNvSpPr txBox="1"/>
          <p:nvPr/>
        </p:nvSpPr>
        <p:spPr>
          <a:xfrm>
            <a:off x="650244" y="2626125"/>
            <a:ext cx="6904410" cy="488521"/>
          </a:xfrm>
          <a:prstGeom prst="rect">
            <a:avLst/>
          </a:prstGeom>
          <a:noFill/>
          <a:ln>
            <a:noFill/>
          </a:ln>
        </p:spPr>
        <p:txBody>
          <a:bodyPr spcFirstLastPara="1" wrap="square" lIns="0" tIns="0" rIns="0" bIns="0" anchor="t" anchorCtr="0">
            <a:spAutoFit/>
          </a:bodyPr>
          <a:lstStyle/>
          <a:p>
            <a:pPr marL="0" marR="0" lvl="0" indent="0" algn="l" rtl="0">
              <a:lnSpc>
                <a:spcPct val="104023"/>
              </a:lnSpc>
              <a:spcBef>
                <a:spcPts val="0"/>
              </a:spcBef>
              <a:spcAft>
                <a:spcPts val="0"/>
              </a:spcAft>
              <a:buNone/>
            </a:pPr>
            <a:r>
              <a:rPr lang="en-US" sz="3629" b="1">
                <a:solidFill>
                  <a:srgbClr val="FFFFFF"/>
                </a:solidFill>
                <a:latin typeface="Century Gothic"/>
                <a:ea typeface="Century Gothic"/>
                <a:cs typeface="Century Gothic"/>
                <a:sym typeface="Century Gothic"/>
              </a:rPr>
              <a:t>Best Practice</a:t>
            </a:r>
            <a:endParaRPr/>
          </a:p>
        </p:txBody>
      </p:sp>
      <p:sp>
        <p:nvSpPr>
          <p:cNvPr id="606" name="Google Shape;606;p13"/>
          <p:cNvSpPr txBox="1"/>
          <p:nvPr/>
        </p:nvSpPr>
        <p:spPr>
          <a:xfrm>
            <a:off x="668823" y="3175853"/>
            <a:ext cx="7589995" cy="1912139"/>
          </a:xfrm>
          <a:prstGeom prst="rect">
            <a:avLst/>
          </a:prstGeom>
          <a:noFill/>
          <a:ln>
            <a:noFill/>
          </a:ln>
        </p:spPr>
        <p:txBody>
          <a:bodyPr spcFirstLastPara="1" wrap="square" lIns="0" tIns="0" rIns="0" bIns="0" anchor="t" anchorCtr="0">
            <a:spAutoFit/>
          </a:bodyPr>
          <a:lstStyle/>
          <a:p>
            <a:pPr marL="0" marR="0" lvl="0" indent="0" algn="l" rtl="0">
              <a:lnSpc>
                <a:spcPct val="159032"/>
              </a:lnSpc>
              <a:spcBef>
                <a:spcPts val="0"/>
              </a:spcBef>
              <a:spcAft>
                <a:spcPts val="0"/>
              </a:spcAft>
              <a:buNone/>
            </a:pPr>
            <a:r>
              <a:rPr lang="en-US" sz="2419">
                <a:solidFill>
                  <a:srgbClr val="FFFFFF"/>
                </a:solidFill>
                <a:latin typeface="Century Gothic"/>
                <a:ea typeface="Century Gothic"/>
                <a:cs typeface="Century Gothic"/>
                <a:sym typeface="Century Gothic"/>
              </a:rPr>
              <a:t>Proactively monitor PHC service delivery and note operational challenges such as inadequate staffing, equipment malfunctions, or supply chain disruptions.</a:t>
            </a:r>
            <a:endParaRPr/>
          </a:p>
        </p:txBody>
      </p:sp>
      <p:sp>
        <p:nvSpPr>
          <p:cNvPr id="607" name="Google Shape;607;p13"/>
          <p:cNvSpPr txBox="1"/>
          <p:nvPr/>
        </p:nvSpPr>
        <p:spPr>
          <a:xfrm>
            <a:off x="591045" y="830544"/>
            <a:ext cx="16701393" cy="621591"/>
          </a:xfrm>
          <a:prstGeom prst="rect">
            <a:avLst/>
          </a:prstGeom>
          <a:noFill/>
          <a:ln>
            <a:noFill/>
          </a:ln>
        </p:spPr>
        <p:txBody>
          <a:bodyPr spcFirstLastPara="1" wrap="square" lIns="0" tIns="0" rIns="0" bIns="0" anchor="t" anchorCtr="0">
            <a:spAutoFit/>
          </a:bodyPr>
          <a:lstStyle/>
          <a:p>
            <a:pPr marL="0" marR="0" lvl="0" indent="0" algn="just" rtl="0">
              <a:lnSpc>
                <a:spcPct val="120009"/>
              </a:lnSpc>
              <a:spcBef>
                <a:spcPts val="0"/>
              </a:spcBef>
              <a:spcAft>
                <a:spcPts val="0"/>
              </a:spcAft>
              <a:buNone/>
            </a:pPr>
            <a:r>
              <a:rPr lang="en-US" sz="4038">
                <a:solidFill>
                  <a:srgbClr val="FFFFFF"/>
                </a:solidFill>
                <a:latin typeface="Century Gothic"/>
                <a:ea typeface="Century Gothic"/>
                <a:cs typeface="Century Gothic"/>
                <a:sym typeface="Century Gothic"/>
              </a:rPr>
              <a:t>MONITORING AND TROUBLESHOOTING SERVICE DELIVERY GAPS</a:t>
            </a:r>
            <a:endParaRPr/>
          </a:p>
        </p:txBody>
      </p:sp>
      <p:sp>
        <p:nvSpPr>
          <p:cNvPr id="608" name="Google Shape;608;p13"/>
          <p:cNvSpPr txBox="1"/>
          <p:nvPr/>
        </p:nvSpPr>
        <p:spPr>
          <a:xfrm>
            <a:off x="9418926" y="8227207"/>
            <a:ext cx="7445020" cy="1280802"/>
          </a:xfrm>
          <a:prstGeom prst="rect">
            <a:avLst/>
          </a:prstGeom>
          <a:noFill/>
          <a:ln>
            <a:noFill/>
          </a:ln>
        </p:spPr>
        <p:txBody>
          <a:bodyPr spcFirstLastPara="1" wrap="square" lIns="0" tIns="0" rIns="0" bIns="0" anchor="t" anchorCtr="0">
            <a:spAutoFit/>
          </a:bodyPr>
          <a:lstStyle/>
          <a:p>
            <a:pPr marL="0" marR="0" lvl="0" indent="0" algn="l" rtl="0">
              <a:lnSpc>
                <a:spcPct val="125990"/>
              </a:lnSpc>
              <a:spcBef>
                <a:spcPts val="0"/>
              </a:spcBef>
              <a:spcAft>
                <a:spcPts val="0"/>
              </a:spcAft>
              <a:buNone/>
            </a:pPr>
            <a:r>
              <a:rPr lang="en-US" sz="2020">
                <a:solidFill>
                  <a:srgbClr val="011A0D"/>
                </a:solidFill>
                <a:latin typeface="Century Gothic"/>
                <a:ea typeface="Century Gothic"/>
                <a:cs typeface="Century Gothic"/>
                <a:sym typeface="Century Gothic"/>
              </a:rPr>
              <a:t>Your support helps the PHC enhance its service delivery, ensuring that patients are attended to promptly and that quality care is consistently provided, improving health outcomes.</a:t>
            </a:r>
            <a:endParaRPr/>
          </a:p>
        </p:txBody>
      </p:sp>
      <p:sp>
        <p:nvSpPr>
          <p:cNvPr id="609" name="Google Shape;609;p13"/>
          <p:cNvSpPr txBox="1"/>
          <p:nvPr/>
        </p:nvSpPr>
        <p:spPr>
          <a:xfrm>
            <a:off x="9418926" y="7682767"/>
            <a:ext cx="5784229" cy="409783"/>
          </a:xfrm>
          <a:prstGeom prst="rect">
            <a:avLst/>
          </a:prstGeom>
          <a:noFill/>
          <a:ln>
            <a:noFill/>
          </a:ln>
        </p:spPr>
        <p:txBody>
          <a:bodyPr spcFirstLastPara="1" wrap="square" lIns="0" tIns="0" rIns="0" bIns="0" anchor="t" anchorCtr="0">
            <a:spAutoFit/>
          </a:bodyPr>
          <a:lstStyle/>
          <a:p>
            <a:pPr marL="0" marR="0" lvl="0" indent="0" algn="l" rtl="0">
              <a:lnSpc>
                <a:spcPct val="139975"/>
              </a:lnSpc>
              <a:spcBef>
                <a:spcPts val="0"/>
              </a:spcBef>
              <a:spcAft>
                <a:spcPts val="0"/>
              </a:spcAft>
              <a:buNone/>
            </a:pPr>
            <a:r>
              <a:rPr lang="en-US" sz="2424" b="1">
                <a:solidFill>
                  <a:srgbClr val="022E18"/>
                </a:solidFill>
                <a:latin typeface="Century Gothic"/>
                <a:ea typeface="Century Gothic"/>
                <a:cs typeface="Century Gothic"/>
                <a:sym typeface="Century Gothic"/>
              </a:rPr>
              <a:t>Programmatic Support</a:t>
            </a:r>
            <a:endParaRPr/>
          </a:p>
        </p:txBody>
      </p:sp>
      <p:grpSp>
        <p:nvGrpSpPr>
          <p:cNvPr id="610" name="Google Shape;610;p13"/>
          <p:cNvGrpSpPr/>
          <p:nvPr/>
        </p:nvGrpSpPr>
        <p:grpSpPr>
          <a:xfrm>
            <a:off x="756730" y="6143818"/>
            <a:ext cx="817791" cy="817791"/>
            <a:chOff x="0" y="0"/>
            <a:chExt cx="812800" cy="812800"/>
          </a:xfrm>
        </p:grpSpPr>
        <p:sp>
          <p:nvSpPr>
            <p:cNvPr id="611" name="Google Shape;611;p13"/>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39B5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13"/>
            <p:cNvSpPr txBox="1"/>
            <p:nvPr/>
          </p:nvSpPr>
          <p:spPr>
            <a:xfrm>
              <a:off x="76200" y="123825"/>
              <a:ext cx="660400" cy="612775"/>
            </a:xfrm>
            <a:prstGeom prst="rect">
              <a:avLst/>
            </a:prstGeom>
            <a:noFill/>
            <a:ln>
              <a:noFill/>
            </a:ln>
          </p:spPr>
          <p:txBody>
            <a:bodyPr spcFirstLastPara="1" wrap="square" lIns="51275" tIns="51275" rIns="51275" bIns="51275" anchor="ctr" anchorCtr="0">
              <a:noAutofit/>
            </a:bodyPr>
            <a:lstStyle/>
            <a:p>
              <a:pPr marL="0" marR="0" lvl="0" indent="0" algn="ctr" rtl="0">
                <a:lnSpc>
                  <a:spcPct val="77062"/>
                </a:lnSpc>
                <a:spcBef>
                  <a:spcPts val="0"/>
                </a:spcBef>
                <a:spcAft>
                  <a:spcPts val="0"/>
                </a:spcAft>
                <a:buNone/>
              </a:pPr>
              <a:endParaRPr sz="1818">
                <a:solidFill>
                  <a:srgbClr val="000000"/>
                </a:solidFill>
                <a:latin typeface="Calibri"/>
                <a:ea typeface="Calibri"/>
                <a:cs typeface="Calibri"/>
                <a:sym typeface="Calibri"/>
              </a:endParaRPr>
            </a:p>
          </p:txBody>
        </p:sp>
      </p:grpSp>
      <p:sp>
        <p:nvSpPr>
          <p:cNvPr id="613" name="Google Shape;613;p13"/>
          <p:cNvSpPr/>
          <p:nvPr/>
        </p:nvSpPr>
        <p:spPr>
          <a:xfrm>
            <a:off x="928808" y="6289584"/>
            <a:ext cx="473632" cy="526257"/>
          </a:xfrm>
          <a:custGeom>
            <a:avLst/>
            <a:gdLst/>
            <a:ahLst/>
            <a:cxnLst/>
            <a:rect l="l" t="t" r="r" b="b"/>
            <a:pathLst>
              <a:path w="469031" h="521145" extrusionOk="0">
                <a:moveTo>
                  <a:pt x="0" y="0"/>
                </a:moveTo>
                <a:lnTo>
                  <a:pt x="469031" y="0"/>
                </a:lnTo>
                <a:lnTo>
                  <a:pt x="469031" y="521146"/>
                </a:lnTo>
                <a:lnTo>
                  <a:pt x="0" y="521146"/>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14" name="Google Shape;614;p13"/>
          <p:cNvSpPr/>
          <p:nvPr/>
        </p:nvSpPr>
        <p:spPr>
          <a:xfrm>
            <a:off x="9615573" y="1761653"/>
            <a:ext cx="882851" cy="882851"/>
          </a:xfrm>
          <a:custGeom>
            <a:avLst/>
            <a:gdLst/>
            <a:ahLst/>
            <a:cxnLst/>
            <a:rect l="l" t="t" r="r" b="b"/>
            <a:pathLst>
              <a:path w="874275" h="874275" extrusionOk="0">
                <a:moveTo>
                  <a:pt x="0" y="0"/>
                </a:moveTo>
                <a:lnTo>
                  <a:pt x="874275" y="0"/>
                </a:lnTo>
                <a:lnTo>
                  <a:pt x="874275" y="874275"/>
                </a:lnTo>
                <a:lnTo>
                  <a:pt x="0" y="874275"/>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15" name="Google Shape;615;p13"/>
          <p:cNvSpPr/>
          <p:nvPr/>
        </p:nvSpPr>
        <p:spPr>
          <a:xfrm>
            <a:off x="16669290" y="195491"/>
            <a:ext cx="1682910" cy="471214"/>
          </a:xfrm>
          <a:custGeom>
            <a:avLst/>
            <a:gdLst/>
            <a:ahLst/>
            <a:cxnLst/>
            <a:rect l="l" t="t" r="r" b="b"/>
            <a:pathLst>
              <a:path w="2222083" h="622182" extrusionOk="0">
                <a:moveTo>
                  <a:pt x="0" y="0"/>
                </a:moveTo>
                <a:lnTo>
                  <a:pt x="2222083" y="0"/>
                </a:lnTo>
                <a:lnTo>
                  <a:pt x="2222083" y="622182"/>
                </a:lnTo>
                <a:lnTo>
                  <a:pt x="0" y="622182"/>
                </a:lnTo>
                <a:lnTo>
                  <a:pt x="0" y="0"/>
                </a:lnTo>
                <a:close/>
              </a:path>
            </a:pathLst>
          </a:custGeom>
          <a:blipFill rotWithShape="1">
            <a:blip r:embed="rId6">
              <a:alphaModFix/>
            </a:blip>
            <a:stretch>
              <a:fillRect t="-51058" b="-58756"/>
            </a:stretch>
          </a:blipFill>
          <a:ln>
            <a:noFill/>
          </a:ln>
        </p:spPr>
      </p:sp>
      <p:sp>
        <p:nvSpPr>
          <p:cNvPr id="616" name="Google Shape;616;p13"/>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lt1"/>
                </a:solidFill>
              </a:rPr>
              <a:t>71</a:t>
            </a:fld>
            <a:endParaRPr sz="1616">
              <a:solidFill>
                <a:schemeClr val="lt1"/>
              </a:solidFill>
            </a:endParaRPr>
          </a:p>
        </p:txBody>
      </p:sp>
      <p:sp>
        <p:nvSpPr>
          <p:cNvPr id="617" name="Google Shape;617;p13"/>
          <p:cNvSpPr/>
          <p:nvPr/>
        </p:nvSpPr>
        <p:spPr>
          <a:xfrm>
            <a:off x="11446925" y="7191038"/>
            <a:ext cx="3302100" cy="2764200"/>
          </a:xfrm>
          <a:prstGeom prst="mathMultiply">
            <a:avLst>
              <a:gd name="adj1" fmla="val 23520"/>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618" name="Google Shape;618;p13"/>
          <p:cNvSpPr/>
          <p:nvPr/>
        </p:nvSpPr>
        <p:spPr>
          <a:xfrm>
            <a:off x="11534400" y="3086075"/>
            <a:ext cx="3302100" cy="2764200"/>
          </a:xfrm>
          <a:prstGeom prst="mathMultiply">
            <a:avLst>
              <a:gd name="adj1" fmla="val 23520"/>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619" name="Google Shape;619;p13"/>
          <p:cNvSpPr txBox="1"/>
          <p:nvPr/>
        </p:nvSpPr>
        <p:spPr>
          <a:xfrm>
            <a:off x="14382550" y="4173575"/>
            <a:ext cx="3798300" cy="1676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3231">
                <a:solidFill>
                  <a:schemeClr val="dk1"/>
                </a:solidFill>
                <a:highlight>
                  <a:srgbClr val="FFFF00"/>
                </a:highlight>
                <a:latin typeface="Calibri"/>
                <a:ea typeface="Calibri"/>
                <a:cs typeface="Calibri"/>
                <a:sym typeface="Calibri"/>
              </a:rPr>
              <a:t>these are detailed programme action steps, not for PFMOs</a:t>
            </a:r>
            <a:endParaRPr sz="3231">
              <a:solidFill>
                <a:schemeClr val="dk1"/>
              </a:solidFill>
              <a:highlight>
                <a:srgbClr val="FFFF00"/>
              </a:highlight>
              <a:latin typeface="Calibri"/>
              <a:ea typeface="Calibri"/>
              <a:cs typeface="Calibri"/>
              <a:sym typeface="Calibri"/>
            </a:endParaRPr>
          </a:p>
        </p:txBody>
      </p:sp>
      <p:sp>
        <p:nvSpPr>
          <p:cNvPr id="620" name="Google Shape;620;p13"/>
          <p:cNvSpPr txBox="1"/>
          <p:nvPr/>
        </p:nvSpPr>
        <p:spPr>
          <a:xfrm>
            <a:off x="14089725" y="8349950"/>
            <a:ext cx="3798300" cy="117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3231">
                <a:solidFill>
                  <a:schemeClr val="dk1"/>
                </a:solidFill>
                <a:highlight>
                  <a:srgbClr val="FFFF00"/>
                </a:highlight>
                <a:latin typeface="Calibri"/>
                <a:ea typeface="Calibri"/>
                <a:cs typeface="Calibri"/>
                <a:sym typeface="Calibri"/>
              </a:rPr>
              <a:t>Need new case examples</a:t>
            </a:r>
            <a:endParaRPr sz="3231">
              <a:solidFill>
                <a:schemeClr val="dk1"/>
              </a:solidFill>
              <a:highlight>
                <a:srgbClr val="FFFF00"/>
              </a:highlight>
              <a:latin typeface="Calibri"/>
              <a:ea typeface="Calibri"/>
              <a:cs typeface="Calibri"/>
              <a:sym typeface="Calibri"/>
            </a:endParaRPr>
          </a:p>
        </p:txBody>
      </p:sp>
      <p:grpSp>
        <p:nvGrpSpPr>
          <p:cNvPr id="621" name="Google Shape;621;p13"/>
          <p:cNvGrpSpPr/>
          <p:nvPr/>
        </p:nvGrpSpPr>
        <p:grpSpPr>
          <a:xfrm>
            <a:off x="151062" y="96597"/>
            <a:ext cx="1830087" cy="703479"/>
            <a:chOff x="151066" y="96598"/>
            <a:chExt cx="4116254" cy="1524000"/>
          </a:xfrm>
        </p:grpSpPr>
        <p:sp>
          <p:nvSpPr>
            <p:cNvPr id="622" name="Google Shape;622;p13"/>
            <p:cNvSpPr/>
            <p:nvPr/>
          </p:nvSpPr>
          <p:spPr>
            <a:xfrm>
              <a:off x="1279920" y="427213"/>
              <a:ext cx="2987400" cy="826800"/>
            </a:xfrm>
            <a:prstGeom prst="rect">
              <a:avLst/>
            </a:prstGeom>
            <a:solidFill>
              <a:srgbClr val="FFFFFF"/>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pic>
          <p:nvPicPr>
            <p:cNvPr id="623" name="Google Shape;623;p13"/>
            <p:cNvPicPr preferRelativeResize="0"/>
            <p:nvPr/>
          </p:nvPicPr>
          <p:blipFill rotWithShape="1">
            <a:blip r:embed="rId7">
              <a:alphaModFix/>
            </a:blip>
            <a:srcRect/>
            <a:stretch/>
          </p:blipFill>
          <p:spPr>
            <a:xfrm>
              <a:off x="151066" y="96598"/>
              <a:ext cx="3883360" cy="1524000"/>
            </a:xfrm>
            <a:prstGeom prst="rect">
              <a:avLst/>
            </a:prstGeom>
            <a:noFill/>
            <a:ln>
              <a:noFill/>
            </a:ln>
          </p:spPr>
        </p:pic>
      </p:gr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627"/>
        <p:cNvGrpSpPr/>
        <p:nvPr/>
      </p:nvGrpSpPr>
      <p:grpSpPr>
        <a:xfrm>
          <a:off x="0" y="0"/>
          <a:ext cx="0" cy="0"/>
          <a:chOff x="0" y="0"/>
          <a:chExt cx="0" cy="0"/>
        </a:xfrm>
      </p:grpSpPr>
      <p:grpSp>
        <p:nvGrpSpPr>
          <p:cNvPr id="628" name="Google Shape;628;p14"/>
          <p:cNvGrpSpPr/>
          <p:nvPr/>
        </p:nvGrpSpPr>
        <p:grpSpPr>
          <a:xfrm>
            <a:off x="276762" y="5654311"/>
            <a:ext cx="8578013" cy="4004595"/>
            <a:chOff x="0" y="0"/>
            <a:chExt cx="1867198" cy="871690"/>
          </a:xfrm>
        </p:grpSpPr>
        <p:sp>
          <p:nvSpPr>
            <p:cNvPr id="629" name="Google Shape;629;p14"/>
            <p:cNvSpPr/>
            <p:nvPr/>
          </p:nvSpPr>
          <p:spPr>
            <a:xfrm>
              <a:off x="0" y="0"/>
              <a:ext cx="1867198" cy="871690"/>
            </a:xfrm>
            <a:custGeom>
              <a:avLst/>
              <a:gdLst/>
              <a:ahLst/>
              <a:cxnLst/>
              <a:rect l="l" t="t" r="r" b="b"/>
              <a:pathLst>
                <a:path w="1867198" h="871690" extrusionOk="0">
                  <a:moveTo>
                    <a:pt x="34633" y="0"/>
                  </a:moveTo>
                  <a:lnTo>
                    <a:pt x="1832566" y="0"/>
                  </a:lnTo>
                  <a:cubicBezTo>
                    <a:pt x="1841751" y="0"/>
                    <a:pt x="1850560" y="3649"/>
                    <a:pt x="1857055" y="10144"/>
                  </a:cubicBezTo>
                  <a:cubicBezTo>
                    <a:pt x="1863549" y="16639"/>
                    <a:pt x="1867198" y="25447"/>
                    <a:pt x="1867198" y="34633"/>
                  </a:cubicBezTo>
                  <a:lnTo>
                    <a:pt x="1867198" y="837058"/>
                  </a:lnTo>
                  <a:cubicBezTo>
                    <a:pt x="1867198" y="846243"/>
                    <a:pt x="1863549" y="855052"/>
                    <a:pt x="1857055" y="861547"/>
                  </a:cubicBezTo>
                  <a:cubicBezTo>
                    <a:pt x="1850560" y="868042"/>
                    <a:pt x="1841751" y="871690"/>
                    <a:pt x="1832566" y="871690"/>
                  </a:cubicBezTo>
                  <a:lnTo>
                    <a:pt x="34633" y="871690"/>
                  </a:lnTo>
                  <a:cubicBezTo>
                    <a:pt x="25447" y="871690"/>
                    <a:pt x="16639" y="868042"/>
                    <a:pt x="10144" y="861547"/>
                  </a:cubicBezTo>
                  <a:cubicBezTo>
                    <a:pt x="3649" y="855052"/>
                    <a:pt x="0" y="846243"/>
                    <a:pt x="0" y="837058"/>
                  </a:cubicBezTo>
                  <a:lnTo>
                    <a:pt x="0" y="34633"/>
                  </a:lnTo>
                  <a:cubicBezTo>
                    <a:pt x="0" y="25447"/>
                    <a:pt x="3649" y="16639"/>
                    <a:pt x="10144" y="10144"/>
                  </a:cubicBezTo>
                  <a:cubicBezTo>
                    <a:pt x="16639" y="3649"/>
                    <a:pt x="25447" y="0"/>
                    <a:pt x="34633" y="0"/>
                  </a:cubicBezTo>
                  <a:close/>
                </a:path>
              </a:pathLst>
            </a:custGeom>
            <a:solidFill>
              <a:srgbClr val="022E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14"/>
            <p:cNvSpPr txBox="1"/>
            <p:nvPr/>
          </p:nvSpPr>
          <p:spPr>
            <a:xfrm>
              <a:off x="0" y="47625"/>
              <a:ext cx="1867198" cy="824065"/>
            </a:xfrm>
            <a:prstGeom prst="rect">
              <a:avLst/>
            </a:prstGeom>
            <a:noFill/>
            <a:ln>
              <a:noFill/>
            </a:ln>
          </p:spPr>
          <p:txBody>
            <a:bodyPr spcFirstLastPara="1" wrap="square" lIns="51275" tIns="51275" rIns="51275" bIns="51275" anchor="ctr" anchorCtr="0">
              <a:noAutofit/>
            </a:bodyPr>
            <a:lstStyle/>
            <a:p>
              <a:pPr marL="0" marR="0" lvl="0" indent="0" algn="ctr" rtl="0">
                <a:lnSpc>
                  <a:spcPct val="77062"/>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631" name="Google Shape;631;p14"/>
          <p:cNvGrpSpPr/>
          <p:nvPr/>
        </p:nvGrpSpPr>
        <p:grpSpPr>
          <a:xfrm>
            <a:off x="9144000" y="1635116"/>
            <a:ext cx="7965181" cy="5714636"/>
            <a:chOff x="0" y="0"/>
            <a:chExt cx="1733801" cy="1243920"/>
          </a:xfrm>
        </p:grpSpPr>
        <p:sp>
          <p:nvSpPr>
            <p:cNvPr id="632" name="Google Shape;632;p14"/>
            <p:cNvSpPr/>
            <p:nvPr/>
          </p:nvSpPr>
          <p:spPr>
            <a:xfrm>
              <a:off x="0" y="0"/>
              <a:ext cx="1733801" cy="1243920"/>
            </a:xfrm>
            <a:custGeom>
              <a:avLst/>
              <a:gdLst/>
              <a:ahLst/>
              <a:cxnLst/>
              <a:rect l="l" t="t" r="r" b="b"/>
              <a:pathLst>
                <a:path w="1733801" h="1243920" extrusionOk="0">
                  <a:moveTo>
                    <a:pt x="37297" y="0"/>
                  </a:moveTo>
                  <a:lnTo>
                    <a:pt x="1696503" y="0"/>
                  </a:lnTo>
                  <a:cubicBezTo>
                    <a:pt x="1706395" y="0"/>
                    <a:pt x="1715882" y="3930"/>
                    <a:pt x="1722876" y="10924"/>
                  </a:cubicBezTo>
                  <a:cubicBezTo>
                    <a:pt x="1729871" y="17919"/>
                    <a:pt x="1733801" y="27405"/>
                    <a:pt x="1733801" y="37297"/>
                  </a:cubicBezTo>
                  <a:lnTo>
                    <a:pt x="1733801" y="1206622"/>
                  </a:lnTo>
                  <a:cubicBezTo>
                    <a:pt x="1733801" y="1216514"/>
                    <a:pt x="1729871" y="1226001"/>
                    <a:pt x="1722876" y="1232995"/>
                  </a:cubicBezTo>
                  <a:cubicBezTo>
                    <a:pt x="1715882" y="1239990"/>
                    <a:pt x="1706395" y="1243920"/>
                    <a:pt x="1696503" y="1243920"/>
                  </a:cubicBezTo>
                  <a:lnTo>
                    <a:pt x="37297" y="1243920"/>
                  </a:lnTo>
                  <a:cubicBezTo>
                    <a:pt x="27405" y="1243920"/>
                    <a:pt x="17919" y="1239990"/>
                    <a:pt x="10924" y="1232995"/>
                  </a:cubicBezTo>
                  <a:cubicBezTo>
                    <a:pt x="3930" y="1226001"/>
                    <a:pt x="0" y="1216514"/>
                    <a:pt x="0" y="1206622"/>
                  </a:cubicBezTo>
                  <a:lnTo>
                    <a:pt x="0" y="37297"/>
                  </a:lnTo>
                  <a:cubicBezTo>
                    <a:pt x="0" y="27405"/>
                    <a:pt x="3930" y="17919"/>
                    <a:pt x="10924" y="10924"/>
                  </a:cubicBezTo>
                  <a:cubicBezTo>
                    <a:pt x="17919" y="3930"/>
                    <a:pt x="27405" y="0"/>
                    <a:pt x="37297" y="0"/>
                  </a:cubicBezTo>
                  <a:close/>
                </a:path>
              </a:pathLst>
            </a:custGeom>
            <a:gradFill>
              <a:gsLst>
                <a:gs pos="0">
                  <a:srgbClr val="036828"/>
                </a:gs>
                <a:gs pos="50000">
                  <a:srgbClr val="064C20"/>
                </a:gs>
                <a:gs pos="100000">
                  <a:srgbClr val="037A2E"/>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14"/>
            <p:cNvSpPr txBox="1"/>
            <p:nvPr/>
          </p:nvSpPr>
          <p:spPr>
            <a:xfrm>
              <a:off x="0" y="47625"/>
              <a:ext cx="1733800" cy="1196295"/>
            </a:xfrm>
            <a:prstGeom prst="rect">
              <a:avLst/>
            </a:prstGeom>
            <a:noFill/>
            <a:ln>
              <a:noFill/>
            </a:ln>
          </p:spPr>
          <p:txBody>
            <a:bodyPr spcFirstLastPara="1" wrap="square" lIns="51275" tIns="51275" rIns="51275" bIns="51275" anchor="ctr" anchorCtr="0">
              <a:noAutofit/>
            </a:bodyPr>
            <a:lstStyle/>
            <a:p>
              <a:pPr marL="0" marR="0" lvl="0" indent="0" algn="ctr" rtl="0">
                <a:lnSpc>
                  <a:spcPct val="77062"/>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634" name="Google Shape;634;p14"/>
          <p:cNvGrpSpPr/>
          <p:nvPr/>
        </p:nvGrpSpPr>
        <p:grpSpPr>
          <a:xfrm>
            <a:off x="9144000" y="7484255"/>
            <a:ext cx="7965181" cy="2104157"/>
            <a:chOff x="0" y="0"/>
            <a:chExt cx="1733801" cy="458017"/>
          </a:xfrm>
        </p:grpSpPr>
        <p:sp>
          <p:nvSpPr>
            <p:cNvPr id="635" name="Google Shape;635;p14"/>
            <p:cNvSpPr/>
            <p:nvPr/>
          </p:nvSpPr>
          <p:spPr>
            <a:xfrm>
              <a:off x="0" y="0"/>
              <a:ext cx="1733801" cy="458017"/>
            </a:xfrm>
            <a:custGeom>
              <a:avLst/>
              <a:gdLst/>
              <a:ahLst/>
              <a:cxnLst/>
              <a:rect l="l" t="t" r="r" b="b"/>
              <a:pathLst>
                <a:path w="1733801" h="458017" extrusionOk="0">
                  <a:moveTo>
                    <a:pt x="37297" y="0"/>
                  </a:moveTo>
                  <a:lnTo>
                    <a:pt x="1696503" y="0"/>
                  </a:lnTo>
                  <a:cubicBezTo>
                    <a:pt x="1706395" y="0"/>
                    <a:pt x="1715882" y="3930"/>
                    <a:pt x="1722876" y="10924"/>
                  </a:cubicBezTo>
                  <a:cubicBezTo>
                    <a:pt x="1729871" y="17919"/>
                    <a:pt x="1733801" y="27405"/>
                    <a:pt x="1733801" y="37297"/>
                  </a:cubicBezTo>
                  <a:lnTo>
                    <a:pt x="1733801" y="420720"/>
                  </a:lnTo>
                  <a:cubicBezTo>
                    <a:pt x="1733801" y="430612"/>
                    <a:pt x="1729871" y="440099"/>
                    <a:pt x="1722876" y="447093"/>
                  </a:cubicBezTo>
                  <a:cubicBezTo>
                    <a:pt x="1715882" y="454088"/>
                    <a:pt x="1706395" y="458017"/>
                    <a:pt x="1696503" y="458017"/>
                  </a:cubicBezTo>
                  <a:lnTo>
                    <a:pt x="37297" y="458017"/>
                  </a:lnTo>
                  <a:cubicBezTo>
                    <a:pt x="27405" y="458017"/>
                    <a:pt x="17919" y="454088"/>
                    <a:pt x="10924" y="447093"/>
                  </a:cubicBezTo>
                  <a:cubicBezTo>
                    <a:pt x="3930" y="440099"/>
                    <a:pt x="0" y="430612"/>
                    <a:pt x="0" y="420720"/>
                  </a:cubicBezTo>
                  <a:lnTo>
                    <a:pt x="0" y="37297"/>
                  </a:lnTo>
                  <a:cubicBezTo>
                    <a:pt x="0" y="27405"/>
                    <a:pt x="3930" y="17919"/>
                    <a:pt x="10924" y="10924"/>
                  </a:cubicBezTo>
                  <a:cubicBezTo>
                    <a:pt x="17919" y="3930"/>
                    <a:pt x="27405" y="0"/>
                    <a:pt x="37297" y="0"/>
                  </a:cubicBezTo>
                  <a:close/>
                </a:path>
              </a:pathLst>
            </a:custGeom>
            <a:solidFill>
              <a:srgbClr val="F6F3ED"/>
            </a:solidFill>
            <a:ln w="38100"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14"/>
            <p:cNvSpPr txBox="1"/>
            <p:nvPr/>
          </p:nvSpPr>
          <p:spPr>
            <a:xfrm>
              <a:off x="0" y="47625"/>
              <a:ext cx="1733800" cy="410392"/>
            </a:xfrm>
            <a:prstGeom prst="rect">
              <a:avLst/>
            </a:prstGeom>
            <a:noFill/>
            <a:ln>
              <a:noFill/>
            </a:ln>
          </p:spPr>
          <p:txBody>
            <a:bodyPr spcFirstLastPara="1" wrap="square" lIns="51275" tIns="51275" rIns="51275" bIns="51275" anchor="ctr" anchorCtr="0">
              <a:noAutofit/>
            </a:bodyPr>
            <a:lstStyle/>
            <a:p>
              <a:pPr marL="0" marR="0" lvl="0" indent="0" algn="ctr" rtl="0">
                <a:lnSpc>
                  <a:spcPct val="77062"/>
                </a:lnSpc>
                <a:spcBef>
                  <a:spcPts val="0"/>
                </a:spcBef>
                <a:spcAft>
                  <a:spcPts val="0"/>
                </a:spcAft>
                <a:buNone/>
              </a:pPr>
              <a:endParaRPr sz="1818">
                <a:solidFill>
                  <a:srgbClr val="000000"/>
                </a:solidFill>
                <a:latin typeface="Calibri"/>
                <a:ea typeface="Calibri"/>
                <a:cs typeface="Calibri"/>
                <a:sym typeface="Calibri"/>
              </a:endParaRPr>
            </a:p>
          </p:txBody>
        </p:sp>
      </p:grpSp>
      <p:sp>
        <p:nvSpPr>
          <p:cNvPr id="637" name="Google Shape;637;p14"/>
          <p:cNvSpPr/>
          <p:nvPr/>
        </p:nvSpPr>
        <p:spPr>
          <a:xfrm>
            <a:off x="-89694" y="-50453"/>
            <a:ext cx="18467388" cy="10387905"/>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mt="6000"/>
            </a:blip>
            <a:stretch>
              <a:fillRect l="-14493" t="-7034" b="-7033"/>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nvGrpSpPr>
          <p:cNvPr id="638" name="Google Shape;638;p14"/>
          <p:cNvGrpSpPr/>
          <p:nvPr/>
        </p:nvGrpSpPr>
        <p:grpSpPr>
          <a:xfrm>
            <a:off x="756730" y="6143818"/>
            <a:ext cx="817791" cy="817791"/>
            <a:chOff x="0" y="0"/>
            <a:chExt cx="812800" cy="812800"/>
          </a:xfrm>
        </p:grpSpPr>
        <p:sp>
          <p:nvSpPr>
            <p:cNvPr id="639" name="Google Shape;639;p14"/>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39B5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14"/>
            <p:cNvSpPr txBox="1"/>
            <p:nvPr/>
          </p:nvSpPr>
          <p:spPr>
            <a:xfrm>
              <a:off x="76200" y="123825"/>
              <a:ext cx="660400" cy="612775"/>
            </a:xfrm>
            <a:prstGeom prst="rect">
              <a:avLst/>
            </a:prstGeom>
            <a:noFill/>
            <a:ln>
              <a:noFill/>
            </a:ln>
          </p:spPr>
          <p:txBody>
            <a:bodyPr spcFirstLastPara="1" wrap="square" lIns="51275" tIns="51275" rIns="51275" bIns="51275" anchor="ctr" anchorCtr="0">
              <a:noAutofit/>
            </a:bodyPr>
            <a:lstStyle/>
            <a:p>
              <a:pPr marL="0" marR="0" lvl="0" indent="0" algn="ctr" rtl="0">
                <a:lnSpc>
                  <a:spcPct val="77062"/>
                </a:lnSpc>
                <a:spcBef>
                  <a:spcPts val="0"/>
                </a:spcBef>
                <a:spcAft>
                  <a:spcPts val="0"/>
                </a:spcAft>
                <a:buNone/>
              </a:pPr>
              <a:endParaRPr sz="1818">
                <a:solidFill>
                  <a:srgbClr val="000000"/>
                </a:solidFill>
                <a:latin typeface="Calibri"/>
                <a:ea typeface="Calibri"/>
                <a:cs typeface="Calibri"/>
                <a:sym typeface="Calibri"/>
              </a:endParaRPr>
            </a:p>
          </p:txBody>
        </p:sp>
      </p:grpSp>
      <p:sp>
        <p:nvSpPr>
          <p:cNvPr id="641" name="Google Shape;641;p14"/>
          <p:cNvSpPr txBox="1"/>
          <p:nvPr/>
        </p:nvSpPr>
        <p:spPr>
          <a:xfrm>
            <a:off x="756730" y="7355413"/>
            <a:ext cx="3351713" cy="404139"/>
          </a:xfrm>
          <a:prstGeom prst="rect">
            <a:avLst/>
          </a:prstGeom>
          <a:noFill/>
          <a:ln>
            <a:noFill/>
          </a:ln>
        </p:spPr>
        <p:txBody>
          <a:bodyPr spcFirstLastPara="1" wrap="square" lIns="0" tIns="0" rIns="0" bIns="0" anchor="t" anchorCtr="0">
            <a:spAutoFit/>
          </a:bodyPr>
          <a:lstStyle/>
          <a:p>
            <a:pPr marL="0" marR="0" lvl="0" indent="0" algn="l" rtl="0">
              <a:lnSpc>
                <a:spcPct val="104008"/>
              </a:lnSpc>
              <a:spcBef>
                <a:spcPts val="0"/>
              </a:spcBef>
              <a:spcAft>
                <a:spcPts val="0"/>
              </a:spcAft>
              <a:buNone/>
            </a:pPr>
            <a:r>
              <a:rPr lang="en-US" sz="2969" b="1">
                <a:solidFill>
                  <a:srgbClr val="FFFFFF"/>
                </a:solidFill>
                <a:latin typeface="Century Gothic"/>
                <a:ea typeface="Century Gothic"/>
                <a:cs typeface="Century Gothic"/>
                <a:sym typeface="Century Gothic"/>
              </a:rPr>
              <a:t>Real-Life Example</a:t>
            </a:r>
            <a:endParaRPr/>
          </a:p>
        </p:txBody>
      </p:sp>
      <p:sp>
        <p:nvSpPr>
          <p:cNvPr id="642" name="Google Shape;642;p14"/>
          <p:cNvSpPr txBox="1"/>
          <p:nvPr/>
        </p:nvSpPr>
        <p:spPr>
          <a:xfrm>
            <a:off x="10498423" y="1987239"/>
            <a:ext cx="3393392" cy="404139"/>
          </a:xfrm>
          <a:prstGeom prst="rect">
            <a:avLst/>
          </a:prstGeom>
          <a:noFill/>
          <a:ln>
            <a:noFill/>
          </a:ln>
        </p:spPr>
        <p:txBody>
          <a:bodyPr spcFirstLastPara="1" wrap="square" lIns="0" tIns="0" rIns="0" bIns="0" anchor="t" anchorCtr="0">
            <a:spAutoFit/>
          </a:bodyPr>
          <a:lstStyle/>
          <a:p>
            <a:pPr marL="0" marR="0" lvl="0" indent="0" algn="l" rtl="0">
              <a:lnSpc>
                <a:spcPct val="104008"/>
              </a:lnSpc>
              <a:spcBef>
                <a:spcPts val="0"/>
              </a:spcBef>
              <a:spcAft>
                <a:spcPts val="0"/>
              </a:spcAft>
              <a:buNone/>
            </a:pPr>
            <a:r>
              <a:rPr lang="en-US" sz="2969" b="1">
                <a:solidFill>
                  <a:srgbClr val="FFFFFF"/>
                </a:solidFill>
                <a:latin typeface="Century Gothic"/>
                <a:ea typeface="Century Gothic"/>
                <a:cs typeface="Century Gothic"/>
                <a:sym typeface="Century Gothic"/>
              </a:rPr>
              <a:t>Action Steps</a:t>
            </a:r>
            <a:endParaRPr/>
          </a:p>
        </p:txBody>
      </p:sp>
      <p:sp>
        <p:nvSpPr>
          <p:cNvPr id="643" name="Google Shape;643;p14"/>
          <p:cNvSpPr txBox="1"/>
          <p:nvPr/>
        </p:nvSpPr>
        <p:spPr>
          <a:xfrm>
            <a:off x="756730" y="7883849"/>
            <a:ext cx="6907319" cy="1711431"/>
          </a:xfrm>
          <a:prstGeom prst="rect">
            <a:avLst/>
          </a:prstGeom>
          <a:noFill/>
          <a:ln>
            <a:noFill/>
          </a:ln>
        </p:spPr>
        <p:txBody>
          <a:bodyPr spcFirstLastPara="1" wrap="square" lIns="0" tIns="0" rIns="0" bIns="0" anchor="t" anchorCtr="0">
            <a:spAutoFit/>
          </a:bodyPr>
          <a:lstStyle/>
          <a:p>
            <a:pPr marL="0" marR="0" lvl="0" indent="0" algn="l" rtl="0">
              <a:lnSpc>
                <a:spcPct val="132178"/>
              </a:lnSpc>
              <a:spcBef>
                <a:spcPts val="0"/>
              </a:spcBef>
              <a:spcAft>
                <a:spcPts val="0"/>
              </a:spcAft>
              <a:buNone/>
            </a:pPr>
            <a:r>
              <a:rPr lang="en-US" sz="2020">
                <a:solidFill>
                  <a:srgbClr val="FFFFFF"/>
                </a:solidFill>
                <a:latin typeface="Century Gothic"/>
                <a:ea typeface="Century Gothic"/>
                <a:cs typeface="Century Gothic"/>
                <a:sym typeface="Century Gothic"/>
              </a:rPr>
              <a:t>During an inspection, you find that the PHC’s generator is malfunctioning, and they are experiencing frequent power outages, which is hindering service delivery, especially in the evening shifts.</a:t>
            </a:r>
            <a:endParaRPr/>
          </a:p>
          <a:p>
            <a:pPr marL="0" marR="0" lvl="0" indent="0" algn="l" rtl="0">
              <a:lnSpc>
                <a:spcPct val="132178"/>
              </a:lnSpc>
              <a:spcBef>
                <a:spcPts val="0"/>
              </a:spcBef>
              <a:spcAft>
                <a:spcPts val="0"/>
              </a:spcAft>
              <a:buNone/>
            </a:pPr>
            <a:endParaRPr sz="2020">
              <a:solidFill>
                <a:srgbClr val="FFFFFF"/>
              </a:solidFill>
              <a:latin typeface="Century Gothic"/>
              <a:ea typeface="Century Gothic"/>
              <a:cs typeface="Century Gothic"/>
              <a:sym typeface="Century Gothic"/>
            </a:endParaRPr>
          </a:p>
        </p:txBody>
      </p:sp>
      <p:sp>
        <p:nvSpPr>
          <p:cNvPr id="644" name="Google Shape;644;p14"/>
          <p:cNvSpPr txBox="1"/>
          <p:nvPr/>
        </p:nvSpPr>
        <p:spPr>
          <a:xfrm>
            <a:off x="9418926" y="2737088"/>
            <a:ext cx="7358100" cy="4227300"/>
          </a:xfrm>
          <a:prstGeom prst="rect">
            <a:avLst/>
          </a:prstGeom>
          <a:noFill/>
          <a:ln>
            <a:noFill/>
          </a:ln>
        </p:spPr>
        <p:txBody>
          <a:bodyPr spcFirstLastPara="1" wrap="square" lIns="0" tIns="0" rIns="0" bIns="0" anchor="t" anchorCtr="0">
            <a:spAutoFit/>
          </a:bodyPr>
          <a:lstStyle/>
          <a:p>
            <a:pPr marL="436032" marR="0" lvl="1" indent="-218015" algn="l" rtl="0">
              <a:lnSpc>
                <a:spcPct val="139950"/>
              </a:lnSpc>
              <a:spcBef>
                <a:spcPts val="0"/>
              </a:spcBef>
              <a:spcAft>
                <a:spcPts val="0"/>
              </a:spcAft>
              <a:buClr>
                <a:srgbClr val="FFFFFF"/>
              </a:buClr>
              <a:buSzPts val="2020"/>
              <a:buFont typeface="Arial"/>
              <a:buChar char="•"/>
            </a:pPr>
            <a:r>
              <a:rPr lang="en-US" sz="2020" b="1" i="0" u="none" strike="noStrike" cap="none">
                <a:solidFill>
                  <a:srgbClr val="FFFFFF"/>
                </a:solidFill>
                <a:latin typeface="Century Gothic"/>
                <a:ea typeface="Century Gothic"/>
                <a:cs typeface="Century Gothic"/>
                <a:sym typeface="Century Gothic"/>
              </a:rPr>
              <a:t>Conduct a quick troubleshooting session with the PHC’s technical staff to determine if a simple fix </a:t>
            </a:r>
            <a:r>
              <a:rPr lang="en-US" sz="2020" b="0" i="0" u="none" strike="noStrike" cap="none">
                <a:solidFill>
                  <a:srgbClr val="FFFFFF"/>
                </a:solidFill>
                <a:latin typeface="Century Gothic"/>
                <a:ea typeface="Century Gothic"/>
                <a:cs typeface="Century Gothic"/>
                <a:sym typeface="Century Gothic"/>
              </a:rPr>
              <a:t>(e.g., replacing a fuse, or refueling) is possible.</a:t>
            </a:r>
            <a:endParaRPr/>
          </a:p>
          <a:p>
            <a:pPr marL="0" marR="0" lvl="0" indent="0" algn="l" rtl="0">
              <a:lnSpc>
                <a:spcPct val="139950"/>
              </a:lnSpc>
              <a:spcBef>
                <a:spcPts val="0"/>
              </a:spcBef>
              <a:spcAft>
                <a:spcPts val="0"/>
              </a:spcAft>
              <a:buNone/>
            </a:pPr>
            <a:endParaRPr sz="2020">
              <a:solidFill>
                <a:srgbClr val="FFFFFF"/>
              </a:solidFill>
              <a:latin typeface="Century Gothic"/>
              <a:ea typeface="Century Gothic"/>
              <a:cs typeface="Century Gothic"/>
              <a:sym typeface="Century Gothic"/>
            </a:endParaRPr>
          </a:p>
          <a:p>
            <a:pPr marL="436032" marR="0" lvl="1" indent="-218015" algn="l" rtl="0">
              <a:lnSpc>
                <a:spcPct val="139950"/>
              </a:lnSpc>
              <a:spcBef>
                <a:spcPts val="0"/>
              </a:spcBef>
              <a:spcAft>
                <a:spcPts val="0"/>
              </a:spcAft>
              <a:buClr>
                <a:srgbClr val="FFFFFF"/>
              </a:buClr>
              <a:buSzPts val="2020"/>
              <a:buFont typeface="Arial"/>
              <a:buChar char="•"/>
            </a:pPr>
            <a:r>
              <a:rPr lang="en-US" sz="2020" b="1" i="0" u="none" strike="noStrike" cap="none">
                <a:solidFill>
                  <a:srgbClr val="FFFFFF"/>
                </a:solidFill>
                <a:latin typeface="Century Gothic"/>
                <a:ea typeface="Century Gothic"/>
                <a:cs typeface="Century Gothic"/>
                <a:sym typeface="Century Gothic"/>
              </a:rPr>
              <a:t>If the issue cannot be resolved on-site, assist the PHC in submitting a formal request for repair or replacement </a:t>
            </a:r>
            <a:r>
              <a:rPr lang="en-US" sz="2020" b="0" i="0" u="none" strike="noStrike" cap="none">
                <a:solidFill>
                  <a:srgbClr val="FFFFFF"/>
                </a:solidFill>
                <a:latin typeface="Century Gothic"/>
                <a:ea typeface="Century Gothic"/>
                <a:cs typeface="Century Gothic"/>
                <a:sym typeface="Century Gothic"/>
              </a:rPr>
              <a:t>to the State Lead or NPHCDA. </a:t>
            </a:r>
            <a:endParaRPr/>
          </a:p>
          <a:p>
            <a:pPr marL="0" marR="0" lvl="0" indent="0" algn="l" rtl="0">
              <a:lnSpc>
                <a:spcPct val="139950"/>
              </a:lnSpc>
              <a:spcBef>
                <a:spcPts val="0"/>
              </a:spcBef>
              <a:spcAft>
                <a:spcPts val="0"/>
              </a:spcAft>
              <a:buNone/>
            </a:pPr>
            <a:endParaRPr sz="2020">
              <a:solidFill>
                <a:srgbClr val="FFFFFF"/>
              </a:solidFill>
              <a:latin typeface="Century Gothic"/>
              <a:ea typeface="Century Gothic"/>
              <a:cs typeface="Century Gothic"/>
              <a:sym typeface="Century Gothic"/>
            </a:endParaRPr>
          </a:p>
          <a:p>
            <a:pPr marL="436032" marR="0" lvl="1" indent="-218015" algn="l" rtl="0">
              <a:lnSpc>
                <a:spcPct val="139950"/>
              </a:lnSpc>
              <a:spcBef>
                <a:spcPts val="0"/>
              </a:spcBef>
              <a:spcAft>
                <a:spcPts val="0"/>
              </a:spcAft>
              <a:buClr>
                <a:srgbClr val="FFFFFF"/>
              </a:buClr>
              <a:buSzPts val="2020"/>
              <a:buFont typeface="Arial"/>
              <a:buChar char="•"/>
            </a:pPr>
            <a:r>
              <a:rPr lang="en-US" sz="2020" b="1">
                <a:solidFill>
                  <a:srgbClr val="FFFFFF"/>
                </a:solidFill>
                <a:latin typeface="Century Gothic"/>
                <a:ea typeface="Century Gothic"/>
                <a:cs typeface="Century Gothic"/>
                <a:sym typeface="Century Gothic"/>
              </a:rPr>
              <a:t>Escalate to LGA on need for maintenance schedule and provide feedback to the PHC. </a:t>
            </a:r>
            <a:endParaRPr/>
          </a:p>
        </p:txBody>
      </p:sp>
      <p:sp>
        <p:nvSpPr>
          <p:cNvPr id="645" name="Google Shape;645;p14"/>
          <p:cNvSpPr txBox="1"/>
          <p:nvPr/>
        </p:nvSpPr>
        <p:spPr>
          <a:xfrm>
            <a:off x="650244" y="2626125"/>
            <a:ext cx="6904410" cy="488521"/>
          </a:xfrm>
          <a:prstGeom prst="rect">
            <a:avLst/>
          </a:prstGeom>
          <a:noFill/>
          <a:ln>
            <a:noFill/>
          </a:ln>
        </p:spPr>
        <p:txBody>
          <a:bodyPr spcFirstLastPara="1" wrap="square" lIns="0" tIns="0" rIns="0" bIns="0" anchor="t" anchorCtr="0">
            <a:spAutoFit/>
          </a:bodyPr>
          <a:lstStyle/>
          <a:p>
            <a:pPr marL="0" marR="0" lvl="0" indent="0" algn="l" rtl="0">
              <a:lnSpc>
                <a:spcPct val="104023"/>
              </a:lnSpc>
              <a:spcBef>
                <a:spcPts val="0"/>
              </a:spcBef>
              <a:spcAft>
                <a:spcPts val="0"/>
              </a:spcAft>
              <a:buNone/>
            </a:pPr>
            <a:r>
              <a:rPr lang="en-US" sz="3629" b="1">
                <a:solidFill>
                  <a:srgbClr val="FFFFFF"/>
                </a:solidFill>
                <a:latin typeface="Century Gothic"/>
                <a:ea typeface="Century Gothic"/>
                <a:cs typeface="Century Gothic"/>
                <a:sym typeface="Century Gothic"/>
              </a:rPr>
              <a:t>Best Practice</a:t>
            </a:r>
            <a:endParaRPr/>
          </a:p>
        </p:txBody>
      </p:sp>
      <p:sp>
        <p:nvSpPr>
          <p:cNvPr id="646" name="Google Shape;646;p14"/>
          <p:cNvSpPr txBox="1"/>
          <p:nvPr/>
        </p:nvSpPr>
        <p:spPr>
          <a:xfrm>
            <a:off x="668823" y="3175853"/>
            <a:ext cx="7589995" cy="1912139"/>
          </a:xfrm>
          <a:prstGeom prst="rect">
            <a:avLst/>
          </a:prstGeom>
          <a:noFill/>
          <a:ln>
            <a:noFill/>
          </a:ln>
        </p:spPr>
        <p:txBody>
          <a:bodyPr spcFirstLastPara="1" wrap="square" lIns="0" tIns="0" rIns="0" bIns="0" anchor="t" anchorCtr="0">
            <a:spAutoFit/>
          </a:bodyPr>
          <a:lstStyle/>
          <a:p>
            <a:pPr marL="0" marR="0" lvl="0" indent="0" algn="l" rtl="0">
              <a:lnSpc>
                <a:spcPct val="159032"/>
              </a:lnSpc>
              <a:spcBef>
                <a:spcPts val="0"/>
              </a:spcBef>
              <a:spcAft>
                <a:spcPts val="0"/>
              </a:spcAft>
              <a:buNone/>
            </a:pPr>
            <a:r>
              <a:rPr lang="en-US" sz="2419">
                <a:solidFill>
                  <a:srgbClr val="FFFFFF"/>
                </a:solidFill>
                <a:latin typeface="Century Gothic"/>
                <a:ea typeface="Century Gothic"/>
                <a:cs typeface="Century Gothic"/>
                <a:sym typeface="Century Gothic"/>
              </a:rPr>
              <a:t>Monitor the maintenance of essential health infrastructure and systems to ensure PHCs are operational and able to deliver services effectively.</a:t>
            </a:r>
            <a:endParaRPr/>
          </a:p>
        </p:txBody>
      </p:sp>
      <p:sp>
        <p:nvSpPr>
          <p:cNvPr id="647" name="Google Shape;647;p14"/>
          <p:cNvSpPr txBox="1"/>
          <p:nvPr/>
        </p:nvSpPr>
        <p:spPr>
          <a:xfrm>
            <a:off x="504078" y="817475"/>
            <a:ext cx="13829841" cy="621591"/>
          </a:xfrm>
          <a:prstGeom prst="rect">
            <a:avLst/>
          </a:prstGeom>
          <a:noFill/>
          <a:ln>
            <a:noFill/>
          </a:ln>
        </p:spPr>
        <p:txBody>
          <a:bodyPr spcFirstLastPara="1" wrap="square" lIns="0" tIns="0" rIns="0" bIns="0" anchor="t" anchorCtr="0">
            <a:spAutoFit/>
          </a:bodyPr>
          <a:lstStyle/>
          <a:p>
            <a:pPr marL="0" marR="0" lvl="0" indent="0" algn="just" rtl="0">
              <a:lnSpc>
                <a:spcPct val="120009"/>
              </a:lnSpc>
              <a:spcBef>
                <a:spcPts val="0"/>
              </a:spcBef>
              <a:spcAft>
                <a:spcPts val="0"/>
              </a:spcAft>
              <a:buNone/>
            </a:pPr>
            <a:r>
              <a:rPr lang="en-US" sz="4038">
                <a:solidFill>
                  <a:srgbClr val="FFFFFF"/>
                </a:solidFill>
                <a:latin typeface="Century Gothic"/>
                <a:ea typeface="Century Gothic"/>
                <a:cs typeface="Century Gothic"/>
                <a:sym typeface="Century Gothic"/>
              </a:rPr>
              <a:t>STRENGTHENING HEALTH SYSTEMS AND INFRASTRUCTURE</a:t>
            </a:r>
            <a:endParaRPr/>
          </a:p>
        </p:txBody>
      </p:sp>
      <p:sp>
        <p:nvSpPr>
          <p:cNvPr id="648" name="Google Shape;648;p14"/>
          <p:cNvSpPr txBox="1"/>
          <p:nvPr/>
        </p:nvSpPr>
        <p:spPr>
          <a:xfrm>
            <a:off x="9418926" y="8125838"/>
            <a:ext cx="7358107" cy="1280802"/>
          </a:xfrm>
          <a:prstGeom prst="rect">
            <a:avLst/>
          </a:prstGeom>
          <a:noFill/>
          <a:ln>
            <a:noFill/>
          </a:ln>
        </p:spPr>
        <p:txBody>
          <a:bodyPr spcFirstLastPara="1" wrap="square" lIns="0" tIns="0" rIns="0" bIns="0" anchor="t" anchorCtr="0">
            <a:spAutoFit/>
          </a:bodyPr>
          <a:lstStyle/>
          <a:p>
            <a:pPr marL="0" marR="0" lvl="0" indent="0" algn="l" rtl="0">
              <a:lnSpc>
                <a:spcPct val="125990"/>
              </a:lnSpc>
              <a:spcBef>
                <a:spcPts val="0"/>
              </a:spcBef>
              <a:spcAft>
                <a:spcPts val="0"/>
              </a:spcAft>
              <a:buNone/>
            </a:pPr>
            <a:r>
              <a:rPr lang="en-US" sz="2020">
                <a:solidFill>
                  <a:srgbClr val="011A0D"/>
                </a:solidFill>
                <a:latin typeface="Century Gothic"/>
                <a:ea typeface="Century Gothic"/>
                <a:cs typeface="Century Gothic"/>
                <a:sym typeface="Century Gothic"/>
              </a:rPr>
              <a:t>By ensuring the availability of reliable power, you help the PHC maintain its ability to provide uninterrupted health services, including emergencies, overnight care, and essential laboratory services.</a:t>
            </a:r>
            <a:endParaRPr/>
          </a:p>
        </p:txBody>
      </p:sp>
      <p:sp>
        <p:nvSpPr>
          <p:cNvPr id="649" name="Google Shape;649;p14"/>
          <p:cNvSpPr txBox="1"/>
          <p:nvPr/>
        </p:nvSpPr>
        <p:spPr>
          <a:xfrm>
            <a:off x="9418926" y="7638305"/>
            <a:ext cx="5784229" cy="409783"/>
          </a:xfrm>
          <a:prstGeom prst="rect">
            <a:avLst/>
          </a:prstGeom>
          <a:noFill/>
          <a:ln>
            <a:noFill/>
          </a:ln>
        </p:spPr>
        <p:txBody>
          <a:bodyPr spcFirstLastPara="1" wrap="square" lIns="0" tIns="0" rIns="0" bIns="0" anchor="t" anchorCtr="0">
            <a:spAutoFit/>
          </a:bodyPr>
          <a:lstStyle/>
          <a:p>
            <a:pPr marL="0" marR="0" lvl="0" indent="0" algn="l" rtl="0">
              <a:lnSpc>
                <a:spcPct val="139975"/>
              </a:lnSpc>
              <a:spcBef>
                <a:spcPts val="0"/>
              </a:spcBef>
              <a:spcAft>
                <a:spcPts val="0"/>
              </a:spcAft>
              <a:buNone/>
            </a:pPr>
            <a:r>
              <a:rPr lang="en-US" sz="2424" b="1">
                <a:solidFill>
                  <a:srgbClr val="022E18"/>
                </a:solidFill>
                <a:latin typeface="Century Gothic"/>
                <a:ea typeface="Century Gothic"/>
                <a:cs typeface="Century Gothic"/>
                <a:sym typeface="Century Gothic"/>
              </a:rPr>
              <a:t>Programmatic Support</a:t>
            </a:r>
            <a:endParaRPr/>
          </a:p>
        </p:txBody>
      </p:sp>
      <p:sp>
        <p:nvSpPr>
          <p:cNvPr id="650" name="Google Shape;650;p14"/>
          <p:cNvSpPr/>
          <p:nvPr/>
        </p:nvSpPr>
        <p:spPr>
          <a:xfrm>
            <a:off x="928808" y="6289584"/>
            <a:ext cx="473632" cy="526257"/>
          </a:xfrm>
          <a:custGeom>
            <a:avLst/>
            <a:gdLst/>
            <a:ahLst/>
            <a:cxnLst/>
            <a:rect l="l" t="t" r="r" b="b"/>
            <a:pathLst>
              <a:path w="469031" h="521145" extrusionOk="0">
                <a:moveTo>
                  <a:pt x="0" y="0"/>
                </a:moveTo>
                <a:lnTo>
                  <a:pt x="469031" y="0"/>
                </a:lnTo>
                <a:lnTo>
                  <a:pt x="469031" y="521146"/>
                </a:lnTo>
                <a:lnTo>
                  <a:pt x="0" y="521146"/>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51" name="Google Shape;651;p14"/>
          <p:cNvSpPr/>
          <p:nvPr/>
        </p:nvSpPr>
        <p:spPr>
          <a:xfrm>
            <a:off x="9615573" y="1761653"/>
            <a:ext cx="882851" cy="882851"/>
          </a:xfrm>
          <a:custGeom>
            <a:avLst/>
            <a:gdLst/>
            <a:ahLst/>
            <a:cxnLst/>
            <a:rect l="l" t="t" r="r" b="b"/>
            <a:pathLst>
              <a:path w="874275" h="874275" extrusionOk="0">
                <a:moveTo>
                  <a:pt x="0" y="0"/>
                </a:moveTo>
                <a:lnTo>
                  <a:pt x="874275" y="0"/>
                </a:lnTo>
                <a:lnTo>
                  <a:pt x="874275" y="874275"/>
                </a:lnTo>
                <a:lnTo>
                  <a:pt x="0" y="874275"/>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52" name="Google Shape;652;p14"/>
          <p:cNvSpPr/>
          <p:nvPr/>
        </p:nvSpPr>
        <p:spPr>
          <a:xfrm>
            <a:off x="16669290" y="195491"/>
            <a:ext cx="1682910" cy="471214"/>
          </a:xfrm>
          <a:custGeom>
            <a:avLst/>
            <a:gdLst/>
            <a:ahLst/>
            <a:cxnLst/>
            <a:rect l="l" t="t" r="r" b="b"/>
            <a:pathLst>
              <a:path w="2222083" h="622182" extrusionOk="0">
                <a:moveTo>
                  <a:pt x="0" y="0"/>
                </a:moveTo>
                <a:lnTo>
                  <a:pt x="2222083" y="0"/>
                </a:lnTo>
                <a:lnTo>
                  <a:pt x="2222083" y="622182"/>
                </a:lnTo>
                <a:lnTo>
                  <a:pt x="0" y="622182"/>
                </a:lnTo>
                <a:lnTo>
                  <a:pt x="0" y="0"/>
                </a:lnTo>
                <a:close/>
              </a:path>
            </a:pathLst>
          </a:custGeom>
          <a:blipFill rotWithShape="1">
            <a:blip r:embed="rId6">
              <a:alphaModFix/>
            </a:blip>
            <a:stretch>
              <a:fillRect t="-51058" b="-58756"/>
            </a:stretch>
          </a:blipFill>
          <a:ln>
            <a:noFill/>
          </a:ln>
        </p:spPr>
      </p:sp>
      <p:sp>
        <p:nvSpPr>
          <p:cNvPr id="653" name="Google Shape;653;p14"/>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lt1"/>
                </a:solidFill>
              </a:rPr>
              <a:t>72</a:t>
            </a:fld>
            <a:endParaRPr sz="1616">
              <a:solidFill>
                <a:schemeClr val="lt1"/>
              </a:solidFill>
            </a:endParaRPr>
          </a:p>
        </p:txBody>
      </p:sp>
      <p:grpSp>
        <p:nvGrpSpPr>
          <p:cNvPr id="654" name="Google Shape;654;p14"/>
          <p:cNvGrpSpPr/>
          <p:nvPr/>
        </p:nvGrpSpPr>
        <p:grpSpPr>
          <a:xfrm>
            <a:off x="151062" y="96597"/>
            <a:ext cx="1830087" cy="703479"/>
            <a:chOff x="151066" y="96598"/>
            <a:chExt cx="4116254" cy="1524000"/>
          </a:xfrm>
        </p:grpSpPr>
        <p:sp>
          <p:nvSpPr>
            <p:cNvPr id="655" name="Google Shape;655;p14"/>
            <p:cNvSpPr/>
            <p:nvPr/>
          </p:nvSpPr>
          <p:spPr>
            <a:xfrm>
              <a:off x="1279920" y="427213"/>
              <a:ext cx="2987400" cy="826800"/>
            </a:xfrm>
            <a:prstGeom prst="rect">
              <a:avLst/>
            </a:prstGeom>
            <a:solidFill>
              <a:srgbClr val="FFFFFF"/>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pic>
          <p:nvPicPr>
            <p:cNvPr id="656" name="Google Shape;656;p14"/>
            <p:cNvPicPr preferRelativeResize="0"/>
            <p:nvPr/>
          </p:nvPicPr>
          <p:blipFill rotWithShape="1">
            <a:blip r:embed="rId7">
              <a:alphaModFix/>
            </a:blip>
            <a:srcRect/>
            <a:stretch/>
          </p:blipFill>
          <p:spPr>
            <a:xfrm>
              <a:off x="151066" y="96598"/>
              <a:ext cx="3883360" cy="1524000"/>
            </a:xfrm>
            <a:prstGeom prst="rect">
              <a:avLst/>
            </a:prstGeom>
            <a:noFill/>
            <a:ln>
              <a:noFill/>
            </a:ln>
          </p:spPr>
        </p:pic>
      </p:gr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660"/>
        <p:cNvGrpSpPr/>
        <p:nvPr/>
      </p:nvGrpSpPr>
      <p:grpSpPr>
        <a:xfrm>
          <a:off x="0" y="0"/>
          <a:ext cx="0" cy="0"/>
          <a:chOff x="0" y="0"/>
          <a:chExt cx="0" cy="0"/>
        </a:xfrm>
      </p:grpSpPr>
      <p:sp>
        <p:nvSpPr>
          <p:cNvPr id="661" name="Google Shape;661;p15"/>
          <p:cNvSpPr/>
          <p:nvPr/>
        </p:nvSpPr>
        <p:spPr>
          <a:xfrm>
            <a:off x="-89694" y="-50453"/>
            <a:ext cx="18470880" cy="10389870"/>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mt="14000"/>
            </a:blip>
            <a:stretch>
              <a:fillRect l="-14493" t="-7034" b="-7033"/>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62" name="Google Shape;662;p15"/>
          <p:cNvSpPr/>
          <p:nvPr/>
        </p:nvSpPr>
        <p:spPr>
          <a:xfrm>
            <a:off x="6424127" y="1566000"/>
            <a:ext cx="11789400" cy="811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18">
              <a:solidFill>
                <a:srgbClr val="FFFFFF"/>
              </a:solidFill>
              <a:latin typeface="Calibri"/>
              <a:ea typeface="Calibri"/>
              <a:cs typeface="Calibri"/>
              <a:sym typeface="Calibri"/>
            </a:endParaRPr>
          </a:p>
        </p:txBody>
      </p:sp>
      <p:sp>
        <p:nvSpPr>
          <p:cNvPr id="663" name="Google Shape;663;p15"/>
          <p:cNvSpPr/>
          <p:nvPr/>
        </p:nvSpPr>
        <p:spPr>
          <a:xfrm>
            <a:off x="16784456" y="220609"/>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64" name="Google Shape;664;p15"/>
          <p:cNvSpPr txBox="1"/>
          <p:nvPr/>
        </p:nvSpPr>
        <p:spPr>
          <a:xfrm>
            <a:off x="834703" y="675575"/>
            <a:ext cx="12573900" cy="1491900"/>
          </a:xfrm>
          <a:prstGeom prst="rect">
            <a:avLst/>
          </a:prstGeom>
          <a:noFill/>
          <a:ln>
            <a:noFill/>
          </a:ln>
        </p:spPr>
        <p:txBody>
          <a:bodyPr spcFirstLastPara="1" wrap="square" lIns="0" tIns="0" rIns="0" bIns="0" anchor="t" anchorCtr="0">
            <a:spAutoFit/>
          </a:bodyPr>
          <a:lstStyle/>
          <a:p>
            <a:pPr marL="0" marR="0" lvl="0" indent="0" algn="l" rtl="0">
              <a:lnSpc>
                <a:spcPct val="140044"/>
              </a:lnSpc>
              <a:spcBef>
                <a:spcPts val="0"/>
              </a:spcBef>
              <a:spcAft>
                <a:spcPts val="0"/>
              </a:spcAft>
              <a:buNone/>
            </a:pPr>
            <a:r>
              <a:rPr lang="en-US" sz="4038">
                <a:solidFill>
                  <a:srgbClr val="186931"/>
                </a:solidFill>
                <a:latin typeface="Century Gothic"/>
                <a:ea typeface="Century Gothic"/>
                <a:cs typeface="Century Gothic"/>
                <a:sym typeface="Century Gothic"/>
              </a:rPr>
              <a:t>PFMO MANAGEMENT STRUCTURE AND KEY STAKEHOLDERS</a:t>
            </a:r>
            <a:endParaRPr/>
          </a:p>
        </p:txBody>
      </p:sp>
      <p:sp>
        <p:nvSpPr>
          <p:cNvPr id="665" name="Google Shape;665;p15"/>
          <p:cNvSpPr txBox="1"/>
          <p:nvPr/>
        </p:nvSpPr>
        <p:spPr>
          <a:xfrm>
            <a:off x="834699" y="3429000"/>
            <a:ext cx="4743000" cy="5072100"/>
          </a:xfrm>
          <a:prstGeom prst="rect">
            <a:avLst/>
          </a:prstGeom>
          <a:noFill/>
          <a:ln>
            <a:noFill/>
          </a:ln>
        </p:spPr>
        <p:txBody>
          <a:bodyPr spcFirstLastPara="1" wrap="square" lIns="0" tIns="0" rIns="0" bIns="0" anchor="t" anchorCtr="0">
            <a:spAutoFit/>
          </a:bodyPr>
          <a:lstStyle/>
          <a:p>
            <a:pPr marL="0" marR="0" lvl="0" indent="0" algn="l" rtl="0">
              <a:lnSpc>
                <a:spcPct val="139933"/>
              </a:lnSpc>
              <a:spcBef>
                <a:spcPts val="0"/>
              </a:spcBef>
              <a:spcAft>
                <a:spcPts val="0"/>
              </a:spcAft>
              <a:buNone/>
            </a:pPr>
            <a:r>
              <a:rPr lang="en-US" sz="2424">
                <a:solidFill>
                  <a:srgbClr val="000000"/>
                </a:solidFill>
                <a:latin typeface="Century Gothic"/>
                <a:ea typeface="Century Gothic"/>
                <a:cs typeface="Century Gothic"/>
                <a:sym typeface="Century Gothic"/>
              </a:rPr>
              <a:t>Nigeria's Primary Health Care (PHC) system operates as a decentralized structure, designed to deliver comprehensive, accessible, and equitable health services. PFMOs must navigate this ecosystem effectively to ensure the seamless execution of their responsibilities.</a:t>
            </a:r>
            <a:endParaRPr/>
          </a:p>
        </p:txBody>
      </p:sp>
      <p:sp>
        <p:nvSpPr>
          <p:cNvPr id="666" name="Google Shape;666;p15"/>
          <p:cNvSpPr txBox="1"/>
          <p:nvPr/>
        </p:nvSpPr>
        <p:spPr>
          <a:xfrm>
            <a:off x="9241920" y="9417087"/>
            <a:ext cx="4365034" cy="266314"/>
          </a:xfrm>
          <a:prstGeom prst="rect">
            <a:avLst/>
          </a:prstGeom>
          <a:noFill/>
          <a:ln>
            <a:noFill/>
          </a:ln>
        </p:spPr>
        <p:txBody>
          <a:bodyPr spcFirstLastPara="1" wrap="square" lIns="0" tIns="0" rIns="0" bIns="0" anchor="t" anchorCtr="0">
            <a:spAutoFit/>
          </a:bodyPr>
          <a:lstStyle/>
          <a:p>
            <a:pPr marL="0" marR="0" lvl="0" indent="0" algn="ctr" rtl="0">
              <a:lnSpc>
                <a:spcPct val="140012"/>
              </a:lnSpc>
              <a:spcBef>
                <a:spcPts val="0"/>
              </a:spcBef>
              <a:spcAft>
                <a:spcPts val="0"/>
              </a:spcAft>
              <a:buNone/>
            </a:pPr>
            <a:r>
              <a:rPr lang="en-US" sz="1592">
                <a:solidFill>
                  <a:srgbClr val="000000"/>
                </a:solidFill>
                <a:latin typeface="Century Gothic"/>
                <a:ea typeface="Century Gothic"/>
                <a:cs typeface="Century Gothic"/>
                <a:sym typeface="Century Gothic"/>
              </a:rPr>
              <a:t>Fig. 1 PFMO Management Structure</a:t>
            </a:r>
            <a:endParaRPr/>
          </a:p>
        </p:txBody>
      </p:sp>
      <p:grpSp>
        <p:nvGrpSpPr>
          <p:cNvPr id="667" name="Google Shape;667;p15"/>
          <p:cNvGrpSpPr/>
          <p:nvPr/>
        </p:nvGrpSpPr>
        <p:grpSpPr>
          <a:xfrm>
            <a:off x="15205615" y="8567649"/>
            <a:ext cx="3217135" cy="1035681"/>
            <a:chOff x="5038838" y="5537947"/>
            <a:chExt cx="2123923" cy="683747"/>
          </a:xfrm>
        </p:grpSpPr>
        <p:sp>
          <p:nvSpPr>
            <p:cNvPr id="668" name="Google Shape;668;p15"/>
            <p:cNvSpPr txBox="1"/>
            <p:nvPr/>
          </p:nvSpPr>
          <p:spPr>
            <a:xfrm>
              <a:off x="5038838" y="5537947"/>
              <a:ext cx="1767997" cy="683747"/>
            </a:xfrm>
            <a:prstGeom prst="rect">
              <a:avLst/>
            </a:prstGeom>
            <a:solidFill>
              <a:srgbClr val="F2F2F2"/>
            </a:solidFill>
            <a:ln w="9525" cap="flat" cmpd="sng">
              <a:solidFill>
                <a:srgbClr val="7F7F7F"/>
              </a:solidFill>
              <a:prstDash val="solid"/>
              <a:miter lim="800000"/>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1666">
                <a:solidFill>
                  <a:srgbClr val="000000"/>
                </a:solidFill>
                <a:latin typeface="Arial"/>
                <a:ea typeface="Arial"/>
                <a:cs typeface="Arial"/>
                <a:sym typeface="Arial"/>
              </a:endParaRPr>
            </a:p>
          </p:txBody>
        </p:sp>
        <p:grpSp>
          <p:nvGrpSpPr>
            <p:cNvPr id="669" name="Google Shape;669;p15"/>
            <p:cNvGrpSpPr/>
            <p:nvPr/>
          </p:nvGrpSpPr>
          <p:grpSpPr>
            <a:xfrm>
              <a:off x="5323436" y="5709294"/>
              <a:ext cx="1839325" cy="440033"/>
              <a:chOff x="6211274" y="1599025"/>
              <a:chExt cx="1882490" cy="440033"/>
            </a:xfrm>
          </p:grpSpPr>
          <p:cxnSp>
            <p:nvCxnSpPr>
              <p:cNvPr id="670" name="Google Shape;670;p15"/>
              <p:cNvCxnSpPr/>
              <p:nvPr/>
            </p:nvCxnSpPr>
            <p:spPr>
              <a:xfrm>
                <a:off x="6211274" y="1697360"/>
                <a:ext cx="639892" cy="1363"/>
              </a:xfrm>
              <a:prstGeom prst="straightConnector1">
                <a:avLst/>
              </a:prstGeom>
              <a:noFill/>
              <a:ln w="19050" cap="flat" cmpd="sng">
                <a:solidFill>
                  <a:schemeClr val="dk1"/>
                </a:solidFill>
                <a:prstDash val="dash"/>
                <a:round/>
                <a:headEnd type="none" w="sm" len="sm"/>
                <a:tailEnd type="triangle" w="med" len="med"/>
              </a:ln>
            </p:spPr>
          </p:cxnSp>
          <p:sp>
            <p:nvSpPr>
              <p:cNvPr id="671" name="Google Shape;671;p15"/>
              <p:cNvSpPr txBox="1"/>
              <p:nvPr/>
            </p:nvSpPr>
            <p:spPr>
              <a:xfrm>
                <a:off x="6905191" y="1599025"/>
                <a:ext cx="1188573" cy="23083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66">
                    <a:solidFill>
                      <a:srgbClr val="000000"/>
                    </a:solidFill>
                    <a:latin typeface="Arial"/>
                    <a:ea typeface="Arial"/>
                    <a:cs typeface="Arial"/>
                    <a:sym typeface="Arial"/>
                  </a:rPr>
                  <a:t>Feedback</a:t>
                </a:r>
                <a:endParaRPr/>
              </a:p>
            </p:txBody>
          </p:sp>
          <p:cxnSp>
            <p:nvCxnSpPr>
              <p:cNvPr id="672" name="Google Shape;672;p15"/>
              <p:cNvCxnSpPr/>
              <p:nvPr/>
            </p:nvCxnSpPr>
            <p:spPr>
              <a:xfrm>
                <a:off x="6211274" y="1938349"/>
                <a:ext cx="639892" cy="1363"/>
              </a:xfrm>
              <a:prstGeom prst="straightConnector1">
                <a:avLst/>
              </a:prstGeom>
              <a:noFill/>
              <a:ln w="19050" cap="flat" cmpd="sng">
                <a:solidFill>
                  <a:schemeClr val="dk1"/>
                </a:solidFill>
                <a:prstDash val="solid"/>
                <a:round/>
                <a:headEnd type="none" w="sm" len="sm"/>
                <a:tailEnd type="triangle" w="med" len="med"/>
              </a:ln>
            </p:spPr>
          </p:cxnSp>
          <p:sp>
            <p:nvSpPr>
              <p:cNvPr id="673" name="Google Shape;673;p15"/>
              <p:cNvSpPr txBox="1"/>
              <p:nvPr/>
            </p:nvSpPr>
            <p:spPr>
              <a:xfrm>
                <a:off x="6905191" y="1808225"/>
                <a:ext cx="1188573" cy="23083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66">
                    <a:solidFill>
                      <a:srgbClr val="000000"/>
                    </a:solidFill>
                    <a:latin typeface="Arial"/>
                    <a:ea typeface="Arial"/>
                    <a:cs typeface="Arial"/>
                    <a:sym typeface="Arial"/>
                  </a:rPr>
                  <a:t>Reporting </a:t>
                </a:r>
                <a:endParaRPr/>
              </a:p>
            </p:txBody>
          </p:sp>
        </p:grpSp>
      </p:grpSp>
      <p:grpSp>
        <p:nvGrpSpPr>
          <p:cNvPr id="674" name="Google Shape;674;p15"/>
          <p:cNvGrpSpPr/>
          <p:nvPr/>
        </p:nvGrpSpPr>
        <p:grpSpPr>
          <a:xfrm>
            <a:off x="6782460" y="1627260"/>
            <a:ext cx="9009171" cy="7694400"/>
            <a:chOff x="3453280" y="894350"/>
            <a:chExt cx="6219226" cy="5415922"/>
          </a:xfrm>
        </p:grpSpPr>
        <p:cxnSp>
          <p:nvCxnSpPr>
            <p:cNvPr id="675" name="Google Shape;675;p15"/>
            <p:cNvCxnSpPr>
              <a:stCxn id="676" idx="1"/>
              <a:endCxn id="677" idx="1"/>
            </p:cNvCxnSpPr>
            <p:nvPr/>
          </p:nvCxnSpPr>
          <p:spPr>
            <a:xfrm>
              <a:off x="3481212" y="4363373"/>
              <a:ext cx="300" cy="1751400"/>
            </a:xfrm>
            <a:prstGeom prst="bentConnector3">
              <a:avLst>
                <a:gd name="adj1" fmla="val 30976831"/>
              </a:avLst>
            </a:prstGeom>
            <a:noFill/>
            <a:ln w="19050" cap="flat" cmpd="sng">
              <a:solidFill>
                <a:schemeClr val="dk1"/>
              </a:solidFill>
              <a:prstDash val="lgDashDot"/>
              <a:round/>
              <a:headEnd type="none" w="sm" len="sm"/>
              <a:tailEnd type="triangle" w="med" len="med"/>
            </a:ln>
          </p:spPr>
        </p:cxnSp>
        <p:sp>
          <p:nvSpPr>
            <p:cNvPr id="678" name="Google Shape;678;p15"/>
            <p:cNvSpPr/>
            <p:nvPr/>
          </p:nvSpPr>
          <p:spPr>
            <a:xfrm>
              <a:off x="8299806" y="1260957"/>
              <a:ext cx="1372699" cy="463545"/>
            </a:xfrm>
            <a:prstGeom prst="rect">
              <a:avLst/>
            </a:prstGeom>
            <a:solidFill>
              <a:srgbClr val="E3F1E3"/>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66">
                  <a:solidFill>
                    <a:srgbClr val="000000"/>
                  </a:solidFill>
                  <a:latin typeface="Arial"/>
                  <a:ea typeface="Arial"/>
                  <a:cs typeface="Arial"/>
                  <a:sym typeface="Arial"/>
                </a:rPr>
                <a:t>Innovius HQ</a:t>
              </a:r>
              <a:endParaRPr/>
            </a:p>
          </p:txBody>
        </p:sp>
        <p:sp>
          <p:nvSpPr>
            <p:cNvPr id="679" name="Google Shape;679;p15"/>
            <p:cNvSpPr/>
            <p:nvPr/>
          </p:nvSpPr>
          <p:spPr>
            <a:xfrm>
              <a:off x="3479718" y="3052254"/>
              <a:ext cx="1229482" cy="569581"/>
            </a:xfrm>
            <a:prstGeom prst="rect">
              <a:avLst/>
            </a:prstGeom>
            <a:solidFill>
              <a:srgbClr val="E3F1E3"/>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66">
                  <a:solidFill>
                    <a:srgbClr val="000000"/>
                  </a:solidFill>
                  <a:latin typeface="Arial"/>
                  <a:ea typeface="Arial"/>
                  <a:cs typeface="Arial"/>
                  <a:sym typeface="Arial"/>
                </a:rPr>
                <a:t>SPHCDA ES</a:t>
              </a:r>
              <a:endParaRPr/>
            </a:p>
            <a:p>
              <a:pPr marL="0" marR="0" lvl="0" indent="0" algn="ctr" rtl="0">
                <a:spcBef>
                  <a:spcPts val="0"/>
                </a:spcBef>
                <a:spcAft>
                  <a:spcPts val="0"/>
                </a:spcAft>
                <a:buNone/>
              </a:pPr>
              <a:r>
                <a:rPr lang="en-US" sz="1666">
                  <a:solidFill>
                    <a:srgbClr val="000000"/>
                  </a:solidFill>
                  <a:latin typeface="Arial"/>
                  <a:ea typeface="Arial"/>
                  <a:cs typeface="Arial"/>
                  <a:sym typeface="Arial"/>
                </a:rPr>
                <a:t>BHCPF FP</a:t>
              </a:r>
              <a:endParaRPr/>
            </a:p>
          </p:txBody>
        </p:sp>
        <p:sp>
          <p:nvSpPr>
            <p:cNvPr id="677" name="Google Shape;677;p15"/>
            <p:cNvSpPr/>
            <p:nvPr/>
          </p:nvSpPr>
          <p:spPr>
            <a:xfrm>
              <a:off x="3481212" y="5919166"/>
              <a:ext cx="1058485" cy="391106"/>
            </a:xfrm>
            <a:prstGeom prst="rect">
              <a:avLst/>
            </a:prstGeom>
            <a:solidFill>
              <a:srgbClr val="E3F1E3"/>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66">
                  <a:solidFill>
                    <a:srgbClr val="000000"/>
                  </a:solidFill>
                  <a:latin typeface="Arial"/>
                  <a:ea typeface="Arial"/>
                  <a:cs typeface="Arial"/>
                  <a:sym typeface="Arial"/>
                </a:rPr>
                <a:t>WDC</a:t>
              </a:r>
              <a:endParaRPr/>
            </a:p>
          </p:txBody>
        </p:sp>
        <p:sp>
          <p:nvSpPr>
            <p:cNvPr id="680" name="Google Shape;680;p15"/>
            <p:cNvSpPr/>
            <p:nvPr/>
          </p:nvSpPr>
          <p:spPr>
            <a:xfrm>
              <a:off x="8299806" y="2180897"/>
              <a:ext cx="1372699" cy="463545"/>
            </a:xfrm>
            <a:prstGeom prst="rect">
              <a:avLst/>
            </a:prstGeom>
            <a:solidFill>
              <a:srgbClr val="E3F1E3"/>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66">
                  <a:solidFill>
                    <a:srgbClr val="000000"/>
                  </a:solidFill>
                  <a:latin typeface="Arial"/>
                  <a:ea typeface="Arial"/>
                  <a:cs typeface="Arial"/>
                  <a:sym typeface="Arial"/>
                </a:rPr>
                <a:t>Zonal Liaison</a:t>
              </a:r>
              <a:endParaRPr/>
            </a:p>
          </p:txBody>
        </p:sp>
        <p:sp>
          <p:nvSpPr>
            <p:cNvPr id="681" name="Google Shape;681;p15"/>
            <p:cNvSpPr/>
            <p:nvPr/>
          </p:nvSpPr>
          <p:spPr>
            <a:xfrm>
              <a:off x="8299806" y="3077711"/>
              <a:ext cx="1372699" cy="463545"/>
            </a:xfrm>
            <a:prstGeom prst="rect">
              <a:avLst/>
            </a:prstGeom>
            <a:solidFill>
              <a:srgbClr val="E3F1E3"/>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66">
                  <a:solidFill>
                    <a:srgbClr val="000000"/>
                  </a:solidFill>
                  <a:latin typeface="Arial"/>
                  <a:ea typeface="Arial"/>
                  <a:cs typeface="Arial"/>
                  <a:sym typeface="Arial"/>
                </a:rPr>
                <a:t>SPHCB</a:t>
              </a:r>
              <a:endParaRPr/>
            </a:p>
          </p:txBody>
        </p:sp>
        <p:cxnSp>
          <p:nvCxnSpPr>
            <p:cNvPr id="682" name="Google Shape;682;p15"/>
            <p:cNvCxnSpPr/>
            <p:nvPr/>
          </p:nvCxnSpPr>
          <p:spPr>
            <a:xfrm>
              <a:off x="5805250" y="1598959"/>
              <a:ext cx="2180653" cy="0"/>
            </a:xfrm>
            <a:prstGeom prst="straightConnector1">
              <a:avLst/>
            </a:prstGeom>
            <a:noFill/>
            <a:ln w="19050" cap="flat" cmpd="sng">
              <a:solidFill>
                <a:schemeClr val="dk1"/>
              </a:solidFill>
              <a:prstDash val="solid"/>
              <a:round/>
              <a:headEnd type="none" w="sm" len="sm"/>
              <a:tailEnd type="triangle" w="med" len="med"/>
            </a:ln>
          </p:spPr>
        </p:cxnSp>
        <p:cxnSp>
          <p:nvCxnSpPr>
            <p:cNvPr id="683" name="Google Shape;683;p15"/>
            <p:cNvCxnSpPr/>
            <p:nvPr/>
          </p:nvCxnSpPr>
          <p:spPr>
            <a:xfrm rot="10800000">
              <a:off x="5805250" y="1376843"/>
              <a:ext cx="2180653" cy="0"/>
            </a:xfrm>
            <a:prstGeom prst="straightConnector1">
              <a:avLst/>
            </a:prstGeom>
            <a:noFill/>
            <a:ln w="19050" cap="flat" cmpd="sng">
              <a:solidFill>
                <a:schemeClr val="dk1"/>
              </a:solidFill>
              <a:prstDash val="dashDot"/>
              <a:round/>
              <a:headEnd type="none" w="sm" len="sm"/>
              <a:tailEnd type="triangle" w="med" len="med"/>
            </a:ln>
          </p:spPr>
        </p:cxnSp>
        <p:sp>
          <p:nvSpPr>
            <p:cNvPr id="684" name="Google Shape;684;p15"/>
            <p:cNvSpPr/>
            <p:nvPr/>
          </p:nvSpPr>
          <p:spPr>
            <a:xfrm>
              <a:off x="8299806" y="5014873"/>
              <a:ext cx="1372700" cy="463164"/>
            </a:xfrm>
            <a:prstGeom prst="rect">
              <a:avLst/>
            </a:prstGeom>
            <a:solidFill>
              <a:srgbClr val="BFBFBF"/>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66">
                  <a:solidFill>
                    <a:srgbClr val="000000"/>
                  </a:solidFill>
                  <a:latin typeface="Arial"/>
                  <a:ea typeface="Arial"/>
                  <a:cs typeface="Arial"/>
                  <a:sym typeface="Arial"/>
                </a:rPr>
                <a:t>PFMOs</a:t>
              </a:r>
              <a:endParaRPr sz="1666">
                <a:solidFill>
                  <a:srgbClr val="000000"/>
                </a:solidFill>
                <a:latin typeface="Arial"/>
                <a:ea typeface="Arial"/>
                <a:cs typeface="Arial"/>
                <a:sym typeface="Arial"/>
              </a:endParaRPr>
            </a:p>
          </p:txBody>
        </p:sp>
        <p:sp>
          <p:nvSpPr>
            <p:cNvPr id="676" name="Google Shape;676;p15"/>
            <p:cNvSpPr/>
            <p:nvPr/>
          </p:nvSpPr>
          <p:spPr>
            <a:xfrm>
              <a:off x="3481212" y="4167820"/>
              <a:ext cx="1058485" cy="391106"/>
            </a:xfrm>
            <a:prstGeom prst="rect">
              <a:avLst/>
            </a:prstGeom>
            <a:solidFill>
              <a:srgbClr val="E3F1E3"/>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66">
                  <a:solidFill>
                    <a:srgbClr val="000000"/>
                  </a:solidFill>
                  <a:latin typeface="Arial"/>
                  <a:ea typeface="Arial"/>
                  <a:cs typeface="Arial"/>
                  <a:sym typeface="Arial"/>
                </a:rPr>
                <a:t>LGHA</a:t>
              </a:r>
              <a:endParaRPr/>
            </a:p>
          </p:txBody>
        </p:sp>
        <p:sp>
          <p:nvSpPr>
            <p:cNvPr id="685" name="Google Shape;685;p15"/>
            <p:cNvSpPr txBox="1"/>
            <p:nvPr/>
          </p:nvSpPr>
          <p:spPr>
            <a:xfrm>
              <a:off x="5024627" y="3132356"/>
              <a:ext cx="876599" cy="428779"/>
            </a:xfrm>
            <a:prstGeom prst="rect">
              <a:avLst/>
            </a:prstGeom>
            <a:solidFill>
              <a:srgbClr val="EDF9EF"/>
            </a:solidFill>
            <a:ln w="9525" cap="flat" cmpd="sng">
              <a:solidFill>
                <a:srgbClr val="7F7F7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1666">
                  <a:solidFill>
                    <a:srgbClr val="000000"/>
                  </a:solidFill>
                  <a:latin typeface="Arial"/>
                  <a:ea typeface="Arial"/>
                  <a:cs typeface="Arial"/>
                  <a:sym typeface="Arial"/>
                </a:rPr>
                <a:t>NPHCDA SC</a:t>
              </a:r>
              <a:endParaRPr/>
            </a:p>
          </p:txBody>
        </p:sp>
        <p:cxnSp>
          <p:nvCxnSpPr>
            <p:cNvPr id="686" name="Google Shape;686;p15"/>
            <p:cNvCxnSpPr/>
            <p:nvPr/>
          </p:nvCxnSpPr>
          <p:spPr>
            <a:xfrm rot="10800000">
              <a:off x="4437954" y="5312851"/>
              <a:ext cx="3675892" cy="0"/>
            </a:xfrm>
            <a:prstGeom prst="straightConnector1">
              <a:avLst/>
            </a:prstGeom>
            <a:noFill/>
            <a:ln w="19050" cap="flat" cmpd="sng">
              <a:solidFill>
                <a:schemeClr val="dk1"/>
              </a:solidFill>
              <a:prstDash val="dash"/>
              <a:round/>
              <a:headEnd type="none" w="sm" len="sm"/>
              <a:tailEnd type="triangle" w="med" len="med"/>
            </a:ln>
          </p:spPr>
        </p:cxnSp>
        <p:cxnSp>
          <p:nvCxnSpPr>
            <p:cNvPr id="687" name="Google Shape;687;p15"/>
            <p:cNvCxnSpPr/>
            <p:nvPr/>
          </p:nvCxnSpPr>
          <p:spPr>
            <a:xfrm rot="5400000">
              <a:off x="5115670" y="1903115"/>
              <a:ext cx="457750" cy="0"/>
            </a:xfrm>
            <a:prstGeom prst="straightConnector1">
              <a:avLst/>
            </a:prstGeom>
            <a:noFill/>
            <a:ln w="19050" cap="flat" cmpd="sng">
              <a:solidFill>
                <a:schemeClr val="dk1"/>
              </a:solidFill>
              <a:prstDash val="dashDot"/>
              <a:round/>
              <a:headEnd type="none" w="sm" len="sm"/>
              <a:tailEnd type="triangle" w="med" len="med"/>
            </a:ln>
          </p:spPr>
        </p:cxnSp>
        <p:cxnSp>
          <p:nvCxnSpPr>
            <p:cNvPr id="688" name="Google Shape;688;p15"/>
            <p:cNvCxnSpPr/>
            <p:nvPr/>
          </p:nvCxnSpPr>
          <p:spPr>
            <a:xfrm rot="-5400000">
              <a:off x="3714936" y="3877141"/>
              <a:ext cx="355711" cy="0"/>
            </a:xfrm>
            <a:prstGeom prst="straightConnector1">
              <a:avLst/>
            </a:prstGeom>
            <a:noFill/>
            <a:ln w="19050" cap="flat" cmpd="sng">
              <a:solidFill>
                <a:schemeClr val="dk1"/>
              </a:solidFill>
              <a:prstDash val="solid"/>
              <a:round/>
              <a:headEnd type="none" w="sm" len="sm"/>
              <a:tailEnd type="triangle" w="med" len="med"/>
            </a:ln>
          </p:spPr>
        </p:cxnSp>
        <p:cxnSp>
          <p:nvCxnSpPr>
            <p:cNvPr id="689" name="Google Shape;689;p15"/>
            <p:cNvCxnSpPr/>
            <p:nvPr/>
          </p:nvCxnSpPr>
          <p:spPr>
            <a:xfrm rot="5400000">
              <a:off x="4011776" y="3877141"/>
              <a:ext cx="355711" cy="0"/>
            </a:xfrm>
            <a:prstGeom prst="straightConnector1">
              <a:avLst/>
            </a:prstGeom>
            <a:noFill/>
            <a:ln w="19050" cap="flat" cmpd="sng">
              <a:solidFill>
                <a:schemeClr val="dk1"/>
              </a:solidFill>
              <a:prstDash val="dashDot"/>
              <a:round/>
              <a:headEnd type="none" w="sm" len="sm"/>
              <a:tailEnd type="triangle" w="med" len="med"/>
            </a:ln>
          </p:spPr>
        </p:cxnSp>
        <p:cxnSp>
          <p:nvCxnSpPr>
            <p:cNvPr id="690" name="Google Shape;690;p15"/>
            <p:cNvCxnSpPr/>
            <p:nvPr/>
          </p:nvCxnSpPr>
          <p:spPr>
            <a:xfrm rot="-5400000">
              <a:off x="3713919" y="4801501"/>
              <a:ext cx="340368" cy="0"/>
            </a:xfrm>
            <a:prstGeom prst="straightConnector1">
              <a:avLst/>
            </a:prstGeom>
            <a:noFill/>
            <a:ln w="19050" cap="flat" cmpd="sng">
              <a:solidFill>
                <a:schemeClr val="dk1"/>
              </a:solidFill>
              <a:prstDash val="solid"/>
              <a:round/>
              <a:headEnd type="none" w="sm" len="sm"/>
              <a:tailEnd type="triangle" w="med" len="med"/>
            </a:ln>
          </p:spPr>
        </p:cxnSp>
        <p:cxnSp>
          <p:nvCxnSpPr>
            <p:cNvPr id="691" name="Google Shape;691;p15"/>
            <p:cNvCxnSpPr/>
            <p:nvPr/>
          </p:nvCxnSpPr>
          <p:spPr>
            <a:xfrm rot="5400000">
              <a:off x="4010759" y="4801501"/>
              <a:ext cx="340368" cy="0"/>
            </a:xfrm>
            <a:prstGeom prst="straightConnector1">
              <a:avLst/>
            </a:prstGeom>
            <a:noFill/>
            <a:ln w="19050" cap="flat" cmpd="sng">
              <a:solidFill>
                <a:schemeClr val="dk1"/>
              </a:solidFill>
              <a:prstDash val="dashDot"/>
              <a:round/>
              <a:headEnd type="none" w="sm" len="sm"/>
              <a:tailEnd type="triangle" w="med" len="med"/>
            </a:ln>
          </p:spPr>
        </p:cxnSp>
        <p:cxnSp>
          <p:nvCxnSpPr>
            <p:cNvPr id="692" name="Google Shape;692;p15"/>
            <p:cNvCxnSpPr/>
            <p:nvPr/>
          </p:nvCxnSpPr>
          <p:spPr>
            <a:xfrm rot="-5400000">
              <a:off x="3836948" y="5687692"/>
              <a:ext cx="444637" cy="0"/>
            </a:xfrm>
            <a:prstGeom prst="straightConnector1">
              <a:avLst/>
            </a:prstGeom>
            <a:noFill/>
            <a:ln w="19050" cap="flat" cmpd="sng">
              <a:solidFill>
                <a:schemeClr val="dk1"/>
              </a:solidFill>
              <a:prstDash val="solid"/>
              <a:round/>
              <a:headEnd type="none" w="sm" len="sm"/>
              <a:tailEnd type="triangle" w="med" len="med"/>
            </a:ln>
          </p:spPr>
        </p:cxnSp>
        <p:cxnSp>
          <p:nvCxnSpPr>
            <p:cNvPr id="693" name="Google Shape;693;p15"/>
            <p:cNvCxnSpPr/>
            <p:nvPr/>
          </p:nvCxnSpPr>
          <p:spPr>
            <a:xfrm rot="-5400000">
              <a:off x="8658171" y="1968819"/>
              <a:ext cx="266782" cy="0"/>
            </a:xfrm>
            <a:prstGeom prst="straightConnector1">
              <a:avLst/>
            </a:prstGeom>
            <a:noFill/>
            <a:ln w="19050" cap="flat" cmpd="sng">
              <a:solidFill>
                <a:schemeClr val="dk1"/>
              </a:solidFill>
              <a:prstDash val="solid"/>
              <a:round/>
              <a:headEnd type="none" w="sm" len="sm"/>
              <a:tailEnd type="triangle" w="med" len="med"/>
            </a:ln>
          </p:spPr>
        </p:cxnSp>
        <p:cxnSp>
          <p:nvCxnSpPr>
            <p:cNvPr id="694" name="Google Shape;694;p15"/>
            <p:cNvCxnSpPr/>
            <p:nvPr/>
          </p:nvCxnSpPr>
          <p:spPr>
            <a:xfrm rot="5400000">
              <a:off x="9020906" y="1968819"/>
              <a:ext cx="266782" cy="0"/>
            </a:xfrm>
            <a:prstGeom prst="straightConnector1">
              <a:avLst/>
            </a:prstGeom>
            <a:noFill/>
            <a:ln w="19050" cap="flat" cmpd="sng">
              <a:solidFill>
                <a:schemeClr val="dk1"/>
              </a:solidFill>
              <a:prstDash val="dashDot"/>
              <a:round/>
              <a:headEnd type="none" w="sm" len="sm"/>
              <a:tailEnd type="triangle" w="med" len="med"/>
            </a:ln>
          </p:spPr>
        </p:cxnSp>
        <p:cxnSp>
          <p:nvCxnSpPr>
            <p:cNvPr id="695" name="Google Shape;695;p15"/>
            <p:cNvCxnSpPr/>
            <p:nvPr/>
          </p:nvCxnSpPr>
          <p:spPr>
            <a:xfrm rot="-5400000">
              <a:off x="8658171" y="2889458"/>
              <a:ext cx="266782" cy="0"/>
            </a:xfrm>
            <a:prstGeom prst="straightConnector1">
              <a:avLst/>
            </a:prstGeom>
            <a:noFill/>
            <a:ln w="19050" cap="flat" cmpd="sng">
              <a:solidFill>
                <a:schemeClr val="dk1"/>
              </a:solidFill>
              <a:prstDash val="solid"/>
              <a:round/>
              <a:headEnd type="none" w="sm" len="sm"/>
              <a:tailEnd type="triangle" w="med" len="med"/>
            </a:ln>
          </p:spPr>
        </p:cxnSp>
        <p:cxnSp>
          <p:nvCxnSpPr>
            <p:cNvPr id="696" name="Google Shape;696;p15"/>
            <p:cNvCxnSpPr/>
            <p:nvPr/>
          </p:nvCxnSpPr>
          <p:spPr>
            <a:xfrm rot="5400000">
              <a:off x="9020906" y="2889458"/>
              <a:ext cx="266782" cy="0"/>
            </a:xfrm>
            <a:prstGeom prst="straightConnector1">
              <a:avLst/>
            </a:prstGeom>
            <a:noFill/>
            <a:ln w="19050" cap="flat" cmpd="sng">
              <a:solidFill>
                <a:schemeClr val="dk1"/>
              </a:solidFill>
              <a:prstDash val="dashDot"/>
              <a:round/>
              <a:headEnd type="none" w="sm" len="sm"/>
              <a:tailEnd type="triangle" w="med" len="med"/>
            </a:ln>
          </p:spPr>
        </p:cxnSp>
        <p:cxnSp>
          <p:nvCxnSpPr>
            <p:cNvPr id="697" name="Google Shape;697;p15"/>
            <p:cNvCxnSpPr/>
            <p:nvPr/>
          </p:nvCxnSpPr>
          <p:spPr>
            <a:xfrm rot="-5400000">
              <a:off x="8257998" y="4233127"/>
              <a:ext cx="1067130" cy="0"/>
            </a:xfrm>
            <a:prstGeom prst="straightConnector1">
              <a:avLst/>
            </a:prstGeom>
            <a:noFill/>
            <a:ln w="19050" cap="flat" cmpd="sng">
              <a:solidFill>
                <a:schemeClr val="dk1"/>
              </a:solidFill>
              <a:prstDash val="solid"/>
              <a:round/>
              <a:headEnd type="none" w="sm" len="sm"/>
              <a:tailEnd type="triangle" w="med" len="med"/>
            </a:ln>
          </p:spPr>
        </p:cxnSp>
        <p:cxnSp>
          <p:nvCxnSpPr>
            <p:cNvPr id="698" name="Google Shape;698;p15"/>
            <p:cNvCxnSpPr/>
            <p:nvPr/>
          </p:nvCxnSpPr>
          <p:spPr>
            <a:xfrm rot="5400000">
              <a:off x="8620733" y="4233127"/>
              <a:ext cx="1067130" cy="0"/>
            </a:xfrm>
            <a:prstGeom prst="straightConnector1">
              <a:avLst/>
            </a:prstGeom>
            <a:noFill/>
            <a:ln w="19050" cap="flat" cmpd="sng">
              <a:solidFill>
                <a:schemeClr val="dk1"/>
              </a:solidFill>
              <a:prstDash val="dashDot"/>
              <a:round/>
              <a:headEnd type="none" w="sm" len="sm"/>
              <a:tailEnd type="triangle" w="med" len="med"/>
            </a:ln>
          </p:spPr>
        </p:cxnSp>
        <p:sp>
          <p:nvSpPr>
            <p:cNvPr id="699" name="Google Shape;699;p15"/>
            <p:cNvSpPr txBox="1"/>
            <p:nvPr/>
          </p:nvSpPr>
          <p:spPr>
            <a:xfrm>
              <a:off x="5589550" y="5131989"/>
              <a:ext cx="1372800" cy="3609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666">
                  <a:solidFill>
                    <a:srgbClr val="000000"/>
                  </a:solidFill>
                  <a:latin typeface="Arial"/>
                  <a:ea typeface="Arial"/>
                  <a:cs typeface="Arial"/>
                  <a:sym typeface="Arial"/>
                </a:rPr>
                <a:t>Bi monthly monitoring </a:t>
              </a:r>
              <a:endParaRPr/>
            </a:p>
          </p:txBody>
        </p:sp>
        <p:grpSp>
          <p:nvGrpSpPr>
            <p:cNvPr id="700" name="Google Shape;700;p15"/>
            <p:cNvGrpSpPr/>
            <p:nvPr/>
          </p:nvGrpSpPr>
          <p:grpSpPr>
            <a:xfrm>
              <a:off x="3664877" y="4948057"/>
              <a:ext cx="732192" cy="622493"/>
              <a:chOff x="1474144" y="4955694"/>
              <a:chExt cx="798267" cy="640080"/>
            </a:xfrm>
          </p:grpSpPr>
          <p:sp>
            <p:nvSpPr>
              <p:cNvPr id="701" name="Google Shape;701;p15"/>
              <p:cNvSpPr txBox="1"/>
              <p:nvPr/>
            </p:nvSpPr>
            <p:spPr>
              <a:xfrm>
                <a:off x="1474144" y="4989403"/>
                <a:ext cx="356878" cy="18558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666">
                    <a:solidFill>
                      <a:srgbClr val="000000"/>
                    </a:solidFill>
                    <a:latin typeface="Arial"/>
                    <a:ea typeface="Arial"/>
                    <a:cs typeface="Arial"/>
                    <a:sym typeface="Arial"/>
                  </a:rPr>
                  <a:t>PHC</a:t>
                </a:r>
                <a:endParaRPr/>
              </a:p>
            </p:txBody>
          </p:sp>
          <p:pic>
            <p:nvPicPr>
              <p:cNvPr id="702" name="Google Shape;702;p15" descr="Hospital"/>
              <p:cNvPicPr preferRelativeResize="0"/>
              <p:nvPr/>
            </p:nvPicPr>
            <p:blipFill rotWithShape="1">
              <a:blip r:embed="rId5">
                <a:alphaModFix/>
              </a:blip>
              <a:srcRect/>
              <a:stretch/>
            </p:blipFill>
            <p:spPr>
              <a:xfrm>
                <a:off x="1632331" y="4955694"/>
                <a:ext cx="640080" cy="640080"/>
              </a:xfrm>
              <a:prstGeom prst="rect">
                <a:avLst/>
              </a:prstGeom>
              <a:noFill/>
              <a:ln>
                <a:noFill/>
              </a:ln>
            </p:spPr>
          </p:pic>
        </p:grpSp>
        <p:sp>
          <p:nvSpPr>
            <p:cNvPr id="703" name="Google Shape;703;p15"/>
            <p:cNvSpPr txBox="1"/>
            <p:nvPr/>
          </p:nvSpPr>
          <p:spPr>
            <a:xfrm>
              <a:off x="4122445" y="5583685"/>
              <a:ext cx="503227" cy="180481"/>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666">
                  <a:solidFill>
                    <a:srgbClr val="000000"/>
                  </a:solidFill>
                  <a:latin typeface="Arial"/>
                  <a:ea typeface="Arial"/>
                  <a:cs typeface="Arial"/>
                  <a:sym typeface="Arial"/>
                </a:rPr>
                <a:t>Liaison</a:t>
              </a:r>
              <a:endParaRPr/>
            </a:p>
          </p:txBody>
        </p:sp>
        <p:sp>
          <p:nvSpPr>
            <p:cNvPr id="704" name="Google Shape;704;p15"/>
            <p:cNvSpPr txBox="1"/>
            <p:nvPr/>
          </p:nvSpPr>
          <p:spPr>
            <a:xfrm>
              <a:off x="4288547" y="4683386"/>
              <a:ext cx="661852" cy="180481"/>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666">
                  <a:solidFill>
                    <a:srgbClr val="000000"/>
                  </a:solidFill>
                  <a:latin typeface="Arial"/>
                  <a:ea typeface="Arial"/>
                  <a:cs typeface="Arial"/>
                  <a:sym typeface="Arial"/>
                </a:rPr>
                <a:t>Oversight</a:t>
              </a:r>
              <a:endParaRPr/>
            </a:p>
          </p:txBody>
        </p:sp>
        <p:cxnSp>
          <p:nvCxnSpPr>
            <p:cNvPr id="705" name="Google Shape;705;p15"/>
            <p:cNvCxnSpPr/>
            <p:nvPr/>
          </p:nvCxnSpPr>
          <p:spPr>
            <a:xfrm>
              <a:off x="4003644" y="1896751"/>
              <a:ext cx="0" cy="1091747"/>
            </a:xfrm>
            <a:prstGeom prst="straightConnector1">
              <a:avLst/>
            </a:prstGeom>
            <a:noFill/>
            <a:ln w="19050" cap="flat" cmpd="sng">
              <a:solidFill>
                <a:schemeClr val="dk1"/>
              </a:solidFill>
              <a:prstDash val="dashDot"/>
              <a:round/>
              <a:headEnd type="none" w="sm" len="sm"/>
              <a:tailEnd type="triangle" w="med" len="med"/>
            </a:ln>
          </p:spPr>
        </p:cxnSp>
        <p:cxnSp>
          <p:nvCxnSpPr>
            <p:cNvPr id="706" name="Google Shape;706;p15"/>
            <p:cNvCxnSpPr/>
            <p:nvPr/>
          </p:nvCxnSpPr>
          <p:spPr>
            <a:xfrm>
              <a:off x="6031566" y="3389645"/>
              <a:ext cx="2180653" cy="0"/>
            </a:xfrm>
            <a:prstGeom prst="straightConnector1">
              <a:avLst/>
            </a:prstGeom>
            <a:noFill/>
            <a:ln w="19050" cap="flat" cmpd="sng">
              <a:solidFill>
                <a:schemeClr val="dk1"/>
              </a:solidFill>
              <a:prstDash val="solid"/>
              <a:round/>
              <a:headEnd type="stealth" w="sm" len="sm"/>
              <a:tailEnd type="triangle" w="med" len="med"/>
            </a:ln>
          </p:spPr>
        </p:cxnSp>
        <p:sp>
          <p:nvSpPr>
            <p:cNvPr id="707" name="Google Shape;707;p15"/>
            <p:cNvSpPr txBox="1"/>
            <p:nvPr/>
          </p:nvSpPr>
          <p:spPr>
            <a:xfrm>
              <a:off x="6856880" y="3192544"/>
              <a:ext cx="1097280" cy="180481"/>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666">
                  <a:solidFill>
                    <a:srgbClr val="000000"/>
                  </a:solidFill>
                  <a:latin typeface="Arial"/>
                  <a:ea typeface="Arial"/>
                  <a:cs typeface="Arial"/>
                  <a:sym typeface="Arial"/>
                </a:rPr>
                <a:t>Liaison</a:t>
              </a:r>
              <a:endParaRPr/>
            </a:p>
          </p:txBody>
        </p:sp>
        <p:cxnSp>
          <p:nvCxnSpPr>
            <p:cNvPr id="708" name="Google Shape;708;p15"/>
            <p:cNvCxnSpPr/>
            <p:nvPr/>
          </p:nvCxnSpPr>
          <p:spPr>
            <a:xfrm rot="-5400000">
              <a:off x="4074356" y="2820737"/>
              <a:ext cx="404225" cy="0"/>
            </a:xfrm>
            <a:prstGeom prst="straightConnector1">
              <a:avLst/>
            </a:prstGeom>
            <a:noFill/>
            <a:ln w="19050" cap="flat" cmpd="sng">
              <a:solidFill>
                <a:schemeClr val="dk1"/>
              </a:solidFill>
              <a:prstDash val="solid"/>
              <a:round/>
              <a:headEnd type="none" w="sm" len="sm"/>
              <a:tailEnd type="triangle" w="med" len="med"/>
            </a:ln>
          </p:spPr>
        </p:cxnSp>
        <p:sp>
          <p:nvSpPr>
            <p:cNvPr id="709" name="Google Shape;709;p15"/>
            <p:cNvSpPr txBox="1"/>
            <p:nvPr/>
          </p:nvSpPr>
          <p:spPr>
            <a:xfrm>
              <a:off x="4059266" y="2150893"/>
              <a:ext cx="757376" cy="428779"/>
            </a:xfrm>
            <a:prstGeom prst="rect">
              <a:avLst/>
            </a:prstGeom>
            <a:solidFill>
              <a:srgbClr val="EDF9EF"/>
            </a:solidFill>
            <a:ln w="9525" cap="flat" cmpd="sng">
              <a:solidFill>
                <a:srgbClr val="7F7F7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1666">
                  <a:solidFill>
                    <a:srgbClr val="000000"/>
                  </a:solidFill>
                  <a:latin typeface="Arial"/>
                  <a:ea typeface="Arial"/>
                  <a:cs typeface="Arial"/>
                  <a:sym typeface="Arial"/>
                </a:rPr>
                <a:t>SMOH </a:t>
              </a:r>
              <a:endParaRPr/>
            </a:p>
            <a:p>
              <a:pPr marL="0" marR="0" lvl="0" indent="0" algn="l" rtl="0">
                <a:spcBef>
                  <a:spcPts val="0"/>
                </a:spcBef>
                <a:spcAft>
                  <a:spcPts val="0"/>
                </a:spcAft>
                <a:buNone/>
              </a:pPr>
              <a:r>
                <a:rPr lang="en-US" sz="1666">
                  <a:solidFill>
                    <a:srgbClr val="000000"/>
                  </a:solidFill>
                  <a:latin typeface="Arial"/>
                  <a:ea typeface="Arial"/>
                  <a:cs typeface="Arial"/>
                  <a:sym typeface="Arial"/>
                </a:rPr>
                <a:t>BHCPF </a:t>
              </a:r>
              <a:endParaRPr/>
            </a:p>
          </p:txBody>
        </p:sp>
        <p:cxnSp>
          <p:nvCxnSpPr>
            <p:cNvPr id="710" name="Google Shape;710;p15"/>
            <p:cNvCxnSpPr/>
            <p:nvPr/>
          </p:nvCxnSpPr>
          <p:spPr>
            <a:xfrm rot="5400000">
              <a:off x="5115670" y="2888275"/>
              <a:ext cx="457750" cy="0"/>
            </a:xfrm>
            <a:prstGeom prst="straightConnector1">
              <a:avLst/>
            </a:prstGeom>
            <a:noFill/>
            <a:ln w="19050" cap="flat" cmpd="sng">
              <a:solidFill>
                <a:schemeClr val="dk1"/>
              </a:solidFill>
              <a:prstDash val="dashDot"/>
              <a:round/>
              <a:headEnd type="none" w="sm" len="sm"/>
              <a:tailEnd type="triangle" w="med" len="med"/>
            </a:ln>
          </p:spPr>
        </p:cxnSp>
        <p:sp>
          <p:nvSpPr>
            <p:cNvPr id="711" name="Google Shape;711;p15"/>
            <p:cNvSpPr txBox="1"/>
            <p:nvPr/>
          </p:nvSpPr>
          <p:spPr>
            <a:xfrm>
              <a:off x="5024626" y="3742349"/>
              <a:ext cx="757376" cy="428779"/>
            </a:xfrm>
            <a:prstGeom prst="rect">
              <a:avLst/>
            </a:prstGeom>
            <a:solidFill>
              <a:srgbClr val="EDF9EF"/>
            </a:solidFill>
            <a:ln w="9525" cap="flat" cmpd="sng">
              <a:solidFill>
                <a:srgbClr val="7F7F7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1666">
                  <a:solidFill>
                    <a:srgbClr val="000000"/>
                  </a:solidFill>
                  <a:latin typeface="Arial"/>
                  <a:ea typeface="Arial"/>
                  <a:cs typeface="Arial"/>
                  <a:sym typeface="Arial"/>
                </a:rPr>
                <a:t>LGAC</a:t>
              </a:r>
              <a:endParaRPr/>
            </a:p>
          </p:txBody>
        </p:sp>
        <p:cxnSp>
          <p:nvCxnSpPr>
            <p:cNvPr id="712" name="Google Shape;712;p15"/>
            <p:cNvCxnSpPr/>
            <p:nvPr/>
          </p:nvCxnSpPr>
          <p:spPr>
            <a:xfrm>
              <a:off x="4731504" y="3389645"/>
              <a:ext cx="293122" cy="0"/>
            </a:xfrm>
            <a:prstGeom prst="straightConnector1">
              <a:avLst/>
            </a:prstGeom>
            <a:noFill/>
            <a:ln w="19050" cap="flat" cmpd="sng">
              <a:solidFill>
                <a:schemeClr val="dk1"/>
              </a:solidFill>
              <a:prstDash val="dashDot"/>
              <a:round/>
              <a:headEnd type="none" w="sm" len="sm"/>
              <a:tailEnd type="triangle" w="med" len="med"/>
            </a:ln>
          </p:spPr>
        </p:cxnSp>
        <p:sp>
          <p:nvSpPr>
            <p:cNvPr id="713" name="Google Shape;713;p15"/>
            <p:cNvSpPr txBox="1"/>
            <p:nvPr/>
          </p:nvSpPr>
          <p:spPr>
            <a:xfrm>
              <a:off x="5024626" y="2154757"/>
              <a:ext cx="757376" cy="428779"/>
            </a:xfrm>
            <a:prstGeom prst="rect">
              <a:avLst/>
            </a:prstGeom>
            <a:solidFill>
              <a:srgbClr val="EDF9EF"/>
            </a:solidFill>
            <a:ln w="9525" cap="flat" cmpd="sng">
              <a:solidFill>
                <a:srgbClr val="7F7F7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1666">
                  <a:solidFill>
                    <a:srgbClr val="000000"/>
                  </a:solidFill>
                  <a:latin typeface="Arial"/>
                  <a:ea typeface="Arial"/>
                  <a:cs typeface="Arial"/>
                  <a:sym typeface="Arial"/>
                </a:rPr>
                <a:t>Zonal director</a:t>
              </a:r>
              <a:endParaRPr/>
            </a:p>
          </p:txBody>
        </p:sp>
        <p:sp>
          <p:nvSpPr>
            <p:cNvPr id="714" name="Google Shape;714;p15"/>
            <p:cNvSpPr/>
            <p:nvPr/>
          </p:nvSpPr>
          <p:spPr>
            <a:xfrm>
              <a:off x="3453280" y="1211656"/>
              <a:ext cx="2179105" cy="593372"/>
            </a:xfrm>
            <a:prstGeom prst="rect">
              <a:avLst/>
            </a:prstGeom>
            <a:solidFill>
              <a:srgbClr val="BADCBE"/>
            </a:solidFill>
            <a:ln w="9525" cap="flat" cmpd="sng">
              <a:solidFill>
                <a:srgbClr val="000000"/>
              </a:solidFill>
              <a:prstDash val="lgDashDot"/>
              <a:round/>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432846" marR="0" lvl="0" indent="-432846" algn="l" rtl="0">
                <a:lnSpc>
                  <a:spcPct val="150000"/>
                </a:lnSpc>
                <a:spcBef>
                  <a:spcPts val="0"/>
                </a:spcBef>
                <a:spcAft>
                  <a:spcPts val="0"/>
                </a:spcAft>
                <a:buClr>
                  <a:srgbClr val="000000"/>
                </a:buClr>
                <a:buSzPts val="1666"/>
                <a:buFont typeface="Noto Sans Symbols"/>
                <a:buChar char="▪"/>
              </a:pPr>
              <a:r>
                <a:rPr lang="en-US" sz="1666" b="1">
                  <a:solidFill>
                    <a:srgbClr val="000000"/>
                  </a:solidFill>
                  <a:latin typeface="Arial"/>
                  <a:ea typeface="Arial"/>
                  <a:cs typeface="Arial"/>
                  <a:sym typeface="Arial"/>
                </a:rPr>
                <a:t>NPHCDA</a:t>
              </a:r>
              <a:endParaRPr/>
            </a:p>
            <a:p>
              <a:pPr marL="432846" marR="0" lvl="0" indent="-432846" algn="l" rtl="0">
                <a:lnSpc>
                  <a:spcPct val="150000"/>
                </a:lnSpc>
                <a:spcBef>
                  <a:spcPts val="0"/>
                </a:spcBef>
                <a:spcAft>
                  <a:spcPts val="0"/>
                </a:spcAft>
                <a:buClr>
                  <a:srgbClr val="000000"/>
                </a:buClr>
                <a:buSzPts val="1666"/>
                <a:buFont typeface="Noto Sans Symbols"/>
                <a:buChar char="▪"/>
              </a:pPr>
              <a:r>
                <a:rPr lang="en-US" sz="1666" b="1">
                  <a:solidFill>
                    <a:srgbClr val="000000"/>
                  </a:solidFill>
                  <a:latin typeface="Arial"/>
                  <a:ea typeface="Arial"/>
                  <a:cs typeface="Arial"/>
                  <a:sym typeface="Arial"/>
                </a:rPr>
                <a:t>BHCPF Lead </a:t>
              </a:r>
              <a:endParaRPr/>
            </a:p>
          </p:txBody>
        </p:sp>
        <p:cxnSp>
          <p:nvCxnSpPr>
            <p:cNvPr id="715" name="Google Shape;715;p15"/>
            <p:cNvCxnSpPr>
              <a:stCxn id="711" idx="1"/>
              <a:endCxn id="676" idx="3"/>
            </p:cNvCxnSpPr>
            <p:nvPr/>
          </p:nvCxnSpPr>
          <p:spPr>
            <a:xfrm flipH="1">
              <a:off x="4539826" y="3956739"/>
              <a:ext cx="484800" cy="406500"/>
            </a:xfrm>
            <a:prstGeom prst="bentConnector3">
              <a:avLst>
                <a:gd name="adj1" fmla="val 50000"/>
              </a:avLst>
            </a:prstGeom>
            <a:noFill/>
            <a:ln w="19050" cap="flat" cmpd="sng">
              <a:solidFill>
                <a:schemeClr val="dk1"/>
              </a:solidFill>
              <a:prstDash val="dashDot"/>
              <a:round/>
              <a:headEnd type="none" w="sm" len="sm"/>
              <a:tailEnd type="triangle" w="med" len="med"/>
            </a:ln>
          </p:spPr>
        </p:cxnSp>
        <p:sp>
          <p:nvSpPr>
            <p:cNvPr id="716" name="Google Shape;716;p15"/>
            <p:cNvSpPr txBox="1"/>
            <p:nvPr/>
          </p:nvSpPr>
          <p:spPr>
            <a:xfrm>
              <a:off x="4816642" y="4238923"/>
              <a:ext cx="661857" cy="180481"/>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666">
                  <a:solidFill>
                    <a:srgbClr val="000000"/>
                  </a:solidFill>
                  <a:latin typeface="Arial"/>
                  <a:ea typeface="Arial"/>
                  <a:cs typeface="Arial"/>
                  <a:sym typeface="Arial"/>
                </a:rPr>
                <a:t>Oversight</a:t>
              </a:r>
              <a:endParaRPr/>
            </a:p>
          </p:txBody>
        </p:sp>
        <p:sp>
          <p:nvSpPr>
            <p:cNvPr id="717" name="Google Shape;717;p15"/>
            <p:cNvSpPr txBox="1"/>
            <p:nvPr/>
          </p:nvSpPr>
          <p:spPr>
            <a:xfrm>
              <a:off x="3453280" y="894350"/>
              <a:ext cx="6217920" cy="274320"/>
            </a:xfrm>
            <a:prstGeom prst="rect">
              <a:avLst/>
            </a:prstGeom>
            <a:solidFill>
              <a:srgbClr val="2C5B33"/>
            </a:solidFill>
            <a:ln>
              <a:noFill/>
            </a:ln>
          </p:spPr>
          <p:txBody>
            <a:bodyPr spcFirstLastPara="1" wrap="square" lIns="138500" tIns="138500" rIns="138500" bIns="138500" anchor="ctr" anchorCtr="0">
              <a:noAutofit/>
            </a:bodyPr>
            <a:lstStyle/>
            <a:p>
              <a:pPr marL="0" marR="0" lvl="0" indent="0" algn="l" rtl="0">
                <a:spcBef>
                  <a:spcPts val="0"/>
                </a:spcBef>
                <a:spcAft>
                  <a:spcPts val="0"/>
                </a:spcAft>
                <a:buNone/>
              </a:pPr>
              <a:r>
                <a:rPr lang="en-US" sz="1666" b="1">
                  <a:solidFill>
                    <a:srgbClr val="FFFFFF"/>
                  </a:solidFill>
                  <a:latin typeface="Arial"/>
                  <a:ea typeface="Arial"/>
                  <a:cs typeface="Arial"/>
                  <a:sym typeface="Arial"/>
                </a:rPr>
                <a:t>PFMO Management structure </a:t>
              </a:r>
              <a:endParaRPr/>
            </a:p>
          </p:txBody>
        </p:sp>
      </p:grpSp>
      <p:sp>
        <p:nvSpPr>
          <p:cNvPr id="718" name="Google Shape;718;p15"/>
          <p:cNvSpPr txBox="1">
            <a:spLocks noGrp="1"/>
          </p:cNvSpPr>
          <p:nvPr>
            <p:ph type="sldNum" idx="12"/>
          </p:nvPr>
        </p:nvSpPr>
        <p:spPr>
          <a:xfrm>
            <a:off x="16154400" y="9921874"/>
            <a:ext cx="2133600" cy="365126"/>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73</a:t>
            </a:fld>
            <a:endParaRPr sz="1616">
              <a:solidFill>
                <a:schemeClr val="dk1"/>
              </a:solidFill>
            </a:endParaRPr>
          </a:p>
        </p:txBody>
      </p:sp>
      <p:sp>
        <p:nvSpPr>
          <p:cNvPr id="719" name="Google Shape;719;p15"/>
          <p:cNvSpPr/>
          <p:nvPr/>
        </p:nvSpPr>
        <p:spPr>
          <a:xfrm>
            <a:off x="13800750" y="3117093"/>
            <a:ext cx="2082300" cy="1346700"/>
          </a:xfrm>
          <a:prstGeom prst="mathMultiply">
            <a:avLst>
              <a:gd name="adj1" fmla="val 23520"/>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720" name="Google Shape;720;p15"/>
          <p:cNvSpPr/>
          <p:nvPr/>
        </p:nvSpPr>
        <p:spPr>
          <a:xfrm>
            <a:off x="13894662" y="6048023"/>
            <a:ext cx="1988400" cy="658500"/>
          </a:xfrm>
          <a:prstGeom prst="rect">
            <a:avLst/>
          </a:prstGeom>
          <a:solidFill>
            <a:srgbClr val="E3F1E3"/>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66"/>
              <a:t>LGA</a:t>
            </a:r>
            <a:endParaRPr/>
          </a:p>
        </p:txBody>
      </p:sp>
      <p:sp>
        <p:nvSpPr>
          <p:cNvPr id="721" name="Google Shape;721;p15"/>
          <p:cNvSpPr/>
          <p:nvPr/>
        </p:nvSpPr>
        <p:spPr>
          <a:xfrm>
            <a:off x="16165162" y="4737286"/>
            <a:ext cx="1988400" cy="658500"/>
          </a:xfrm>
          <a:prstGeom prst="rect">
            <a:avLst/>
          </a:prstGeom>
          <a:solidFill>
            <a:srgbClr val="E3F1E3"/>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66"/>
              <a:t>Innovius State Supervisor</a:t>
            </a:r>
            <a:endParaRPr/>
          </a:p>
        </p:txBody>
      </p:sp>
      <p:cxnSp>
        <p:nvCxnSpPr>
          <p:cNvPr id="722" name="Google Shape;722;p15"/>
          <p:cNvCxnSpPr/>
          <p:nvPr/>
        </p:nvCxnSpPr>
        <p:spPr>
          <a:xfrm rot="10800000" flipH="1">
            <a:off x="15791625" y="5111250"/>
            <a:ext cx="547500" cy="2100"/>
          </a:xfrm>
          <a:prstGeom prst="straightConnector1">
            <a:avLst/>
          </a:prstGeom>
          <a:noFill/>
          <a:ln w="19050" cap="flat" cmpd="sng">
            <a:solidFill>
              <a:schemeClr val="dk1"/>
            </a:solidFill>
            <a:prstDash val="solid"/>
            <a:round/>
            <a:headEnd type="stealth" w="sm" len="sm"/>
            <a:tailEnd type="triangle" w="med" len="med"/>
          </a:ln>
        </p:spPr>
      </p:cxnSp>
      <p:cxnSp>
        <p:nvCxnSpPr>
          <p:cNvPr id="723" name="Google Shape;723;p15"/>
          <p:cNvCxnSpPr/>
          <p:nvPr/>
        </p:nvCxnSpPr>
        <p:spPr>
          <a:xfrm rot="10800000" flipH="1">
            <a:off x="15406573" y="5512173"/>
            <a:ext cx="1379700" cy="2138400"/>
          </a:xfrm>
          <a:prstGeom prst="straightConnector1">
            <a:avLst/>
          </a:prstGeom>
          <a:noFill/>
          <a:ln w="19050" cap="flat" cmpd="sng">
            <a:solidFill>
              <a:schemeClr val="dk1"/>
            </a:solidFill>
            <a:prstDash val="solid"/>
            <a:round/>
            <a:headEnd type="none" w="sm" len="sm"/>
            <a:tailEnd type="triangle" w="med" len="med"/>
          </a:ln>
        </p:spPr>
      </p:cxnSp>
      <p:cxnSp>
        <p:nvCxnSpPr>
          <p:cNvPr id="724" name="Google Shape;724;p15"/>
          <p:cNvCxnSpPr/>
          <p:nvPr/>
        </p:nvCxnSpPr>
        <p:spPr>
          <a:xfrm rot="10800000" flipH="1">
            <a:off x="15791637" y="5456398"/>
            <a:ext cx="633000" cy="908100"/>
          </a:xfrm>
          <a:prstGeom prst="straightConnector1">
            <a:avLst/>
          </a:prstGeom>
          <a:noFill/>
          <a:ln w="19050" cap="flat" cmpd="sng">
            <a:solidFill>
              <a:schemeClr val="dk1"/>
            </a:solidFill>
            <a:prstDash val="solid"/>
            <a:round/>
            <a:headEnd type="none" w="sm" len="sm"/>
            <a:tailEnd type="triangle" w="med" len="med"/>
          </a:ln>
        </p:spPr>
      </p:cxnSp>
      <p:cxnSp>
        <p:nvCxnSpPr>
          <p:cNvPr id="725" name="Google Shape;725;p15"/>
          <p:cNvCxnSpPr>
            <a:endCxn id="678" idx="3"/>
          </p:cNvCxnSpPr>
          <p:nvPr/>
        </p:nvCxnSpPr>
        <p:spPr>
          <a:xfrm rot="10800000">
            <a:off x="15791629" y="2477378"/>
            <a:ext cx="1186500" cy="2241300"/>
          </a:xfrm>
          <a:prstGeom prst="straightConnector1">
            <a:avLst/>
          </a:prstGeom>
          <a:noFill/>
          <a:ln w="19050" cap="flat" cmpd="sng">
            <a:solidFill>
              <a:schemeClr val="dk1"/>
            </a:solidFill>
            <a:prstDash val="solid"/>
            <a:round/>
            <a:headEnd type="none" w="sm" len="sm"/>
            <a:tailEnd type="triangle" w="med" len="med"/>
          </a:ln>
        </p:spPr>
      </p:cxnSp>
      <p:sp>
        <p:nvSpPr>
          <p:cNvPr id="726" name="Google Shape;726;p15"/>
          <p:cNvSpPr txBox="1"/>
          <p:nvPr/>
        </p:nvSpPr>
        <p:spPr>
          <a:xfrm>
            <a:off x="834700" y="8614775"/>
            <a:ext cx="6774900" cy="130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431">
                <a:solidFill>
                  <a:schemeClr val="dk1"/>
                </a:solidFill>
                <a:highlight>
                  <a:srgbClr val="FFFF00"/>
                </a:highlight>
                <a:latin typeface="Calibri"/>
                <a:ea typeface="Calibri"/>
                <a:cs typeface="Calibri"/>
                <a:sym typeface="Calibri"/>
              </a:rPr>
              <a:t>Innovius Interacts at the State level with NPHCDA SC, NPHCDA Zonal Coordinator, SPHCB; at the National - Innovius HQ to NPHCDA HQ</a:t>
            </a:r>
            <a:endParaRPr sz="2431">
              <a:solidFill>
                <a:schemeClr val="dk1"/>
              </a:solidFill>
              <a:highlight>
                <a:srgbClr val="FFFF00"/>
              </a:highlight>
              <a:latin typeface="Calibri"/>
              <a:ea typeface="Calibri"/>
              <a:cs typeface="Calibri"/>
              <a:sym typeface="Calibri"/>
            </a:endParaRPr>
          </a:p>
        </p:txBody>
      </p:sp>
      <p:pic>
        <p:nvPicPr>
          <p:cNvPr id="727" name="Google Shape;727;p15"/>
          <p:cNvPicPr preferRelativeResize="0"/>
          <p:nvPr/>
        </p:nvPicPr>
        <p:blipFill rotWithShape="1">
          <a:blip r:embed="rId6">
            <a:alphaModFix/>
          </a:blip>
          <a:srcRect/>
          <a:stretch/>
        </p:blipFill>
        <p:spPr>
          <a:xfrm>
            <a:off x="151067" y="96599"/>
            <a:ext cx="1601533" cy="641178"/>
          </a:xfrm>
          <a:prstGeom prst="rect">
            <a:avLst/>
          </a:prstGeom>
          <a:noFill/>
          <a:ln>
            <a:noFill/>
          </a:ln>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731"/>
        <p:cNvGrpSpPr/>
        <p:nvPr/>
      </p:nvGrpSpPr>
      <p:grpSpPr>
        <a:xfrm>
          <a:off x="0" y="0"/>
          <a:ext cx="0" cy="0"/>
          <a:chOff x="0" y="0"/>
          <a:chExt cx="0" cy="0"/>
        </a:xfrm>
      </p:grpSpPr>
      <p:grpSp>
        <p:nvGrpSpPr>
          <p:cNvPr id="732" name="Google Shape;732;p16"/>
          <p:cNvGrpSpPr/>
          <p:nvPr/>
        </p:nvGrpSpPr>
        <p:grpSpPr>
          <a:xfrm>
            <a:off x="268874" y="5118849"/>
            <a:ext cx="4062214" cy="4510932"/>
            <a:chOff x="0" y="0"/>
            <a:chExt cx="867494" cy="963319"/>
          </a:xfrm>
        </p:grpSpPr>
        <p:sp>
          <p:nvSpPr>
            <p:cNvPr id="733" name="Google Shape;733;p16"/>
            <p:cNvSpPr/>
            <p:nvPr/>
          </p:nvSpPr>
          <p:spPr>
            <a:xfrm>
              <a:off x="0" y="0"/>
              <a:ext cx="867494" cy="963319"/>
            </a:xfrm>
            <a:custGeom>
              <a:avLst/>
              <a:gdLst/>
              <a:ahLst/>
              <a:cxnLst/>
              <a:rect l="l" t="t" r="r" b="b"/>
              <a:pathLst>
                <a:path w="867494" h="963319" extrusionOk="0">
                  <a:moveTo>
                    <a:pt x="67359" y="0"/>
                  </a:moveTo>
                  <a:lnTo>
                    <a:pt x="800135" y="0"/>
                  </a:lnTo>
                  <a:cubicBezTo>
                    <a:pt x="837336" y="0"/>
                    <a:pt x="867494" y="30157"/>
                    <a:pt x="867494" y="67359"/>
                  </a:cubicBezTo>
                  <a:lnTo>
                    <a:pt x="867494" y="895960"/>
                  </a:lnTo>
                  <a:cubicBezTo>
                    <a:pt x="867494" y="933161"/>
                    <a:pt x="837336" y="963319"/>
                    <a:pt x="800135" y="963319"/>
                  </a:cubicBezTo>
                  <a:lnTo>
                    <a:pt x="67359" y="963319"/>
                  </a:lnTo>
                  <a:cubicBezTo>
                    <a:pt x="30157" y="963319"/>
                    <a:pt x="0" y="933161"/>
                    <a:pt x="0" y="895960"/>
                  </a:cubicBezTo>
                  <a:lnTo>
                    <a:pt x="0" y="67359"/>
                  </a:lnTo>
                  <a:cubicBezTo>
                    <a:pt x="0" y="30157"/>
                    <a:pt x="30157" y="0"/>
                    <a:pt x="67359" y="0"/>
                  </a:cubicBezTo>
                  <a:close/>
                </a:path>
              </a:pathLst>
            </a:custGeom>
            <a:solidFill>
              <a:srgbClr val="011A0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16"/>
            <p:cNvSpPr txBox="1"/>
            <p:nvPr/>
          </p:nvSpPr>
          <p:spPr>
            <a:xfrm>
              <a:off x="0" y="47625"/>
              <a:ext cx="867494" cy="915694"/>
            </a:xfrm>
            <a:prstGeom prst="rect">
              <a:avLst/>
            </a:prstGeom>
            <a:noFill/>
            <a:ln>
              <a:noFill/>
            </a:ln>
          </p:spPr>
          <p:txBody>
            <a:bodyPr spcFirstLastPara="1" wrap="square" lIns="51275" tIns="51275" rIns="51275" bIns="51275" anchor="ctr" anchorCtr="0">
              <a:noAutofit/>
            </a:bodyPr>
            <a:lstStyle/>
            <a:p>
              <a:pPr marL="0" marR="0" lvl="0" indent="0" algn="l" rtl="0">
                <a:lnSpc>
                  <a:spcPct val="77062"/>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735" name="Google Shape;735;p16"/>
          <p:cNvGrpSpPr/>
          <p:nvPr/>
        </p:nvGrpSpPr>
        <p:grpSpPr>
          <a:xfrm>
            <a:off x="268874" y="1433762"/>
            <a:ext cx="12838603" cy="3036252"/>
            <a:chOff x="0" y="0"/>
            <a:chExt cx="2741709" cy="648398"/>
          </a:xfrm>
        </p:grpSpPr>
        <p:sp>
          <p:nvSpPr>
            <p:cNvPr id="736" name="Google Shape;736;p16"/>
            <p:cNvSpPr/>
            <p:nvPr/>
          </p:nvSpPr>
          <p:spPr>
            <a:xfrm>
              <a:off x="0" y="0"/>
              <a:ext cx="2741709" cy="648398"/>
            </a:xfrm>
            <a:custGeom>
              <a:avLst/>
              <a:gdLst/>
              <a:ahLst/>
              <a:cxnLst/>
              <a:rect l="l" t="t" r="r" b="b"/>
              <a:pathLst>
                <a:path w="2741709" h="648398" extrusionOk="0">
                  <a:moveTo>
                    <a:pt x="21313" y="0"/>
                  </a:moveTo>
                  <a:lnTo>
                    <a:pt x="2720396" y="0"/>
                  </a:lnTo>
                  <a:cubicBezTo>
                    <a:pt x="2726049" y="0"/>
                    <a:pt x="2731470" y="2245"/>
                    <a:pt x="2735467" y="6242"/>
                  </a:cubicBezTo>
                  <a:cubicBezTo>
                    <a:pt x="2739464" y="10239"/>
                    <a:pt x="2741709" y="15660"/>
                    <a:pt x="2741709" y="21313"/>
                  </a:cubicBezTo>
                  <a:lnTo>
                    <a:pt x="2741709" y="627085"/>
                  </a:lnTo>
                  <a:cubicBezTo>
                    <a:pt x="2741709" y="632737"/>
                    <a:pt x="2739464" y="638158"/>
                    <a:pt x="2735467" y="642155"/>
                  </a:cubicBezTo>
                  <a:cubicBezTo>
                    <a:pt x="2731470" y="646152"/>
                    <a:pt x="2726049" y="648398"/>
                    <a:pt x="2720396" y="648398"/>
                  </a:cubicBezTo>
                  <a:lnTo>
                    <a:pt x="21313" y="648398"/>
                  </a:lnTo>
                  <a:cubicBezTo>
                    <a:pt x="15660" y="648398"/>
                    <a:pt x="10239" y="646152"/>
                    <a:pt x="6242" y="642155"/>
                  </a:cubicBezTo>
                  <a:cubicBezTo>
                    <a:pt x="2245" y="638158"/>
                    <a:pt x="0" y="632737"/>
                    <a:pt x="0" y="627085"/>
                  </a:cubicBezTo>
                  <a:lnTo>
                    <a:pt x="0" y="21313"/>
                  </a:lnTo>
                  <a:cubicBezTo>
                    <a:pt x="0" y="15660"/>
                    <a:pt x="2245" y="10239"/>
                    <a:pt x="6242" y="6242"/>
                  </a:cubicBezTo>
                  <a:cubicBezTo>
                    <a:pt x="10239" y="2245"/>
                    <a:pt x="15660" y="0"/>
                    <a:pt x="21313" y="0"/>
                  </a:cubicBezTo>
                  <a:close/>
                </a:path>
              </a:pathLst>
            </a:custGeom>
            <a:gradFill>
              <a:gsLst>
                <a:gs pos="0">
                  <a:srgbClr val="036828"/>
                </a:gs>
                <a:gs pos="50000">
                  <a:srgbClr val="064C20"/>
                </a:gs>
                <a:gs pos="100000">
                  <a:srgbClr val="037A2E"/>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16"/>
            <p:cNvSpPr txBox="1"/>
            <p:nvPr/>
          </p:nvSpPr>
          <p:spPr>
            <a:xfrm>
              <a:off x="0" y="47625"/>
              <a:ext cx="2741709" cy="600773"/>
            </a:xfrm>
            <a:prstGeom prst="rect">
              <a:avLst/>
            </a:prstGeom>
            <a:noFill/>
            <a:ln>
              <a:noFill/>
            </a:ln>
          </p:spPr>
          <p:txBody>
            <a:bodyPr spcFirstLastPara="1" wrap="square" lIns="51275" tIns="51275" rIns="51275" bIns="51275" anchor="ctr" anchorCtr="0">
              <a:noAutofit/>
            </a:bodyPr>
            <a:lstStyle/>
            <a:p>
              <a:pPr marL="0" marR="0" lvl="0" indent="0" algn="l" rtl="0">
                <a:lnSpc>
                  <a:spcPct val="77062"/>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738" name="Google Shape;738;p16"/>
          <p:cNvGrpSpPr/>
          <p:nvPr/>
        </p:nvGrpSpPr>
        <p:grpSpPr>
          <a:xfrm>
            <a:off x="4657068" y="5118849"/>
            <a:ext cx="4062214" cy="4510932"/>
            <a:chOff x="0" y="0"/>
            <a:chExt cx="867494" cy="963319"/>
          </a:xfrm>
        </p:grpSpPr>
        <p:sp>
          <p:nvSpPr>
            <p:cNvPr id="739" name="Google Shape;739;p16"/>
            <p:cNvSpPr/>
            <p:nvPr/>
          </p:nvSpPr>
          <p:spPr>
            <a:xfrm>
              <a:off x="0" y="0"/>
              <a:ext cx="867494" cy="963319"/>
            </a:xfrm>
            <a:custGeom>
              <a:avLst/>
              <a:gdLst/>
              <a:ahLst/>
              <a:cxnLst/>
              <a:rect l="l" t="t" r="r" b="b"/>
              <a:pathLst>
                <a:path w="867494" h="963319" extrusionOk="0">
                  <a:moveTo>
                    <a:pt x="67359" y="0"/>
                  </a:moveTo>
                  <a:lnTo>
                    <a:pt x="800135" y="0"/>
                  </a:lnTo>
                  <a:cubicBezTo>
                    <a:pt x="837336" y="0"/>
                    <a:pt x="867494" y="30157"/>
                    <a:pt x="867494" y="67359"/>
                  </a:cubicBezTo>
                  <a:lnTo>
                    <a:pt x="867494" y="895960"/>
                  </a:lnTo>
                  <a:cubicBezTo>
                    <a:pt x="867494" y="933161"/>
                    <a:pt x="837336" y="963319"/>
                    <a:pt x="800135" y="963319"/>
                  </a:cubicBezTo>
                  <a:lnTo>
                    <a:pt x="67359" y="963319"/>
                  </a:lnTo>
                  <a:cubicBezTo>
                    <a:pt x="30157" y="963319"/>
                    <a:pt x="0" y="933161"/>
                    <a:pt x="0" y="895960"/>
                  </a:cubicBezTo>
                  <a:lnTo>
                    <a:pt x="0" y="67359"/>
                  </a:lnTo>
                  <a:cubicBezTo>
                    <a:pt x="0" y="30157"/>
                    <a:pt x="30157" y="0"/>
                    <a:pt x="67359" y="0"/>
                  </a:cubicBezTo>
                  <a:close/>
                </a:path>
              </a:pathLst>
            </a:custGeom>
            <a:solidFill>
              <a:srgbClr val="011A0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16"/>
            <p:cNvSpPr txBox="1"/>
            <p:nvPr/>
          </p:nvSpPr>
          <p:spPr>
            <a:xfrm>
              <a:off x="0" y="47625"/>
              <a:ext cx="867494" cy="915694"/>
            </a:xfrm>
            <a:prstGeom prst="rect">
              <a:avLst/>
            </a:prstGeom>
            <a:noFill/>
            <a:ln>
              <a:noFill/>
            </a:ln>
          </p:spPr>
          <p:txBody>
            <a:bodyPr spcFirstLastPara="1" wrap="square" lIns="51275" tIns="51275" rIns="51275" bIns="51275" anchor="ctr" anchorCtr="0">
              <a:noAutofit/>
            </a:bodyPr>
            <a:lstStyle/>
            <a:p>
              <a:pPr marL="0" marR="0" lvl="0" indent="0" algn="l" rtl="0">
                <a:lnSpc>
                  <a:spcPct val="77062"/>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741" name="Google Shape;741;p16"/>
          <p:cNvGrpSpPr/>
          <p:nvPr/>
        </p:nvGrpSpPr>
        <p:grpSpPr>
          <a:xfrm>
            <a:off x="9045263" y="5118849"/>
            <a:ext cx="4062214" cy="4510932"/>
            <a:chOff x="0" y="0"/>
            <a:chExt cx="867494" cy="963319"/>
          </a:xfrm>
        </p:grpSpPr>
        <p:sp>
          <p:nvSpPr>
            <p:cNvPr id="742" name="Google Shape;742;p16"/>
            <p:cNvSpPr/>
            <p:nvPr/>
          </p:nvSpPr>
          <p:spPr>
            <a:xfrm>
              <a:off x="0" y="0"/>
              <a:ext cx="867494" cy="963319"/>
            </a:xfrm>
            <a:custGeom>
              <a:avLst/>
              <a:gdLst/>
              <a:ahLst/>
              <a:cxnLst/>
              <a:rect l="l" t="t" r="r" b="b"/>
              <a:pathLst>
                <a:path w="867494" h="963319" extrusionOk="0">
                  <a:moveTo>
                    <a:pt x="67359" y="0"/>
                  </a:moveTo>
                  <a:lnTo>
                    <a:pt x="800135" y="0"/>
                  </a:lnTo>
                  <a:cubicBezTo>
                    <a:pt x="837336" y="0"/>
                    <a:pt x="867494" y="30157"/>
                    <a:pt x="867494" y="67359"/>
                  </a:cubicBezTo>
                  <a:lnTo>
                    <a:pt x="867494" y="895960"/>
                  </a:lnTo>
                  <a:cubicBezTo>
                    <a:pt x="867494" y="933161"/>
                    <a:pt x="837336" y="963319"/>
                    <a:pt x="800135" y="963319"/>
                  </a:cubicBezTo>
                  <a:lnTo>
                    <a:pt x="67359" y="963319"/>
                  </a:lnTo>
                  <a:cubicBezTo>
                    <a:pt x="30157" y="963319"/>
                    <a:pt x="0" y="933161"/>
                    <a:pt x="0" y="895960"/>
                  </a:cubicBezTo>
                  <a:lnTo>
                    <a:pt x="0" y="67359"/>
                  </a:lnTo>
                  <a:cubicBezTo>
                    <a:pt x="0" y="30157"/>
                    <a:pt x="30157" y="0"/>
                    <a:pt x="67359" y="0"/>
                  </a:cubicBezTo>
                  <a:close/>
                </a:path>
              </a:pathLst>
            </a:custGeom>
            <a:solidFill>
              <a:srgbClr val="011A0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16"/>
            <p:cNvSpPr txBox="1"/>
            <p:nvPr/>
          </p:nvSpPr>
          <p:spPr>
            <a:xfrm>
              <a:off x="0" y="47625"/>
              <a:ext cx="867494" cy="915694"/>
            </a:xfrm>
            <a:prstGeom prst="rect">
              <a:avLst/>
            </a:prstGeom>
            <a:noFill/>
            <a:ln>
              <a:noFill/>
            </a:ln>
          </p:spPr>
          <p:txBody>
            <a:bodyPr spcFirstLastPara="1" wrap="square" lIns="51275" tIns="51275" rIns="51275" bIns="51275" anchor="ctr" anchorCtr="0">
              <a:noAutofit/>
            </a:bodyPr>
            <a:lstStyle/>
            <a:p>
              <a:pPr marL="0" marR="0" lvl="0" indent="0" algn="l" rtl="0">
                <a:lnSpc>
                  <a:spcPct val="77062"/>
                </a:lnSpc>
                <a:spcBef>
                  <a:spcPts val="0"/>
                </a:spcBef>
                <a:spcAft>
                  <a:spcPts val="0"/>
                </a:spcAft>
                <a:buNone/>
              </a:pPr>
              <a:endParaRPr sz="1818">
                <a:solidFill>
                  <a:schemeClr val="dk1"/>
                </a:solidFill>
                <a:latin typeface="Calibri"/>
                <a:ea typeface="Calibri"/>
                <a:cs typeface="Calibri"/>
                <a:sym typeface="Calibri"/>
              </a:endParaRPr>
            </a:p>
          </p:txBody>
        </p:sp>
      </p:grpSp>
      <p:sp>
        <p:nvSpPr>
          <p:cNvPr id="744" name="Google Shape;744;p16"/>
          <p:cNvSpPr/>
          <p:nvPr/>
        </p:nvSpPr>
        <p:spPr>
          <a:xfrm>
            <a:off x="-89694" y="-50453"/>
            <a:ext cx="18467388" cy="10387905"/>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mt="6000"/>
            </a:blip>
            <a:stretch>
              <a:fillRect l="-14493" t="-7034" b="-7033"/>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745" name="Google Shape;745;p16"/>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746" name="Google Shape;746;p16"/>
          <p:cNvSpPr/>
          <p:nvPr/>
        </p:nvSpPr>
        <p:spPr>
          <a:xfrm>
            <a:off x="13436399" y="1452200"/>
            <a:ext cx="4059272" cy="8177583"/>
          </a:xfrm>
          <a:custGeom>
            <a:avLst/>
            <a:gdLst/>
            <a:ahLst/>
            <a:cxnLst/>
            <a:rect l="l" t="t" r="r" b="b"/>
            <a:pathLst>
              <a:path w="812800" h="1637421" extrusionOk="0">
                <a:moveTo>
                  <a:pt x="55852" y="0"/>
                </a:moveTo>
                <a:lnTo>
                  <a:pt x="756948" y="0"/>
                </a:lnTo>
                <a:cubicBezTo>
                  <a:pt x="787794" y="0"/>
                  <a:pt x="812800" y="25006"/>
                  <a:pt x="812800" y="55852"/>
                </a:cubicBezTo>
                <a:lnTo>
                  <a:pt x="812800" y="1581570"/>
                </a:lnTo>
                <a:cubicBezTo>
                  <a:pt x="812800" y="1612416"/>
                  <a:pt x="787794" y="1637421"/>
                  <a:pt x="756948" y="1637421"/>
                </a:cubicBezTo>
                <a:lnTo>
                  <a:pt x="55852" y="1637421"/>
                </a:lnTo>
                <a:cubicBezTo>
                  <a:pt x="25006" y="1637421"/>
                  <a:pt x="0" y="1612416"/>
                  <a:pt x="0" y="1581570"/>
                </a:cubicBezTo>
                <a:lnTo>
                  <a:pt x="0" y="55852"/>
                </a:lnTo>
                <a:cubicBezTo>
                  <a:pt x="0" y="25006"/>
                  <a:pt x="25006" y="0"/>
                  <a:pt x="55852" y="0"/>
                </a:cubicBezTo>
                <a:close/>
              </a:path>
            </a:pathLst>
          </a:custGeom>
          <a:blipFill rotWithShape="1">
            <a:blip r:embed="rId5">
              <a:alphaModFix/>
            </a:blip>
            <a:stretch>
              <a:fillRect l="-28312" r="-28311"/>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16"/>
          <p:cNvSpPr txBox="1"/>
          <p:nvPr/>
        </p:nvSpPr>
        <p:spPr>
          <a:xfrm>
            <a:off x="529339" y="5592880"/>
            <a:ext cx="3202270" cy="2877514"/>
          </a:xfrm>
          <a:prstGeom prst="rect">
            <a:avLst/>
          </a:prstGeom>
          <a:noFill/>
          <a:ln>
            <a:noFill/>
          </a:ln>
        </p:spPr>
        <p:txBody>
          <a:bodyPr spcFirstLastPara="1" wrap="square" lIns="0" tIns="0" rIns="0" bIns="0" anchor="t" anchorCtr="0">
            <a:spAutoFit/>
          </a:bodyPr>
          <a:lstStyle/>
          <a:p>
            <a:pPr marL="436032" marR="0" lvl="1" indent="-218015" algn="l" rtl="0">
              <a:lnSpc>
                <a:spcPct val="139950"/>
              </a:lnSpc>
              <a:spcBef>
                <a:spcPts val="0"/>
              </a:spcBef>
              <a:spcAft>
                <a:spcPts val="0"/>
              </a:spcAft>
              <a:buClr>
                <a:srgbClr val="FFFFFF"/>
              </a:buClr>
              <a:buSzPts val="2020"/>
              <a:buFont typeface="Arial"/>
              <a:buChar char="•"/>
            </a:pPr>
            <a:r>
              <a:rPr lang="en-US" sz="2020" b="0" i="0" u="none" strike="noStrike" cap="none">
                <a:solidFill>
                  <a:srgbClr val="FFFFFF"/>
                </a:solidFill>
                <a:latin typeface="Century Gothic"/>
                <a:ea typeface="Century Gothic"/>
                <a:cs typeface="Century Gothic"/>
                <a:sym typeface="Century Gothic"/>
              </a:rPr>
              <a:t>PHC facilities vary from small health posts to comprehensive centers, offering preventive, promotive, and curative services.</a:t>
            </a:r>
            <a:endParaRPr/>
          </a:p>
        </p:txBody>
      </p:sp>
      <p:sp>
        <p:nvSpPr>
          <p:cNvPr id="748" name="Google Shape;748;p16"/>
          <p:cNvSpPr txBox="1"/>
          <p:nvPr/>
        </p:nvSpPr>
        <p:spPr>
          <a:xfrm>
            <a:off x="4781233" y="5592880"/>
            <a:ext cx="3724227" cy="2849563"/>
          </a:xfrm>
          <a:prstGeom prst="rect">
            <a:avLst/>
          </a:prstGeom>
          <a:noFill/>
          <a:ln>
            <a:noFill/>
          </a:ln>
        </p:spPr>
        <p:txBody>
          <a:bodyPr spcFirstLastPara="1" wrap="square" lIns="0" tIns="0" rIns="0" bIns="0" anchor="t" anchorCtr="0">
            <a:spAutoFit/>
          </a:bodyPr>
          <a:lstStyle/>
          <a:p>
            <a:pPr marL="436032" marR="0" lvl="1" indent="-218015" algn="l" rtl="0">
              <a:lnSpc>
                <a:spcPct val="139950"/>
              </a:lnSpc>
              <a:spcBef>
                <a:spcPts val="0"/>
              </a:spcBef>
              <a:spcAft>
                <a:spcPts val="0"/>
              </a:spcAft>
              <a:buClr>
                <a:srgbClr val="FFFFFF"/>
              </a:buClr>
              <a:buSzPts val="2020"/>
              <a:buFont typeface="Arial"/>
              <a:buChar char="•"/>
            </a:pPr>
            <a:r>
              <a:rPr lang="en-US" sz="2020" b="0" i="0" u="none" strike="noStrike" cap="none">
                <a:solidFill>
                  <a:srgbClr val="FFFFFF"/>
                </a:solidFill>
                <a:latin typeface="Century Gothic"/>
                <a:ea typeface="Century Gothic"/>
                <a:cs typeface="Century Gothic"/>
                <a:sym typeface="Century Gothic"/>
              </a:rPr>
              <a:t>Key stakeholders include health workers, community leaders, development partners, and policymakers, with PFMOs ensuring collaboration for improved service delivery.</a:t>
            </a:r>
            <a:endParaRPr/>
          </a:p>
        </p:txBody>
      </p:sp>
      <p:sp>
        <p:nvSpPr>
          <p:cNvPr id="749" name="Google Shape;749;p16"/>
          <p:cNvSpPr txBox="1"/>
          <p:nvPr/>
        </p:nvSpPr>
        <p:spPr>
          <a:xfrm>
            <a:off x="9366000" y="5592876"/>
            <a:ext cx="3420900" cy="4662300"/>
          </a:xfrm>
          <a:prstGeom prst="rect">
            <a:avLst/>
          </a:prstGeom>
          <a:noFill/>
          <a:ln>
            <a:noFill/>
          </a:ln>
        </p:spPr>
        <p:txBody>
          <a:bodyPr spcFirstLastPara="1" wrap="square" lIns="0" tIns="0" rIns="0" bIns="0" anchor="t" anchorCtr="0">
            <a:spAutoFit/>
          </a:bodyPr>
          <a:lstStyle/>
          <a:p>
            <a:pPr marL="436032" marR="0" lvl="1" indent="-218015" algn="l" rtl="0">
              <a:lnSpc>
                <a:spcPct val="139950"/>
              </a:lnSpc>
              <a:spcBef>
                <a:spcPts val="0"/>
              </a:spcBef>
              <a:spcAft>
                <a:spcPts val="0"/>
              </a:spcAft>
              <a:buClr>
                <a:srgbClr val="FFFFFF"/>
              </a:buClr>
              <a:buSzPts val="2020"/>
              <a:buFont typeface="Arial"/>
              <a:buChar char="•"/>
            </a:pPr>
            <a:r>
              <a:rPr lang="en-US" sz="2020" b="0" i="0" u="none" strike="noStrike" cap="none">
                <a:solidFill>
                  <a:srgbClr val="FFFFFF"/>
                </a:solidFill>
                <a:latin typeface="Century Gothic"/>
                <a:ea typeface="Century Gothic"/>
                <a:cs typeface="Century Gothic"/>
                <a:sym typeface="Century Gothic"/>
              </a:rPr>
              <a:t>PHCs focus on patient-centered care, including maternal and child health, immunization, disease prevention, and emergency care, with PFMOs assessing service effectiveness and alignment with national health priorities.</a:t>
            </a:r>
            <a:endParaRPr/>
          </a:p>
        </p:txBody>
      </p:sp>
      <p:sp>
        <p:nvSpPr>
          <p:cNvPr id="750" name="Google Shape;750;p16"/>
          <p:cNvSpPr txBox="1"/>
          <p:nvPr/>
        </p:nvSpPr>
        <p:spPr>
          <a:xfrm>
            <a:off x="723555" y="2282820"/>
            <a:ext cx="9683354" cy="1426551"/>
          </a:xfrm>
          <a:prstGeom prst="rect">
            <a:avLst/>
          </a:prstGeom>
          <a:noFill/>
          <a:ln>
            <a:noFill/>
          </a:ln>
        </p:spPr>
        <p:txBody>
          <a:bodyPr spcFirstLastPara="1" wrap="square" lIns="0" tIns="0" rIns="0" bIns="0" anchor="t" anchorCtr="0">
            <a:spAutoFit/>
          </a:bodyPr>
          <a:lstStyle/>
          <a:p>
            <a:pPr marL="0" marR="0" lvl="0" indent="0" algn="l" rtl="0">
              <a:lnSpc>
                <a:spcPct val="140019"/>
              </a:lnSpc>
              <a:spcBef>
                <a:spcPts val="0"/>
              </a:spcBef>
              <a:spcAft>
                <a:spcPts val="0"/>
              </a:spcAft>
              <a:buNone/>
            </a:pPr>
            <a:r>
              <a:rPr lang="en-US" sz="4038">
                <a:solidFill>
                  <a:srgbClr val="F6F3ED"/>
                </a:solidFill>
                <a:latin typeface="Century Gothic"/>
                <a:ea typeface="Century Gothic"/>
                <a:cs typeface="Century Gothic"/>
                <a:sym typeface="Century Gothic"/>
              </a:rPr>
              <a:t>PFMO MANAGEMENT STRUCTURE AND KEY STAKEHOLDERS</a:t>
            </a:r>
            <a:endParaRPr/>
          </a:p>
        </p:txBody>
      </p:sp>
      <p:sp>
        <p:nvSpPr>
          <p:cNvPr id="751" name="Google Shape;751;p16"/>
          <p:cNvSpPr txBox="1"/>
          <p:nvPr/>
        </p:nvSpPr>
        <p:spPr>
          <a:xfrm>
            <a:off x="7423291" y="3228702"/>
            <a:ext cx="851848" cy="350633"/>
          </a:xfrm>
          <a:prstGeom prst="rect">
            <a:avLst/>
          </a:prstGeom>
          <a:noFill/>
          <a:ln>
            <a:noFill/>
          </a:ln>
        </p:spPr>
        <p:txBody>
          <a:bodyPr spcFirstLastPara="1" wrap="square" lIns="0" tIns="0" rIns="0" bIns="0" anchor="t" anchorCtr="0">
            <a:spAutoFit/>
          </a:bodyPr>
          <a:lstStyle/>
          <a:p>
            <a:pPr marL="0" marR="0" lvl="0" indent="0" algn="ctr" rtl="0">
              <a:lnSpc>
                <a:spcPct val="104006"/>
              </a:lnSpc>
              <a:spcBef>
                <a:spcPts val="0"/>
              </a:spcBef>
              <a:spcAft>
                <a:spcPts val="0"/>
              </a:spcAft>
              <a:buNone/>
            </a:pPr>
            <a:r>
              <a:rPr lang="en-US" sz="2571" b="1">
                <a:solidFill>
                  <a:srgbClr val="F6F3ED"/>
                </a:solidFill>
                <a:latin typeface="Century Gothic"/>
                <a:ea typeface="Century Gothic"/>
                <a:cs typeface="Century Gothic"/>
                <a:sym typeface="Century Gothic"/>
              </a:rPr>
              <a:t>1/2</a:t>
            </a:r>
            <a:endParaRPr/>
          </a:p>
        </p:txBody>
      </p:sp>
      <p:sp>
        <p:nvSpPr>
          <p:cNvPr id="752" name="Google Shape;752;p16"/>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74</a:t>
            </a:fld>
            <a:endParaRPr/>
          </a:p>
        </p:txBody>
      </p:sp>
      <p:sp>
        <p:nvSpPr>
          <p:cNvPr id="753" name="Google Shape;753;p16"/>
          <p:cNvSpPr txBox="1"/>
          <p:nvPr/>
        </p:nvSpPr>
        <p:spPr>
          <a:xfrm>
            <a:off x="11210050" y="8442450"/>
            <a:ext cx="2728200" cy="974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5131" b="1">
                <a:solidFill>
                  <a:schemeClr val="dk1"/>
                </a:solidFill>
                <a:highlight>
                  <a:srgbClr val="FFFF00"/>
                </a:highlight>
                <a:latin typeface="Calibri"/>
                <a:ea typeface="Calibri"/>
                <a:cs typeface="Calibri"/>
                <a:sym typeface="Calibri"/>
              </a:rPr>
              <a:t>Use TOR</a:t>
            </a:r>
            <a:endParaRPr sz="5131" b="1">
              <a:solidFill>
                <a:schemeClr val="dk1"/>
              </a:solidFill>
              <a:highlight>
                <a:srgbClr val="FFFF00"/>
              </a:highlight>
              <a:latin typeface="Calibri"/>
              <a:ea typeface="Calibri"/>
              <a:cs typeface="Calibri"/>
              <a:sym typeface="Calibri"/>
            </a:endParaRPr>
          </a:p>
        </p:txBody>
      </p:sp>
      <p:pic>
        <p:nvPicPr>
          <p:cNvPr id="754" name="Google Shape;754;p16"/>
          <p:cNvPicPr preferRelativeResize="0"/>
          <p:nvPr/>
        </p:nvPicPr>
        <p:blipFill rotWithShape="1">
          <a:blip r:embed="rId6">
            <a:alphaModFix/>
          </a:blip>
          <a:srcRect/>
          <a:stretch/>
        </p:blipFill>
        <p:spPr>
          <a:xfrm>
            <a:off x="151067" y="96599"/>
            <a:ext cx="1601533" cy="641178"/>
          </a:xfrm>
          <a:prstGeom prst="rect">
            <a:avLst/>
          </a:prstGeom>
          <a:noFill/>
          <a:ln>
            <a:noFill/>
          </a:ln>
        </p:spPr>
      </p:pic>
    </p:spTree>
  </p:cSld>
  <p:clrMapOvr>
    <a:masterClrMapping/>
  </p:clrMapOvr>
  <p:transition>
    <p:push/>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758"/>
        <p:cNvGrpSpPr/>
        <p:nvPr/>
      </p:nvGrpSpPr>
      <p:grpSpPr>
        <a:xfrm>
          <a:off x="0" y="0"/>
          <a:ext cx="0" cy="0"/>
          <a:chOff x="0" y="0"/>
          <a:chExt cx="0" cy="0"/>
        </a:xfrm>
      </p:grpSpPr>
      <p:sp>
        <p:nvSpPr>
          <p:cNvPr id="759" name="Google Shape;759;p17"/>
          <p:cNvSpPr/>
          <p:nvPr/>
        </p:nvSpPr>
        <p:spPr>
          <a:xfrm rot="5400000">
            <a:off x="3950049" y="-4090194"/>
            <a:ext cx="10387905" cy="18467388"/>
          </a:xfrm>
          <a:custGeom>
            <a:avLst/>
            <a:gdLst/>
            <a:ahLst/>
            <a:cxnLst/>
            <a:rect l="l" t="t" r="r" b="b"/>
            <a:pathLst>
              <a:path w="10287000" h="18288000" extrusionOk="0">
                <a:moveTo>
                  <a:pt x="0" y="18288000"/>
                </a:moveTo>
                <a:lnTo>
                  <a:pt x="0" y="0"/>
                </a:lnTo>
                <a:lnTo>
                  <a:pt x="10287000" y="0"/>
                </a:lnTo>
                <a:lnTo>
                  <a:pt x="10287000" y="18288000"/>
                </a:lnTo>
                <a:lnTo>
                  <a:pt x="0" y="18288000"/>
                </a:lnTo>
                <a:close/>
              </a:path>
            </a:pathLst>
          </a:custGeom>
          <a:blipFill rotWithShape="1">
            <a:blip r:embed="rId3">
              <a:alphaModFix/>
            </a:blip>
            <a:stretch>
              <a:fillRect l="-16664" r="-16663"/>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760" name="Google Shape;760;p17"/>
          <p:cNvSpPr/>
          <p:nvPr/>
        </p:nvSpPr>
        <p:spPr>
          <a:xfrm>
            <a:off x="-89694" y="-50452"/>
            <a:ext cx="18496983" cy="10371311"/>
          </a:xfrm>
          <a:custGeom>
            <a:avLst/>
            <a:gdLst/>
            <a:ahLst/>
            <a:cxnLst/>
            <a:rect l="l" t="t" r="r" b="b"/>
            <a:pathLst>
              <a:path w="18317308" h="10270567" extrusionOk="0">
                <a:moveTo>
                  <a:pt x="0" y="0"/>
                </a:moveTo>
                <a:lnTo>
                  <a:pt x="18317308" y="0"/>
                </a:lnTo>
                <a:lnTo>
                  <a:pt x="18317308" y="10270567"/>
                </a:lnTo>
                <a:lnTo>
                  <a:pt x="0" y="10270567"/>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grpSp>
        <p:nvGrpSpPr>
          <p:cNvPr id="761" name="Google Shape;761;p17"/>
          <p:cNvGrpSpPr/>
          <p:nvPr/>
        </p:nvGrpSpPr>
        <p:grpSpPr>
          <a:xfrm>
            <a:off x="-138274" y="0"/>
            <a:ext cx="9550534" cy="10387905"/>
            <a:chOff x="0" y="0"/>
            <a:chExt cx="2490933" cy="2709333"/>
          </a:xfrm>
        </p:grpSpPr>
        <p:sp>
          <p:nvSpPr>
            <p:cNvPr id="762" name="Google Shape;762;p17"/>
            <p:cNvSpPr/>
            <p:nvPr/>
          </p:nvSpPr>
          <p:spPr>
            <a:xfrm>
              <a:off x="0" y="0"/>
              <a:ext cx="2490933" cy="2709333"/>
            </a:xfrm>
            <a:custGeom>
              <a:avLst/>
              <a:gdLst/>
              <a:ahLst/>
              <a:cxnLst/>
              <a:rect l="l" t="t" r="r" b="b"/>
              <a:pathLst>
                <a:path w="2490933" h="2709333" extrusionOk="0">
                  <a:moveTo>
                    <a:pt x="0" y="0"/>
                  </a:moveTo>
                  <a:lnTo>
                    <a:pt x="2490933" y="0"/>
                  </a:lnTo>
                  <a:lnTo>
                    <a:pt x="2490933" y="2709333"/>
                  </a:lnTo>
                  <a:lnTo>
                    <a:pt x="0" y="2709333"/>
                  </a:lnTo>
                  <a:close/>
                </a:path>
              </a:pathLst>
            </a:custGeom>
            <a:gradFill>
              <a:gsLst>
                <a:gs pos="0">
                  <a:srgbClr val="141519"/>
                </a:gs>
                <a:gs pos="100000">
                  <a:srgbClr val="141519">
                    <a:alpha val="0"/>
                  </a:srgbClr>
                </a:gs>
              </a:gsLst>
              <a:lin ang="0" scaled="0"/>
            </a:gradFill>
            <a:ln>
              <a:noFill/>
            </a:ln>
          </p:spPr>
        </p:sp>
        <p:sp>
          <p:nvSpPr>
            <p:cNvPr id="763" name="Google Shape;763;p17"/>
            <p:cNvSpPr txBox="1"/>
            <p:nvPr/>
          </p:nvSpPr>
          <p:spPr>
            <a:xfrm>
              <a:off x="0" y="47625"/>
              <a:ext cx="2490933" cy="2661708"/>
            </a:xfrm>
            <a:prstGeom prst="rect">
              <a:avLst/>
            </a:prstGeom>
            <a:noFill/>
            <a:ln>
              <a:noFill/>
            </a:ln>
          </p:spPr>
          <p:txBody>
            <a:bodyPr spcFirstLastPara="1" wrap="square" lIns="51275" tIns="51275" rIns="51275" bIns="51275" anchor="ctr" anchorCtr="0">
              <a:noAutofit/>
            </a:bodyPr>
            <a:lstStyle/>
            <a:p>
              <a:pPr marL="0" marR="0" lvl="0" indent="0" algn="ctr" rtl="0">
                <a:lnSpc>
                  <a:spcPct val="77062"/>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764" name="Google Shape;764;p17"/>
          <p:cNvGrpSpPr/>
          <p:nvPr/>
        </p:nvGrpSpPr>
        <p:grpSpPr>
          <a:xfrm>
            <a:off x="1355716" y="3947300"/>
            <a:ext cx="5928198" cy="1583015"/>
            <a:chOff x="0" y="0"/>
            <a:chExt cx="1757542" cy="469319"/>
          </a:xfrm>
        </p:grpSpPr>
        <p:sp>
          <p:nvSpPr>
            <p:cNvPr id="765" name="Google Shape;765;p17"/>
            <p:cNvSpPr/>
            <p:nvPr/>
          </p:nvSpPr>
          <p:spPr>
            <a:xfrm>
              <a:off x="0" y="0"/>
              <a:ext cx="1757542" cy="469319"/>
            </a:xfrm>
            <a:custGeom>
              <a:avLst/>
              <a:gdLst/>
              <a:ahLst/>
              <a:cxnLst/>
              <a:rect l="l" t="t" r="r" b="b"/>
              <a:pathLst>
                <a:path w="1757542" h="469319" extrusionOk="0">
                  <a:moveTo>
                    <a:pt x="36925" y="0"/>
                  </a:moveTo>
                  <a:lnTo>
                    <a:pt x="1720616" y="0"/>
                  </a:lnTo>
                  <a:cubicBezTo>
                    <a:pt x="1741010" y="0"/>
                    <a:pt x="1757542" y="16532"/>
                    <a:pt x="1757542" y="36925"/>
                  </a:cubicBezTo>
                  <a:lnTo>
                    <a:pt x="1757542" y="432394"/>
                  </a:lnTo>
                  <a:cubicBezTo>
                    <a:pt x="1757542" y="452787"/>
                    <a:pt x="1741010" y="469319"/>
                    <a:pt x="1720616" y="469319"/>
                  </a:cubicBezTo>
                  <a:lnTo>
                    <a:pt x="36925" y="469319"/>
                  </a:lnTo>
                  <a:cubicBezTo>
                    <a:pt x="27132" y="469319"/>
                    <a:pt x="17740" y="465429"/>
                    <a:pt x="10815" y="458504"/>
                  </a:cubicBezTo>
                  <a:cubicBezTo>
                    <a:pt x="3890" y="451579"/>
                    <a:pt x="0" y="442187"/>
                    <a:pt x="0" y="432394"/>
                  </a:cubicBezTo>
                  <a:lnTo>
                    <a:pt x="0" y="36925"/>
                  </a:lnTo>
                  <a:cubicBezTo>
                    <a:pt x="0" y="27132"/>
                    <a:pt x="3890" y="17740"/>
                    <a:pt x="10815" y="10815"/>
                  </a:cubicBezTo>
                  <a:cubicBezTo>
                    <a:pt x="17740" y="3890"/>
                    <a:pt x="27132" y="0"/>
                    <a:pt x="36925" y="0"/>
                  </a:cubicBezTo>
                  <a:close/>
                </a:path>
              </a:pathLst>
            </a:custGeom>
            <a:solidFill>
              <a:srgbClr val="022E18">
                <a:alpha val="93333"/>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17"/>
            <p:cNvSpPr txBox="1"/>
            <p:nvPr/>
          </p:nvSpPr>
          <p:spPr>
            <a:xfrm>
              <a:off x="0" y="19050"/>
              <a:ext cx="1757542" cy="450269"/>
            </a:xfrm>
            <a:prstGeom prst="rect">
              <a:avLst/>
            </a:prstGeom>
            <a:noFill/>
            <a:ln>
              <a:noFill/>
            </a:ln>
          </p:spPr>
          <p:txBody>
            <a:bodyPr spcFirstLastPara="1" wrap="square" lIns="51275" tIns="51275" rIns="51275" bIns="51275" anchor="ctr" anchorCtr="0">
              <a:noAutofit/>
            </a:bodyPr>
            <a:lstStyle/>
            <a:p>
              <a:pPr marL="0" marR="0" lvl="0" indent="0" algn="ctr" rtl="0">
                <a:lnSpc>
                  <a:spcPct val="77062"/>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767" name="Google Shape;767;p17"/>
          <p:cNvGrpSpPr/>
          <p:nvPr/>
        </p:nvGrpSpPr>
        <p:grpSpPr>
          <a:xfrm>
            <a:off x="1067883" y="5530315"/>
            <a:ext cx="9763875" cy="3529530"/>
            <a:chOff x="0" y="0"/>
            <a:chExt cx="2894710" cy="1046405"/>
          </a:xfrm>
        </p:grpSpPr>
        <p:sp>
          <p:nvSpPr>
            <p:cNvPr id="768" name="Google Shape;768;p17"/>
            <p:cNvSpPr/>
            <p:nvPr/>
          </p:nvSpPr>
          <p:spPr>
            <a:xfrm>
              <a:off x="0" y="0"/>
              <a:ext cx="2894710" cy="1046405"/>
            </a:xfrm>
            <a:custGeom>
              <a:avLst/>
              <a:gdLst/>
              <a:ahLst/>
              <a:cxnLst/>
              <a:rect l="l" t="t" r="r" b="b"/>
              <a:pathLst>
                <a:path w="2894710" h="1046405" extrusionOk="0">
                  <a:moveTo>
                    <a:pt x="0" y="0"/>
                  </a:moveTo>
                  <a:lnTo>
                    <a:pt x="2894710" y="0"/>
                  </a:lnTo>
                  <a:lnTo>
                    <a:pt x="2894710" y="1046405"/>
                  </a:lnTo>
                  <a:lnTo>
                    <a:pt x="0" y="1046405"/>
                  </a:lnTo>
                  <a:close/>
                </a:path>
              </a:pathLst>
            </a:custGeom>
            <a:solidFill>
              <a:srgbClr val="D9D9D9">
                <a:alpha val="91764"/>
              </a:srgbClr>
            </a:solidFill>
            <a:ln>
              <a:noFill/>
            </a:ln>
          </p:spPr>
        </p:sp>
        <p:sp>
          <p:nvSpPr>
            <p:cNvPr id="769" name="Google Shape;769;p17"/>
            <p:cNvSpPr txBox="1"/>
            <p:nvPr/>
          </p:nvSpPr>
          <p:spPr>
            <a:xfrm>
              <a:off x="0" y="19050"/>
              <a:ext cx="2894709" cy="1027355"/>
            </a:xfrm>
            <a:prstGeom prst="rect">
              <a:avLst/>
            </a:prstGeom>
            <a:noFill/>
            <a:ln>
              <a:noFill/>
            </a:ln>
          </p:spPr>
          <p:txBody>
            <a:bodyPr spcFirstLastPara="1" wrap="square" lIns="51275" tIns="51275" rIns="51275" bIns="51275" anchor="ctr" anchorCtr="0">
              <a:noAutofit/>
            </a:bodyPr>
            <a:lstStyle/>
            <a:p>
              <a:pPr marL="0" marR="0" lvl="0" indent="0" algn="ctr" rtl="0">
                <a:lnSpc>
                  <a:spcPct val="77062"/>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770" name="Google Shape;770;p17"/>
          <p:cNvGrpSpPr/>
          <p:nvPr/>
        </p:nvGrpSpPr>
        <p:grpSpPr>
          <a:xfrm>
            <a:off x="10822137" y="3947299"/>
            <a:ext cx="6783511" cy="6161344"/>
            <a:chOff x="0" y="0"/>
            <a:chExt cx="2011117" cy="1826663"/>
          </a:xfrm>
        </p:grpSpPr>
        <p:sp>
          <p:nvSpPr>
            <p:cNvPr id="771" name="Google Shape;771;p17"/>
            <p:cNvSpPr/>
            <p:nvPr/>
          </p:nvSpPr>
          <p:spPr>
            <a:xfrm>
              <a:off x="0" y="0"/>
              <a:ext cx="2011117" cy="1826663"/>
            </a:xfrm>
            <a:custGeom>
              <a:avLst/>
              <a:gdLst/>
              <a:ahLst/>
              <a:cxnLst/>
              <a:rect l="l" t="t" r="r" b="b"/>
              <a:pathLst>
                <a:path w="2011117" h="1826663" extrusionOk="0">
                  <a:moveTo>
                    <a:pt x="0" y="0"/>
                  </a:moveTo>
                  <a:lnTo>
                    <a:pt x="2011117" y="0"/>
                  </a:lnTo>
                  <a:lnTo>
                    <a:pt x="2011117" y="1826663"/>
                  </a:lnTo>
                  <a:lnTo>
                    <a:pt x="0" y="1826663"/>
                  </a:lnTo>
                  <a:close/>
                </a:path>
              </a:pathLst>
            </a:custGeom>
            <a:solidFill>
              <a:srgbClr val="D9D9D9">
                <a:alpha val="91764"/>
              </a:srgbClr>
            </a:solidFill>
            <a:ln>
              <a:noFill/>
            </a:ln>
          </p:spPr>
        </p:sp>
        <p:sp>
          <p:nvSpPr>
            <p:cNvPr id="772" name="Google Shape;772;p17"/>
            <p:cNvSpPr txBox="1"/>
            <p:nvPr/>
          </p:nvSpPr>
          <p:spPr>
            <a:xfrm>
              <a:off x="0" y="19050"/>
              <a:ext cx="2011117" cy="1807613"/>
            </a:xfrm>
            <a:prstGeom prst="rect">
              <a:avLst/>
            </a:prstGeom>
            <a:noFill/>
            <a:ln>
              <a:noFill/>
            </a:ln>
          </p:spPr>
          <p:txBody>
            <a:bodyPr spcFirstLastPara="1" wrap="square" lIns="51275" tIns="51275" rIns="51275" bIns="51275" anchor="ctr" anchorCtr="0">
              <a:noAutofit/>
            </a:bodyPr>
            <a:lstStyle/>
            <a:p>
              <a:pPr marL="0" marR="0" lvl="0" indent="0" algn="ctr" rtl="0">
                <a:lnSpc>
                  <a:spcPct val="77062"/>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773" name="Google Shape;773;p17"/>
          <p:cNvGrpSpPr/>
          <p:nvPr/>
        </p:nvGrpSpPr>
        <p:grpSpPr>
          <a:xfrm rot="-4011154">
            <a:off x="12790782" y="3011910"/>
            <a:ext cx="17574084" cy="15156305"/>
            <a:chOff x="0" y="0"/>
            <a:chExt cx="4583605" cy="3953009"/>
          </a:xfrm>
        </p:grpSpPr>
        <p:sp>
          <p:nvSpPr>
            <p:cNvPr id="774" name="Google Shape;774;p17"/>
            <p:cNvSpPr/>
            <p:nvPr/>
          </p:nvSpPr>
          <p:spPr>
            <a:xfrm>
              <a:off x="0" y="0"/>
              <a:ext cx="4583605" cy="3953009"/>
            </a:xfrm>
            <a:custGeom>
              <a:avLst/>
              <a:gdLst/>
              <a:ahLst/>
              <a:cxnLst/>
              <a:rect l="l" t="t" r="r" b="b"/>
              <a:pathLst>
                <a:path w="4583605" h="3953009" extrusionOk="0">
                  <a:moveTo>
                    <a:pt x="0" y="0"/>
                  </a:moveTo>
                  <a:lnTo>
                    <a:pt x="4583605" y="0"/>
                  </a:lnTo>
                  <a:lnTo>
                    <a:pt x="4583605" y="3953009"/>
                  </a:lnTo>
                  <a:lnTo>
                    <a:pt x="0" y="3953009"/>
                  </a:lnTo>
                  <a:close/>
                </a:path>
              </a:pathLst>
            </a:custGeom>
            <a:gradFill>
              <a:gsLst>
                <a:gs pos="0">
                  <a:srgbClr val="27DDDF">
                    <a:alpha val="0"/>
                  </a:srgbClr>
                </a:gs>
                <a:gs pos="100000">
                  <a:srgbClr val="27DDDF"/>
                </a:gs>
              </a:gsLst>
              <a:lin ang="5400000" scaled="0"/>
            </a:gradFill>
            <a:ln>
              <a:noFill/>
            </a:ln>
          </p:spPr>
        </p:sp>
        <p:sp>
          <p:nvSpPr>
            <p:cNvPr id="775" name="Google Shape;775;p17"/>
            <p:cNvSpPr txBox="1"/>
            <p:nvPr/>
          </p:nvSpPr>
          <p:spPr>
            <a:xfrm>
              <a:off x="0" y="47625"/>
              <a:ext cx="4583605" cy="3905384"/>
            </a:xfrm>
            <a:prstGeom prst="rect">
              <a:avLst/>
            </a:prstGeom>
            <a:noFill/>
            <a:ln>
              <a:noFill/>
            </a:ln>
          </p:spPr>
          <p:txBody>
            <a:bodyPr spcFirstLastPara="1" wrap="square" lIns="51275" tIns="51275" rIns="51275" bIns="51275" anchor="ctr" anchorCtr="0">
              <a:noAutofit/>
            </a:bodyPr>
            <a:lstStyle/>
            <a:p>
              <a:pPr marL="0" marR="0" lvl="0" indent="0" algn="ctr" rtl="0">
                <a:lnSpc>
                  <a:spcPct val="77062"/>
                </a:lnSpc>
                <a:spcBef>
                  <a:spcPts val="0"/>
                </a:spcBef>
                <a:spcAft>
                  <a:spcPts val="0"/>
                </a:spcAft>
                <a:buNone/>
              </a:pPr>
              <a:endParaRPr sz="1818">
                <a:solidFill>
                  <a:schemeClr val="dk1"/>
                </a:solidFill>
                <a:latin typeface="Calibri"/>
                <a:ea typeface="Calibri"/>
                <a:cs typeface="Calibri"/>
                <a:sym typeface="Calibri"/>
              </a:endParaRPr>
            </a:p>
          </p:txBody>
        </p:sp>
      </p:grpSp>
      <p:grpSp>
        <p:nvGrpSpPr>
          <p:cNvPr id="776" name="Google Shape;776;p17"/>
          <p:cNvGrpSpPr/>
          <p:nvPr/>
        </p:nvGrpSpPr>
        <p:grpSpPr>
          <a:xfrm>
            <a:off x="11272659" y="5330606"/>
            <a:ext cx="5410739" cy="3729240"/>
            <a:chOff x="0" y="0"/>
            <a:chExt cx="7144240" cy="4924019"/>
          </a:xfrm>
        </p:grpSpPr>
        <p:sp>
          <p:nvSpPr>
            <p:cNvPr id="777" name="Google Shape;777;p17"/>
            <p:cNvSpPr/>
            <p:nvPr/>
          </p:nvSpPr>
          <p:spPr>
            <a:xfrm>
              <a:off x="1239485" y="0"/>
              <a:ext cx="4668264" cy="1593996"/>
            </a:xfrm>
            <a:custGeom>
              <a:avLst/>
              <a:gdLst/>
              <a:ahLst/>
              <a:cxnLst/>
              <a:rect l="l" t="t" r="r" b="b"/>
              <a:pathLst>
                <a:path w="2702366" h="922733" extrusionOk="0">
                  <a:moveTo>
                    <a:pt x="2577906" y="922733"/>
                  </a:moveTo>
                  <a:lnTo>
                    <a:pt x="124460" y="922733"/>
                  </a:lnTo>
                  <a:cubicBezTo>
                    <a:pt x="55880" y="922733"/>
                    <a:pt x="0" y="866853"/>
                    <a:pt x="0" y="798273"/>
                  </a:cubicBezTo>
                  <a:lnTo>
                    <a:pt x="0" y="124460"/>
                  </a:lnTo>
                  <a:cubicBezTo>
                    <a:pt x="0" y="55880"/>
                    <a:pt x="55880" y="0"/>
                    <a:pt x="124460" y="0"/>
                  </a:cubicBezTo>
                  <a:lnTo>
                    <a:pt x="2577906" y="0"/>
                  </a:lnTo>
                  <a:cubicBezTo>
                    <a:pt x="2646486" y="0"/>
                    <a:pt x="2702366" y="55880"/>
                    <a:pt x="2702366" y="124460"/>
                  </a:cubicBezTo>
                  <a:lnTo>
                    <a:pt x="2702366" y="798273"/>
                  </a:lnTo>
                  <a:cubicBezTo>
                    <a:pt x="2702366" y="866853"/>
                    <a:pt x="2646486" y="922733"/>
                    <a:pt x="2577906" y="922733"/>
                  </a:cubicBezTo>
                  <a:close/>
                </a:path>
              </a:pathLst>
            </a:custGeom>
            <a:solidFill>
              <a:srgbClr val="022E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17"/>
            <p:cNvSpPr txBox="1"/>
            <p:nvPr/>
          </p:nvSpPr>
          <p:spPr>
            <a:xfrm>
              <a:off x="1239485" y="546783"/>
              <a:ext cx="4668264" cy="478165"/>
            </a:xfrm>
            <a:prstGeom prst="rect">
              <a:avLst/>
            </a:prstGeom>
            <a:noFill/>
            <a:ln>
              <a:noFill/>
            </a:ln>
          </p:spPr>
          <p:txBody>
            <a:bodyPr spcFirstLastPara="1" wrap="square" lIns="0" tIns="0" rIns="0" bIns="0" anchor="t" anchorCtr="0">
              <a:spAutoFit/>
            </a:bodyPr>
            <a:lstStyle/>
            <a:p>
              <a:pPr marL="0" marR="0" lvl="0" indent="0" algn="ctr" rtl="0">
                <a:lnSpc>
                  <a:spcPct val="139981"/>
                </a:lnSpc>
                <a:spcBef>
                  <a:spcPts val="0"/>
                </a:spcBef>
                <a:spcAft>
                  <a:spcPts val="0"/>
                </a:spcAft>
                <a:buNone/>
              </a:pPr>
              <a:r>
                <a:rPr lang="en-US" sz="2121" b="1">
                  <a:solidFill>
                    <a:srgbClr val="FFFFFF"/>
                  </a:solidFill>
                  <a:latin typeface="Century Gothic"/>
                  <a:ea typeface="Century Gothic"/>
                  <a:cs typeface="Century Gothic"/>
                  <a:sym typeface="Century Gothic"/>
                </a:rPr>
                <a:t>STATE LEADS</a:t>
              </a:r>
              <a:endParaRPr/>
            </a:p>
          </p:txBody>
        </p:sp>
        <p:sp>
          <p:nvSpPr>
            <p:cNvPr id="779" name="Google Shape;779;p17"/>
            <p:cNvSpPr/>
            <p:nvPr/>
          </p:nvSpPr>
          <p:spPr>
            <a:xfrm>
              <a:off x="1239485" y="3330023"/>
              <a:ext cx="4668264" cy="1593996"/>
            </a:xfrm>
            <a:custGeom>
              <a:avLst/>
              <a:gdLst/>
              <a:ahLst/>
              <a:cxnLst/>
              <a:rect l="l" t="t" r="r" b="b"/>
              <a:pathLst>
                <a:path w="2702366" h="922733" extrusionOk="0">
                  <a:moveTo>
                    <a:pt x="2577906" y="922733"/>
                  </a:moveTo>
                  <a:lnTo>
                    <a:pt x="124460" y="922733"/>
                  </a:lnTo>
                  <a:cubicBezTo>
                    <a:pt x="55880" y="922733"/>
                    <a:pt x="0" y="866853"/>
                    <a:pt x="0" y="798273"/>
                  </a:cubicBezTo>
                  <a:lnTo>
                    <a:pt x="0" y="124460"/>
                  </a:lnTo>
                  <a:cubicBezTo>
                    <a:pt x="0" y="55880"/>
                    <a:pt x="55880" y="0"/>
                    <a:pt x="124460" y="0"/>
                  </a:cubicBezTo>
                  <a:lnTo>
                    <a:pt x="2577906" y="0"/>
                  </a:lnTo>
                  <a:cubicBezTo>
                    <a:pt x="2646486" y="0"/>
                    <a:pt x="2702366" y="55880"/>
                    <a:pt x="2702366" y="124460"/>
                  </a:cubicBezTo>
                  <a:lnTo>
                    <a:pt x="2702366" y="798273"/>
                  </a:lnTo>
                  <a:cubicBezTo>
                    <a:pt x="2702366" y="866853"/>
                    <a:pt x="2646486" y="922733"/>
                    <a:pt x="2577906" y="922733"/>
                  </a:cubicBezTo>
                  <a:close/>
                </a:path>
              </a:pathLst>
            </a:custGeom>
            <a:solidFill>
              <a:srgbClr val="022E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17"/>
            <p:cNvSpPr txBox="1"/>
            <p:nvPr/>
          </p:nvSpPr>
          <p:spPr>
            <a:xfrm>
              <a:off x="1239485" y="3876807"/>
              <a:ext cx="4668264" cy="478165"/>
            </a:xfrm>
            <a:prstGeom prst="rect">
              <a:avLst/>
            </a:prstGeom>
            <a:noFill/>
            <a:ln>
              <a:noFill/>
            </a:ln>
          </p:spPr>
          <p:txBody>
            <a:bodyPr spcFirstLastPara="1" wrap="square" lIns="0" tIns="0" rIns="0" bIns="0" anchor="t" anchorCtr="0">
              <a:spAutoFit/>
            </a:bodyPr>
            <a:lstStyle/>
            <a:p>
              <a:pPr marL="0" marR="0" lvl="0" indent="0" algn="ctr" rtl="0">
                <a:lnSpc>
                  <a:spcPct val="139981"/>
                </a:lnSpc>
                <a:spcBef>
                  <a:spcPts val="0"/>
                </a:spcBef>
                <a:spcAft>
                  <a:spcPts val="0"/>
                </a:spcAft>
                <a:buNone/>
              </a:pPr>
              <a:r>
                <a:rPr lang="en-US" sz="2121" b="1">
                  <a:solidFill>
                    <a:srgbClr val="FFFFFF"/>
                  </a:solidFill>
                  <a:latin typeface="Century Gothic"/>
                  <a:ea typeface="Century Gothic"/>
                  <a:cs typeface="Century Gothic"/>
                  <a:sym typeface="Century Gothic"/>
                </a:rPr>
                <a:t>PFMOs</a:t>
              </a:r>
              <a:endParaRPr/>
            </a:p>
          </p:txBody>
        </p:sp>
        <p:cxnSp>
          <p:nvCxnSpPr>
            <p:cNvPr id="781" name="Google Shape;781;p17"/>
            <p:cNvCxnSpPr/>
            <p:nvPr/>
          </p:nvCxnSpPr>
          <p:spPr>
            <a:xfrm>
              <a:off x="0" y="771598"/>
              <a:ext cx="1239485" cy="0"/>
            </a:xfrm>
            <a:prstGeom prst="straightConnector1">
              <a:avLst/>
            </a:prstGeom>
            <a:noFill/>
            <a:ln w="50800" cap="flat" cmpd="sng">
              <a:solidFill>
                <a:srgbClr val="022E18"/>
              </a:solidFill>
              <a:prstDash val="solid"/>
              <a:round/>
              <a:headEnd type="none" w="sm" len="sm"/>
              <a:tailEnd type="triangle" w="med" len="med"/>
            </a:ln>
          </p:spPr>
        </p:cxnSp>
        <p:cxnSp>
          <p:nvCxnSpPr>
            <p:cNvPr id="782" name="Google Shape;782;p17"/>
            <p:cNvCxnSpPr/>
            <p:nvPr/>
          </p:nvCxnSpPr>
          <p:spPr>
            <a:xfrm>
              <a:off x="25400" y="803717"/>
              <a:ext cx="0" cy="3323305"/>
            </a:xfrm>
            <a:prstGeom prst="straightConnector1">
              <a:avLst/>
            </a:prstGeom>
            <a:noFill/>
            <a:ln w="50800" cap="flat" cmpd="sng">
              <a:solidFill>
                <a:srgbClr val="022E18"/>
              </a:solidFill>
              <a:prstDash val="solid"/>
              <a:round/>
              <a:headEnd type="none" w="sm" len="sm"/>
              <a:tailEnd type="none" w="sm" len="sm"/>
            </a:ln>
          </p:spPr>
        </p:cxnSp>
        <p:cxnSp>
          <p:nvCxnSpPr>
            <p:cNvPr id="783" name="Google Shape;783;p17"/>
            <p:cNvCxnSpPr/>
            <p:nvPr/>
          </p:nvCxnSpPr>
          <p:spPr>
            <a:xfrm>
              <a:off x="25400" y="4101621"/>
              <a:ext cx="1269034" cy="0"/>
            </a:xfrm>
            <a:prstGeom prst="straightConnector1">
              <a:avLst/>
            </a:prstGeom>
            <a:noFill/>
            <a:ln w="50800" cap="flat" cmpd="sng">
              <a:solidFill>
                <a:srgbClr val="022E18"/>
              </a:solidFill>
              <a:prstDash val="solid"/>
              <a:round/>
              <a:headEnd type="none" w="sm" len="sm"/>
              <a:tailEnd type="none" w="sm" len="sm"/>
            </a:ln>
          </p:spPr>
        </p:cxnSp>
        <p:cxnSp>
          <p:nvCxnSpPr>
            <p:cNvPr id="784" name="Google Shape;784;p17"/>
            <p:cNvCxnSpPr/>
            <p:nvPr/>
          </p:nvCxnSpPr>
          <p:spPr>
            <a:xfrm rot="10800000">
              <a:off x="5904755" y="4184540"/>
              <a:ext cx="1239485" cy="0"/>
            </a:xfrm>
            <a:prstGeom prst="straightConnector1">
              <a:avLst/>
            </a:prstGeom>
            <a:noFill/>
            <a:ln w="50800" cap="flat" cmpd="sng">
              <a:solidFill>
                <a:srgbClr val="022E18"/>
              </a:solidFill>
              <a:prstDash val="lgDash"/>
              <a:round/>
              <a:headEnd type="none" w="sm" len="sm"/>
              <a:tailEnd type="triangle" w="med" len="med"/>
            </a:ln>
          </p:spPr>
        </p:cxnSp>
        <p:cxnSp>
          <p:nvCxnSpPr>
            <p:cNvPr id="785" name="Google Shape;785;p17"/>
            <p:cNvCxnSpPr/>
            <p:nvPr/>
          </p:nvCxnSpPr>
          <p:spPr>
            <a:xfrm>
              <a:off x="7144240" y="861235"/>
              <a:ext cx="0" cy="3323305"/>
            </a:xfrm>
            <a:prstGeom prst="straightConnector1">
              <a:avLst/>
            </a:prstGeom>
            <a:noFill/>
            <a:ln w="50800" cap="flat" cmpd="sng">
              <a:solidFill>
                <a:srgbClr val="022E18"/>
              </a:solidFill>
              <a:prstDash val="lgDash"/>
              <a:round/>
              <a:headEnd type="none" w="sm" len="sm"/>
              <a:tailEnd type="none" w="sm" len="sm"/>
            </a:ln>
          </p:spPr>
        </p:cxnSp>
        <p:cxnSp>
          <p:nvCxnSpPr>
            <p:cNvPr id="786" name="Google Shape;786;p17"/>
            <p:cNvCxnSpPr/>
            <p:nvPr/>
          </p:nvCxnSpPr>
          <p:spPr>
            <a:xfrm>
              <a:off x="5875206" y="886635"/>
              <a:ext cx="1269034" cy="0"/>
            </a:xfrm>
            <a:prstGeom prst="straightConnector1">
              <a:avLst/>
            </a:prstGeom>
            <a:noFill/>
            <a:ln w="50800" cap="flat" cmpd="sng">
              <a:solidFill>
                <a:srgbClr val="022E18"/>
              </a:solidFill>
              <a:prstDash val="lgDash"/>
              <a:round/>
              <a:headEnd type="none" w="sm" len="sm"/>
              <a:tailEnd type="none" w="sm" len="sm"/>
            </a:ln>
          </p:spPr>
        </p:cxnSp>
      </p:grpSp>
      <p:sp>
        <p:nvSpPr>
          <p:cNvPr id="787" name="Google Shape;787;p17"/>
          <p:cNvSpPr txBox="1"/>
          <p:nvPr/>
        </p:nvSpPr>
        <p:spPr>
          <a:xfrm>
            <a:off x="1067884" y="1567919"/>
            <a:ext cx="8824349" cy="1012425"/>
          </a:xfrm>
          <a:prstGeom prst="rect">
            <a:avLst/>
          </a:prstGeom>
          <a:noFill/>
          <a:ln>
            <a:noFill/>
          </a:ln>
        </p:spPr>
        <p:txBody>
          <a:bodyPr spcFirstLastPara="1" wrap="square" lIns="0" tIns="0" rIns="0" bIns="0" anchor="t" anchorCtr="0">
            <a:spAutoFit/>
          </a:bodyPr>
          <a:lstStyle/>
          <a:p>
            <a:pPr marL="0" marR="0" lvl="0" indent="0" algn="l" rtl="0">
              <a:lnSpc>
                <a:spcPct val="97003"/>
              </a:lnSpc>
              <a:spcBef>
                <a:spcPts val="0"/>
              </a:spcBef>
              <a:spcAft>
                <a:spcPts val="0"/>
              </a:spcAft>
              <a:buNone/>
            </a:pPr>
            <a:r>
              <a:rPr lang="en-US" sz="4038">
                <a:solidFill>
                  <a:srgbClr val="FFFFFF"/>
                </a:solidFill>
                <a:latin typeface="Century Gothic"/>
                <a:ea typeface="Century Gothic"/>
                <a:cs typeface="Century Gothic"/>
                <a:sym typeface="Century Gothic"/>
              </a:rPr>
              <a:t>REPORTING LINES AND RESPONSIBILITIES</a:t>
            </a:r>
            <a:endParaRPr/>
          </a:p>
        </p:txBody>
      </p:sp>
      <p:sp>
        <p:nvSpPr>
          <p:cNvPr id="788" name="Google Shape;788;p17"/>
          <p:cNvSpPr txBox="1"/>
          <p:nvPr/>
        </p:nvSpPr>
        <p:spPr>
          <a:xfrm>
            <a:off x="1518492" y="6280553"/>
            <a:ext cx="8676000" cy="2921700"/>
          </a:xfrm>
          <a:prstGeom prst="rect">
            <a:avLst/>
          </a:prstGeom>
          <a:noFill/>
          <a:ln>
            <a:noFill/>
          </a:ln>
        </p:spPr>
        <p:txBody>
          <a:bodyPr spcFirstLastPara="1" wrap="square" lIns="0" tIns="0" rIns="0" bIns="0" anchor="t" anchorCtr="0">
            <a:spAutoFit/>
          </a:bodyPr>
          <a:lstStyle/>
          <a:p>
            <a:pPr marL="436032" marR="0" lvl="1" indent="-218015" algn="l" rtl="0">
              <a:lnSpc>
                <a:spcPct val="139950"/>
              </a:lnSpc>
              <a:spcBef>
                <a:spcPts val="0"/>
              </a:spcBef>
              <a:spcAft>
                <a:spcPts val="0"/>
              </a:spcAft>
              <a:buClr>
                <a:srgbClr val="141519"/>
              </a:buClr>
              <a:buSzPts val="2020"/>
              <a:buFont typeface="Arial"/>
              <a:buChar char="•"/>
            </a:pPr>
            <a:r>
              <a:rPr lang="en-US" sz="2020" b="0" i="0" u="none" strike="noStrike" cap="none">
                <a:solidFill>
                  <a:srgbClr val="141519"/>
                </a:solidFill>
                <a:latin typeface="Century Gothic"/>
                <a:ea typeface="Century Gothic"/>
                <a:cs typeface="Century Gothic"/>
                <a:sym typeface="Century Gothic"/>
              </a:rPr>
              <a:t>As a PFMO, your primary reporting line is to the </a:t>
            </a:r>
            <a:r>
              <a:rPr lang="en-US" sz="2020" b="1" i="0" u="none" strike="noStrike" cap="none">
                <a:solidFill>
                  <a:srgbClr val="141519"/>
                </a:solidFill>
                <a:latin typeface="Century Gothic"/>
                <a:ea typeface="Century Gothic"/>
                <a:cs typeface="Century Gothic"/>
                <a:sym typeface="Century Gothic"/>
              </a:rPr>
              <a:t>State</a:t>
            </a:r>
            <a:r>
              <a:rPr lang="en-US" sz="2020" b="0" i="0" u="none" strike="noStrike" cap="none">
                <a:solidFill>
                  <a:srgbClr val="141519"/>
                </a:solidFill>
                <a:latin typeface="Century Gothic"/>
                <a:ea typeface="Century Gothic"/>
                <a:cs typeface="Century Gothic"/>
                <a:sym typeface="Century Gothic"/>
              </a:rPr>
              <a:t> </a:t>
            </a:r>
            <a:r>
              <a:rPr lang="en-US" sz="2020" b="1" i="0" u="none" strike="noStrike" cap="none">
                <a:solidFill>
                  <a:srgbClr val="141519"/>
                </a:solidFill>
                <a:latin typeface="Century Gothic"/>
                <a:ea typeface="Century Gothic"/>
                <a:cs typeface="Century Gothic"/>
                <a:sym typeface="Century Gothic"/>
              </a:rPr>
              <a:t>Leads</a:t>
            </a:r>
            <a:endParaRPr/>
          </a:p>
          <a:p>
            <a:pPr marL="0" marR="0" lvl="0" indent="0" algn="l" rtl="0">
              <a:lnSpc>
                <a:spcPct val="139950"/>
              </a:lnSpc>
              <a:spcBef>
                <a:spcPts val="0"/>
              </a:spcBef>
              <a:spcAft>
                <a:spcPts val="0"/>
              </a:spcAft>
              <a:buNone/>
            </a:pPr>
            <a:endParaRPr sz="2020">
              <a:solidFill>
                <a:srgbClr val="141519"/>
              </a:solidFill>
              <a:latin typeface="Century Gothic"/>
              <a:ea typeface="Century Gothic"/>
              <a:cs typeface="Century Gothic"/>
              <a:sym typeface="Century Gothic"/>
            </a:endParaRPr>
          </a:p>
          <a:p>
            <a:pPr marL="436032" marR="0" lvl="1" indent="-218015" algn="l" rtl="0">
              <a:lnSpc>
                <a:spcPct val="139950"/>
              </a:lnSpc>
              <a:spcBef>
                <a:spcPts val="0"/>
              </a:spcBef>
              <a:spcAft>
                <a:spcPts val="0"/>
              </a:spcAft>
              <a:buClr>
                <a:srgbClr val="141519"/>
              </a:buClr>
              <a:buSzPts val="2020"/>
              <a:buFont typeface="Arial"/>
              <a:buChar char="•"/>
            </a:pPr>
            <a:r>
              <a:rPr lang="en-US" sz="2020" b="0" i="0" u="none" strike="noStrike" cap="none">
                <a:solidFill>
                  <a:srgbClr val="141519"/>
                </a:solidFill>
                <a:latin typeface="Century Gothic"/>
                <a:ea typeface="Century Gothic"/>
                <a:cs typeface="Century Gothic"/>
                <a:sym typeface="Century Gothic"/>
              </a:rPr>
              <a:t>You provide updates and submit </a:t>
            </a:r>
            <a:r>
              <a:rPr lang="en-US" sz="2020">
                <a:solidFill>
                  <a:srgbClr val="141519"/>
                </a:solidFill>
                <a:latin typeface="Century Gothic"/>
                <a:ea typeface="Century Gothic"/>
                <a:cs typeface="Century Gothic"/>
                <a:sym typeface="Century Gothic"/>
              </a:rPr>
              <a:t>briefs </a:t>
            </a:r>
            <a:r>
              <a:rPr lang="en-US" sz="2020" b="0" i="0" u="none" strike="noStrike" cap="none">
                <a:solidFill>
                  <a:srgbClr val="141519"/>
                </a:solidFill>
                <a:latin typeface="Century Gothic"/>
                <a:ea typeface="Century Gothic"/>
                <a:cs typeface="Century Gothic"/>
                <a:sym typeface="Century Gothic"/>
              </a:rPr>
              <a:t>about your monitoring activities to L</a:t>
            </a:r>
            <a:r>
              <a:rPr lang="en-US" sz="2020">
                <a:solidFill>
                  <a:srgbClr val="141519"/>
                </a:solidFill>
                <a:latin typeface="Century Gothic"/>
                <a:ea typeface="Century Gothic"/>
                <a:cs typeface="Century Gothic"/>
                <a:sym typeface="Century Gothic"/>
              </a:rPr>
              <a:t>GHA </a:t>
            </a:r>
            <a:endParaRPr/>
          </a:p>
          <a:p>
            <a:pPr marL="0" marR="0" lvl="0" indent="0" algn="l" rtl="0">
              <a:lnSpc>
                <a:spcPct val="139950"/>
              </a:lnSpc>
              <a:spcBef>
                <a:spcPts val="0"/>
              </a:spcBef>
              <a:spcAft>
                <a:spcPts val="0"/>
              </a:spcAft>
              <a:buNone/>
            </a:pPr>
            <a:endParaRPr sz="2020">
              <a:solidFill>
                <a:srgbClr val="141519"/>
              </a:solidFill>
              <a:latin typeface="Century Gothic"/>
              <a:ea typeface="Century Gothic"/>
              <a:cs typeface="Century Gothic"/>
              <a:sym typeface="Century Gothic"/>
            </a:endParaRPr>
          </a:p>
          <a:p>
            <a:pPr marL="436032" marR="0" lvl="1" indent="-218015" algn="l" rtl="0">
              <a:lnSpc>
                <a:spcPct val="139950"/>
              </a:lnSpc>
              <a:spcBef>
                <a:spcPts val="0"/>
              </a:spcBef>
              <a:spcAft>
                <a:spcPts val="0"/>
              </a:spcAft>
              <a:buClr>
                <a:srgbClr val="141519"/>
              </a:buClr>
              <a:buSzPts val="2020"/>
              <a:buFont typeface="Arial"/>
              <a:buChar char="•"/>
            </a:pPr>
            <a:r>
              <a:rPr lang="en-US" sz="2020" b="0" i="0" u="none" strike="noStrike" cap="none">
                <a:solidFill>
                  <a:srgbClr val="141519"/>
                </a:solidFill>
                <a:latin typeface="Century Gothic"/>
                <a:ea typeface="Century Gothic"/>
                <a:cs typeface="Century Gothic"/>
                <a:sym typeface="Century Gothic"/>
              </a:rPr>
              <a:t>You also receive guidance and feedback from them</a:t>
            </a:r>
            <a:endParaRPr/>
          </a:p>
          <a:p>
            <a:pPr marL="0" marR="0" lvl="0" indent="0" algn="l" rtl="0">
              <a:lnSpc>
                <a:spcPct val="139950"/>
              </a:lnSpc>
              <a:spcBef>
                <a:spcPts val="0"/>
              </a:spcBef>
              <a:spcAft>
                <a:spcPts val="0"/>
              </a:spcAft>
              <a:buNone/>
            </a:pPr>
            <a:endParaRPr sz="2020">
              <a:solidFill>
                <a:srgbClr val="141519"/>
              </a:solidFill>
              <a:latin typeface="Century Gothic"/>
              <a:ea typeface="Century Gothic"/>
              <a:cs typeface="Century Gothic"/>
              <a:sym typeface="Century Gothic"/>
            </a:endParaRPr>
          </a:p>
        </p:txBody>
      </p:sp>
      <p:sp>
        <p:nvSpPr>
          <p:cNvPr id="789" name="Google Shape;789;p17"/>
          <p:cNvSpPr txBox="1"/>
          <p:nvPr/>
        </p:nvSpPr>
        <p:spPr>
          <a:xfrm>
            <a:off x="2273903" y="4220132"/>
            <a:ext cx="3715253" cy="423329"/>
          </a:xfrm>
          <a:prstGeom prst="rect">
            <a:avLst/>
          </a:prstGeom>
          <a:noFill/>
          <a:ln>
            <a:noFill/>
          </a:ln>
        </p:spPr>
        <p:txBody>
          <a:bodyPr spcFirstLastPara="1" wrap="square" lIns="0" tIns="0" rIns="0" bIns="0" anchor="t" anchorCtr="0">
            <a:spAutoFit/>
          </a:bodyPr>
          <a:lstStyle/>
          <a:p>
            <a:pPr marL="0" marR="0" lvl="0" indent="0" algn="ctr" rtl="0">
              <a:lnSpc>
                <a:spcPct val="140031"/>
              </a:lnSpc>
              <a:spcBef>
                <a:spcPts val="0"/>
              </a:spcBef>
              <a:spcAft>
                <a:spcPts val="0"/>
              </a:spcAft>
              <a:buNone/>
            </a:pPr>
            <a:r>
              <a:rPr lang="en-US" sz="2523" b="1">
                <a:solidFill>
                  <a:srgbClr val="FFFFFF"/>
                </a:solidFill>
                <a:latin typeface="Century Gothic"/>
                <a:ea typeface="Century Gothic"/>
                <a:cs typeface="Century Gothic"/>
                <a:sym typeface="Century Gothic"/>
              </a:rPr>
              <a:t>Who Do You Report To?</a:t>
            </a:r>
            <a:endParaRPr/>
          </a:p>
        </p:txBody>
      </p:sp>
      <p:sp>
        <p:nvSpPr>
          <p:cNvPr id="790" name="Google Shape;790;p17"/>
          <p:cNvSpPr txBox="1"/>
          <p:nvPr/>
        </p:nvSpPr>
        <p:spPr>
          <a:xfrm>
            <a:off x="2570597" y="4852035"/>
            <a:ext cx="2802979" cy="324070"/>
          </a:xfrm>
          <a:prstGeom prst="rect">
            <a:avLst/>
          </a:prstGeom>
          <a:noFill/>
          <a:ln>
            <a:noFill/>
          </a:ln>
        </p:spPr>
        <p:txBody>
          <a:bodyPr spcFirstLastPara="1" wrap="square" lIns="0" tIns="0" rIns="0" bIns="0" anchor="t" anchorCtr="0">
            <a:spAutoFit/>
          </a:bodyPr>
          <a:lstStyle/>
          <a:p>
            <a:pPr marL="0" marR="0" lvl="0" indent="0" algn="ctr" rtl="0">
              <a:lnSpc>
                <a:spcPct val="139989"/>
              </a:lnSpc>
              <a:spcBef>
                <a:spcPts val="0"/>
              </a:spcBef>
              <a:spcAft>
                <a:spcPts val="0"/>
              </a:spcAft>
              <a:buNone/>
            </a:pPr>
            <a:r>
              <a:rPr lang="en-US" sz="1918">
                <a:solidFill>
                  <a:srgbClr val="FFFFFF"/>
                </a:solidFill>
                <a:latin typeface="Century Gothic"/>
                <a:ea typeface="Century Gothic"/>
                <a:cs typeface="Century Gothic"/>
                <a:sym typeface="Century Gothic"/>
              </a:rPr>
              <a:t>PFMOs → State Leads</a:t>
            </a:r>
            <a:endParaRPr/>
          </a:p>
        </p:txBody>
      </p:sp>
      <p:sp>
        <p:nvSpPr>
          <p:cNvPr id="791" name="Google Shape;791;p17"/>
          <p:cNvSpPr txBox="1"/>
          <p:nvPr/>
        </p:nvSpPr>
        <p:spPr>
          <a:xfrm rot="-5400000">
            <a:off x="10569766" y="6994054"/>
            <a:ext cx="2052031" cy="492592"/>
          </a:xfrm>
          <a:prstGeom prst="rect">
            <a:avLst/>
          </a:prstGeom>
          <a:noFill/>
          <a:ln>
            <a:noFill/>
          </a:ln>
        </p:spPr>
        <p:txBody>
          <a:bodyPr spcFirstLastPara="1" wrap="square" lIns="0" tIns="0" rIns="0" bIns="0" anchor="t" anchorCtr="0">
            <a:spAutoFit/>
          </a:bodyPr>
          <a:lstStyle/>
          <a:p>
            <a:pPr marL="0" marR="0" lvl="0" indent="0" algn="ctr" rtl="0">
              <a:lnSpc>
                <a:spcPct val="119009"/>
              </a:lnSpc>
              <a:spcBef>
                <a:spcPts val="0"/>
              </a:spcBef>
              <a:spcAft>
                <a:spcPts val="0"/>
              </a:spcAft>
              <a:buNone/>
            </a:pPr>
            <a:r>
              <a:rPr lang="en-US" sz="1615" b="1">
                <a:solidFill>
                  <a:srgbClr val="141519"/>
                </a:solidFill>
                <a:latin typeface="Century Gothic"/>
                <a:ea typeface="Century Gothic"/>
                <a:cs typeface="Century Gothic"/>
                <a:sym typeface="Century Gothic"/>
              </a:rPr>
              <a:t>Reporting: Submit Reports</a:t>
            </a:r>
            <a:endParaRPr/>
          </a:p>
        </p:txBody>
      </p:sp>
      <p:sp>
        <p:nvSpPr>
          <p:cNvPr id="792" name="Google Shape;792;p17"/>
          <p:cNvSpPr txBox="1"/>
          <p:nvPr/>
        </p:nvSpPr>
        <p:spPr>
          <a:xfrm rot="5400000">
            <a:off x="15306096" y="7125069"/>
            <a:ext cx="2052031" cy="492592"/>
          </a:xfrm>
          <a:prstGeom prst="rect">
            <a:avLst/>
          </a:prstGeom>
          <a:noFill/>
          <a:ln>
            <a:noFill/>
          </a:ln>
        </p:spPr>
        <p:txBody>
          <a:bodyPr spcFirstLastPara="1" wrap="square" lIns="0" tIns="0" rIns="0" bIns="0" anchor="t" anchorCtr="0">
            <a:spAutoFit/>
          </a:bodyPr>
          <a:lstStyle/>
          <a:p>
            <a:pPr marL="0" marR="0" lvl="0" indent="0" algn="ctr" rtl="0">
              <a:lnSpc>
                <a:spcPct val="119009"/>
              </a:lnSpc>
              <a:spcBef>
                <a:spcPts val="0"/>
              </a:spcBef>
              <a:spcAft>
                <a:spcPts val="0"/>
              </a:spcAft>
              <a:buNone/>
            </a:pPr>
            <a:r>
              <a:rPr lang="en-US" sz="1615" b="1">
                <a:solidFill>
                  <a:srgbClr val="141519"/>
                </a:solidFill>
                <a:latin typeface="Century Gothic"/>
                <a:ea typeface="Century Gothic"/>
                <a:cs typeface="Century Gothic"/>
                <a:sym typeface="Century Gothic"/>
              </a:rPr>
              <a:t>Feedback: </a:t>
            </a:r>
            <a:endParaRPr/>
          </a:p>
          <a:p>
            <a:pPr marL="0" marR="0" lvl="0" indent="0" algn="ctr" rtl="0">
              <a:lnSpc>
                <a:spcPct val="119009"/>
              </a:lnSpc>
              <a:spcBef>
                <a:spcPts val="0"/>
              </a:spcBef>
              <a:spcAft>
                <a:spcPts val="0"/>
              </a:spcAft>
              <a:buNone/>
            </a:pPr>
            <a:r>
              <a:rPr lang="en-US" sz="1615" b="1">
                <a:solidFill>
                  <a:srgbClr val="141519"/>
                </a:solidFill>
                <a:latin typeface="Century Gothic"/>
                <a:ea typeface="Century Gothic"/>
                <a:cs typeface="Century Gothic"/>
                <a:sym typeface="Century Gothic"/>
              </a:rPr>
              <a:t>Receive Guidance</a:t>
            </a:r>
            <a:endParaRPr/>
          </a:p>
        </p:txBody>
      </p:sp>
      <p:sp>
        <p:nvSpPr>
          <p:cNvPr id="793" name="Google Shape;793;p17"/>
          <p:cNvSpPr/>
          <p:nvPr/>
        </p:nvSpPr>
        <p:spPr>
          <a:xfrm>
            <a:off x="16669290" y="195491"/>
            <a:ext cx="1682910" cy="471214"/>
          </a:xfrm>
          <a:custGeom>
            <a:avLst/>
            <a:gdLst/>
            <a:ahLst/>
            <a:cxnLst/>
            <a:rect l="l" t="t" r="r" b="b"/>
            <a:pathLst>
              <a:path w="2222083" h="622182" extrusionOk="0">
                <a:moveTo>
                  <a:pt x="0" y="0"/>
                </a:moveTo>
                <a:lnTo>
                  <a:pt x="2222083" y="0"/>
                </a:lnTo>
                <a:lnTo>
                  <a:pt x="2222083" y="622182"/>
                </a:lnTo>
                <a:lnTo>
                  <a:pt x="0" y="622182"/>
                </a:lnTo>
                <a:lnTo>
                  <a:pt x="0" y="0"/>
                </a:lnTo>
                <a:close/>
              </a:path>
            </a:pathLst>
          </a:custGeom>
          <a:blipFill rotWithShape="1">
            <a:blip r:embed="rId5">
              <a:alphaModFix/>
            </a:blip>
            <a:stretch>
              <a:fillRect t="-51058" b="-58756"/>
            </a:stretch>
          </a:blipFill>
          <a:ln>
            <a:noFill/>
          </a:ln>
        </p:spPr>
      </p:sp>
      <p:grpSp>
        <p:nvGrpSpPr>
          <p:cNvPr id="794" name="Google Shape;794;p17"/>
          <p:cNvGrpSpPr/>
          <p:nvPr/>
        </p:nvGrpSpPr>
        <p:grpSpPr>
          <a:xfrm>
            <a:off x="11249793" y="3272958"/>
            <a:ext cx="5928198" cy="1583015"/>
            <a:chOff x="0" y="0"/>
            <a:chExt cx="1757542" cy="469319"/>
          </a:xfrm>
        </p:grpSpPr>
        <p:sp>
          <p:nvSpPr>
            <p:cNvPr id="795" name="Google Shape;795;p17"/>
            <p:cNvSpPr/>
            <p:nvPr/>
          </p:nvSpPr>
          <p:spPr>
            <a:xfrm>
              <a:off x="0" y="0"/>
              <a:ext cx="1757542" cy="469319"/>
            </a:xfrm>
            <a:custGeom>
              <a:avLst/>
              <a:gdLst/>
              <a:ahLst/>
              <a:cxnLst/>
              <a:rect l="l" t="t" r="r" b="b"/>
              <a:pathLst>
                <a:path w="1757542" h="469319" extrusionOk="0">
                  <a:moveTo>
                    <a:pt x="36925" y="0"/>
                  </a:moveTo>
                  <a:lnTo>
                    <a:pt x="1720616" y="0"/>
                  </a:lnTo>
                  <a:cubicBezTo>
                    <a:pt x="1741010" y="0"/>
                    <a:pt x="1757542" y="16532"/>
                    <a:pt x="1757542" y="36925"/>
                  </a:cubicBezTo>
                  <a:lnTo>
                    <a:pt x="1757542" y="432394"/>
                  </a:lnTo>
                  <a:cubicBezTo>
                    <a:pt x="1757542" y="452787"/>
                    <a:pt x="1741010" y="469319"/>
                    <a:pt x="1720616" y="469319"/>
                  </a:cubicBezTo>
                  <a:lnTo>
                    <a:pt x="36925" y="469319"/>
                  </a:lnTo>
                  <a:cubicBezTo>
                    <a:pt x="27132" y="469319"/>
                    <a:pt x="17740" y="465429"/>
                    <a:pt x="10815" y="458504"/>
                  </a:cubicBezTo>
                  <a:cubicBezTo>
                    <a:pt x="3890" y="451579"/>
                    <a:pt x="0" y="442187"/>
                    <a:pt x="0" y="432394"/>
                  </a:cubicBezTo>
                  <a:lnTo>
                    <a:pt x="0" y="36925"/>
                  </a:lnTo>
                  <a:cubicBezTo>
                    <a:pt x="0" y="27132"/>
                    <a:pt x="3890" y="17740"/>
                    <a:pt x="10815" y="10815"/>
                  </a:cubicBezTo>
                  <a:cubicBezTo>
                    <a:pt x="17740" y="3890"/>
                    <a:pt x="27132" y="0"/>
                    <a:pt x="36925" y="0"/>
                  </a:cubicBezTo>
                  <a:close/>
                </a:path>
              </a:pathLst>
            </a:custGeom>
            <a:solidFill>
              <a:srgbClr val="022E18">
                <a:alpha val="93333"/>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17"/>
            <p:cNvSpPr txBox="1"/>
            <p:nvPr/>
          </p:nvSpPr>
          <p:spPr>
            <a:xfrm>
              <a:off x="0" y="19050"/>
              <a:ext cx="1757542" cy="450269"/>
            </a:xfrm>
            <a:prstGeom prst="rect">
              <a:avLst/>
            </a:prstGeom>
            <a:noFill/>
            <a:ln>
              <a:noFill/>
            </a:ln>
          </p:spPr>
          <p:txBody>
            <a:bodyPr spcFirstLastPara="1" wrap="square" lIns="51275" tIns="51275" rIns="51275" bIns="51275" anchor="ctr" anchorCtr="0">
              <a:noAutofit/>
            </a:bodyPr>
            <a:lstStyle/>
            <a:p>
              <a:pPr marL="0" marR="0" lvl="0" indent="0" algn="ctr" rtl="0">
                <a:lnSpc>
                  <a:spcPct val="77062"/>
                </a:lnSpc>
                <a:spcBef>
                  <a:spcPts val="0"/>
                </a:spcBef>
                <a:spcAft>
                  <a:spcPts val="0"/>
                </a:spcAft>
                <a:buNone/>
              </a:pPr>
              <a:endParaRPr sz="1818">
                <a:solidFill>
                  <a:schemeClr val="dk1"/>
                </a:solidFill>
                <a:latin typeface="Calibri"/>
                <a:ea typeface="Calibri"/>
                <a:cs typeface="Calibri"/>
                <a:sym typeface="Calibri"/>
              </a:endParaRPr>
            </a:p>
          </p:txBody>
        </p:sp>
      </p:grpSp>
      <p:sp>
        <p:nvSpPr>
          <p:cNvPr id="797" name="Google Shape;797;p17"/>
          <p:cNvSpPr txBox="1"/>
          <p:nvPr/>
        </p:nvSpPr>
        <p:spPr>
          <a:xfrm>
            <a:off x="12356265" y="3626179"/>
            <a:ext cx="3715253" cy="876573"/>
          </a:xfrm>
          <a:prstGeom prst="rect">
            <a:avLst/>
          </a:prstGeom>
          <a:noFill/>
          <a:ln>
            <a:noFill/>
          </a:ln>
        </p:spPr>
        <p:txBody>
          <a:bodyPr spcFirstLastPara="1" wrap="square" lIns="0" tIns="0" rIns="0" bIns="0" anchor="t" anchorCtr="0">
            <a:spAutoFit/>
          </a:bodyPr>
          <a:lstStyle/>
          <a:p>
            <a:pPr marL="0" marR="0" lvl="0" indent="0" algn="ctr" rtl="0">
              <a:lnSpc>
                <a:spcPct val="140031"/>
              </a:lnSpc>
              <a:spcBef>
                <a:spcPts val="0"/>
              </a:spcBef>
              <a:spcAft>
                <a:spcPts val="0"/>
              </a:spcAft>
              <a:buNone/>
            </a:pPr>
            <a:r>
              <a:rPr lang="en-US" sz="2523" b="1">
                <a:solidFill>
                  <a:srgbClr val="FFFFFF"/>
                </a:solidFill>
                <a:latin typeface="Century Gothic"/>
                <a:ea typeface="Century Gothic"/>
                <a:cs typeface="Century Gothic"/>
                <a:sym typeface="Century Gothic"/>
              </a:rPr>
              <a:t>Feedback &amp; Reporting Flow</a:t>
            </a:r>
            <a:endParaRPr/>
          </a:p>
        </p:txBody>
      </p:sp>
      <p:sp>
        <p:nvSpPr>
          <p:cNvPr id="798" name="Google Shape;798;p17"/>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75</a:t>
            </a:fld>
            <a:endParaRPr>
              <a:solidFill>
                <a:schemeClr val="lt1"/>
              </a:solidFill>
            </a:endParaRPr>
          </a:p>
        </p:txBody>
      </p:sp>
      <p:grpSp>
        <p:nvGrpSpPr>
          <p:cNvPr id="799" name="Google Shape;799;p17"/>
          <p:cNvGrpSpPr/>
          <p:nvPr/>
        </p:nvGrpSpPr>
        <p:grpSpPr>
          <a:xfrm>
            <a:off x="151078" y="96600"/>
            <a:ext cx="2232656" cy="876605"/>
            <a:chOff x="151066" y="96598"/>
            <a:chExt cx="4116254" cy="1524000"/>
          </a:xfrm>
        </p:grpSpPr>
        <p:sp>
          <p:nvSpPr>
            <p:cNvPr id="800" name="Google Shape;800;p17"/>
            <p:cNvSpPr/>
            <p:nvPr/>
          </p:nvSpPr>
          <p:spPr>
            <a:xfrm>
              <a:off x="1279920" y="427213"/>
              <a:ext cx="2987400" cy="826800"/>
            </a:xfrm>
            <a:prstGeom prst="rect">
              <a:avLst/>
            </a:prstGeom>
            <a:solidFill>
              <a:srgbClr val="FFFFFF"/>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pic>
          <p:nvPicPr>
            <p:cNvPr id="801" name="Google Shape;801;p17"/>
            <p:cNvPicPr preferRelativeResize="0"/>
            <p:nvPr/>
          </p:nvPicPr>
          <p:blipFill rotWithShape="1">
            <a:blip r:embed="rId6">
              <a:alphaModFix/>
            </a:blip>
            <a:srcRect/>
            <a:stretch/>
          </p:blipFill>
          <p:spPr>
            <a:xfrm>
              <a:off x="151066" y="96598"/>
              <a:ext cx="3883360" cy="1524000"/>
            </a:xfrm>
            <a:prstGeom prst="rect">
              <a:avLst/>
            </a:prstGeom>
            <a:noFill/>
            <a:ln>
              <a:noFill/>
            </a:ln>
          </p:spPr>
        </p:pic>
      </p:gr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805"/>
        <p:cNvGrpSpPr/>
        <p:nvPr/>
      </p:nvGrpSpPr>
      <p:grpSpPr>
        <a:xfrm>
          <a:off x="0" y="0"/>
          <a:ext cx="0" cy="0"/>
          <a:chOff x="0" y="0"/>
          <a:chExt cx="0" cy="0"/>
        </a:xfrm>
      </p:grpSpPr>
      <p:sp>
        <p:nvSpPr>
          <p:cNvPr id="806" name="Google Shape;806;p18"/>
          <p:cNvSpPr/>
          <p:nvPr/>
        </p:nvSpPr>
        <p:spPr>
          <a:xfrm>
            <a:off x="-89694" y="-50453"/>
            <a:ext cx="18467388" cy="10387905"/>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807" name="Google Shape;807;p18"/>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nvGrpSpPr>
          <p:cNvPr id="808" name="Google Shape;808;p18"/>
          <p:cNvGrpSpPr/>
          <p:nvPr/>
        </p:nvGrpSpPr>
        <p:grpSpPr>
          <a:xfrm>
            <a:off x="849662" y="2183066"/>
            <a:ext cx="4310157" cy="5780482"/>
            <a:chOff x="930230" y="2211823"/>
            <a:chExt cx="4268289" cy="5724332"/>
          </a:xfrm>
        </p:grpSpPr>
        <p:sp>
          <p:nvSpPr>
            <p:cNvPr id="809" name="Google Shape;809;p18"/>
            <p:cNvSpPr/>
            <p:nvPr/>
          </p:nvSpPr>
          <p:spPr>
            <a:xfrm>
              <a:off x="1044608" y="2251396"/>
              <a:ext cx="4153911" cy="4153911"/>
            </a:xfrm>
            <a:custGeom>
              <a:avLst/>
              <a:gdLst/>
              <a:ahLst/>
              <a:cxnLst/>
              <a:rect l="l" t="t" r="r" b="b"/>
              <a:pathLst>
                <a:path w="4153911" h="4153911" extrusionOk="0">
                  <a:moveTo>
                    <a:pt x="0" y="0"/>
                  </a:moveTo>
                  <a:lnTo>
                    <a:pt x="4153911" y="0"/>
                  </a:lnTo>
                  <a:lnTo>
                    <a:pt x="4153911" y="4153911"/>
                  </a:lnTo>
                  <a:lnTo>
                    <a:pt x="0" y="4153911"/>
                  </a:lnTo>
                  <a:lnTo>
                    <a:pt x="0" y="0"/>
                  </a:lnTo>
                  <a:close/>
                </a:path>
              </a:pathLst>
            </a:custGeom>
            <a:blipFill rotWithShape="1">
              <a:blip r:embed="rId5">
                <a:alphaModFix amt="35000"/>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810" name="Google Shape;810;p18"/>
            <p:cNvSpPr/>
            <p:nvPr/>
          </p:nvSpPr>
          <p:spPr>
            <a:xfrm rot="5400000">
              <a:off x="3315387" y="6770835"/>
              <a:ext cx="1202911" cy="1127729"/>
            </a:xfrm>
            <a:custGeom>
              <a:avLst/>
              <a:gdLst/>
              <a:ahLst/>
              <a:cxnLst/>
              <a:rect l="l" t="t" r="r" b="b"/>
              <a:pathLst>
                <a:path w="1202911" h="1127729" extrusionOk="0">
                  <a:moveTo>
                    <a:pt x="0" y="0"/>
                  </a:moveTo>
                  <a:lnTo>
                    <a:pt x="1202911" y="0"/>
                  </a:lnTo>
                  <a:lnTo>
                    <a:pt x="1202911" y="1127729"/>
                  </a:lnTo>
                  <a:lnTo>
                    <a:pt x="0" y="1127729"/>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nvGrpSpPr>
            <p:cNvPr id="811" name="Google Shape;811;p18"/>
            <p:cNvGrpSpPr/>
            <p:nvPr/>
          </p:nvGrpSpPr>
          <p:grpSpPr>
            <a:xfrm>
              <a:off x="992935" y="2211823"/>
              <a:ext cx="3425068" cy="3425068"/>
              <a:chOff x="0" y="0"/>
              <a:chExt cx="812800" cy="812800"/>
            </a:xfrm>
          </p:grpSpPr>
          <p:sp>
            <p:nvSpPr>
              <p:cNvPr id="812" name="Google Shape;812;p18"/>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190500" cap="sq" cmpd="sng">
                <a:solidFill>
                  <a:srgbClr val="1C5C2B"/>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18"/>
              <p:cNvSpPr txBox="1"/>
              <p:nvPr/>
            </p:nvSpPr>
            <p:spPr>
              <a:xfrm>
                <a:off x="76200" y="38100"/>
                <a:ext cx="660400" cy="698500"/>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814" name="Google Shape;814;p18"/>
            <p:cNvGrpSpPr/>
            <p:nvPr/>
          </p:nvGrpSpPr>
          <p:grpSpPr>
            <a:xfrm>
              <a:off x="930230" y="6831896"/>
              <a:ext cx="3359979" cy="927326"/>
              <a:chOff x="0" y="-38100"/>
              <a:chExt cx="1432180" cy="395270"/>
            </a:xfrm>
          </p:grpSpPr>
          <p:sp>
            <p:nvSpPr>
              <p:cNvPr id="815" name="Google Shape;815;p18"/>
              <p:cNvSpPr/>
              <p:nvPr/>
            </p:nvSpPr>
            <p:spPr>
              <a:xfrm>
                <a:off x="0" y="0"/>
                <a:ext cx="1432180" cy="357170"/>
              </a:xfrm>
              <a:custGeom>
                <a:avLst/>
                <a:gdLst/>
                <a:ahLst/>
                <a:cxnLst/>
                <a:rect l="l" t="t" r="r" b="b"/>
                <a:pathLst>
                  <a:path w="1432180" h="357170" extrusionOk="0">
                    <a:moveTo>
                      <a:pt x="0" y="0"/>
                    </a:moveTo>
                    <a:lnTo>
                      <a:pt x="1228980" y="0"/>
                    </a:lnTo>
                    <a:lnTo>
                      <a:pt x="1432180" y="178585"/>
                    </a:lnTo>
                    <a:lnTo>
                      <a:pt x="1228980" y="357170"/>
                    </a:lnTo>
                    <a:lnTo>
                      <a:pt x="0" y="357170"/>
                    </a:lnTo>
                    <a:lnTo>
                      <a:pt x="203200" y="178585"/>
                    </a:lnTo>
                    <a:lnTo>
                      <a:pt x="0" y="0"/>
                    </a:lnTo>
                    <a:close/>
                  </a:path>
                </a:pathLst>
              </a:custGeom>
              <a:solidFill>
                <a:srgbClr val="1C5C2B"/>
              </a:solidFill>
              <a:ln>
                <a:noFill/>
              </a:ln>
            </p:spPr>
          </p:sp>
          <p:sp>
            <p:nvSpPr>
              <p:cNvPr id="816" name="Google Shape;816;p18"/>
              <p:cNvSpPr txBox="1"/>
              <p:nvPr/>
            </p:nvSpPr>
            <p:spPr>
              <a:xfrm>
                <a:off x="177800" y="-38100"/>
                <a:ext cx="1178179" cy="395270"/>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sp>
          <p:nvSpPr>
            <p:cNvPr id="817" name="Google Shape;817;p18"/>
            <p:cNvSpPr/>
            <p:nvPr/>
          </p:nvSpPr>
          <p:spPr>
            <a:xfrm>
              <a:off x="1799160" y="3111786"/>
              <a:ext cx="1765614" cy="1743544"/>
            </a:xfrm>
            <a:custGeom>
              <a:avLst/>
              <a:gdLst/>
              <a:ahLst/>
              <a:cxnLst/>
              <a:rect l="l" t="t" r="r" b="b"/>
              <a:pathLst>
                <a:path w="1765614" h="1743544" extrusionOk="0">
                  <a:moveTo>
                    <a:pt x="0" y="0"/>
                  </a:moveTo>
                  <a:lnTo>
                    <a:pt x="1765614" y="0"/>
                  </a:lnTo>
                  <a:lnTo>
                    <a:pt x="1765614" y="1743544"/>
                  </a:lnTo>
                  <a:lnTo>
                    <a:pt x="0" y="1743544"/>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818" name="Google Shape;818;p18"/>
            <p:cNvSpPr/>
            <p:nvPr/>
          </p:nvSpPr>
          <p:spPr>
            <a:xfrm>
              <a:off x="2010956" y="5497930"/>
              <a:ext cx="1342021" cy="1187689"/>
            </a:xfrm>
            <a:custGeom>
              <a:avLst/>
              <a:gdLst/>
              <a:ahLst/>
              <a:cxnLst/>
              <a:rect l="l" t="t" r="r" b="b"/>
              <a:pathLst>
                <a:path w="1342021" h="1187689" extrusionOk="0">
                  <a:moveTo>
                    <a:pt x="0" y="0"/>
                  </a:moveTo>
                  <a:lnTo>
                    <a:pt x="1342022" y="0"/>
                  </a:lnTo>
                  <a:lnTo>
                    <a:pt x="1342022" y="1187689"/>
                  </a:lnTo>
                  <a:lnTo>
                    <a:pt x="0" y="1187689"/>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819" name="Google Shape;819;p18"/>
            <p:cNvSpPr txBox="1"/>
            <p:nvPr/>
          </p:nvSpPr>
          <p:spPr>
            <a:xfrm>
              <a:off x="1439795" y="7183338"/>
              <a:ext cx="2406497" cy="339651"/>
            </a:xfrm>
            <a:prstGeom prst="rect">
              <a:avLst/>
            </a:prstGeom>
            <a:noFill/>
            <a:ln>
              <a:noFill/>
            </a:ln>
          </p:spPr>
          <p:txBody>
            <a:bodyPr spcFirstLastPara="1" wrap="square" lIns="0" tIns="0" rIns="0" bIns="0" anchor="t" anchorCtr="0">
              <a:spAutoFit/>
            </a:bodyPr>
            <a:lstStyle/>
            <a:p>
              <a:pPr marL="0" marR="0" lvl="0" indent="0" algn="ctr" rtl="0">
                <a:lnSpc>
                  <a:spcPct val="139950"/>
                </a:lnSpc>
                <a:spcBef>
                  <a:spcPts val="0"/>
                </a:spcBef>
                <a:spcAft>
                  <a:spcPts val="0"/>
                </a:spcAft>
                <a:buNone/>
              </a:pPr>
              <a:r>
                <a:rPr lang="en-US" sz="2020" b="1">
                  <a:solidFill>
                    <a:srgbClr val="FFFFFF"/>
                  </a:solidFill>
                  <a:latin typeface="Century Gothic"/>
                  <a:ea typeface="Century Gothic"/>
                  <a:cs typeface="Century Gothic"/>
                  <a:sym typeface="Century Gothic"/>
                </a:rPr>
                <a:t>Work with PHCs</a:t>
              </a:r>
              <a:endParaRPr/>
            </a:p>
          </p:txBody>
        </p:sp>
      </p:grpSp>
      <p:sp>
        <p:nvSpPr>
          <p:cNvPr id="820" name="Google Shape;820;p18"/>
          <p:cNvSpPr/>
          <p:nvPr/>
        </p:nvSpPr>
        <p:spPr>
          <a:xfrm rot="5400000">
            <a:off x="9092535" y="6793910"/>
            <a:ext cx="1214710" cy="1138791"/>
          </a:xfrm>
          <a:custGeom>
            <a:avLst/>
            <a:gdLst/>
            <a:ahLst/>
            <a:cxnLst/>
            <a:rect l="l" t="t" r="r" b="b"/>
            <a:pathLst>
              <a:path w="1202911" h="1127729" extrusionOk="0">
                <a:moveTo>
                  <a:pt x="0" y="0"/>
                </a:moveTo>
                <a:lnTo>
                  <a:pt x="1202911" y="0"/>
                </a:lnTo>
                <a:lnTo>
                  <a:pt x="1202911" y="1127729"/>
                </a:lnTo>
                <a:lnTo>
                  <a:pt x="0" y="1127729"/>
                </a:lnTo>
                <a:lnTo>
                  <a:pt x="0" y="0"/>
                </a:lnTo>
                <a:close/>
              </a:path>
            </a:pathLst>
          </a:custGeom>
          <a:blipFill rotWithShape="1">
            <a:blip r:embed="rId9">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nvGrpSpPr>
          <p:cNvPr id="821" name="Google Shape;821;p18"/>
          <p:cNvGrpSpPr/>
          <p:nvPr/>
        </p:nvGrpSpPr>
        <p:grpSpPr>
          <a:xfrm>
            <a:off x="6744159" y="6855571"/>
            <a:ext cx="3392937" cy="936421"/>
            <a:chOff x="0" y="-38100"/>
            <a:chExt cx="1432180" cy="395270"/>
          </a:xfrm>
        </p:grpSpPr>
        <p:sp>
          <p:nvSpPr>
            <p:cNvPr id="822" name="Google Shape;822;p18"/>
            <p:cNvSpPr/>
            <p:nvPr/>
          </p:nvSpPr>
          <p:spPr>
            <a:xfrm>
              <a:off x="0" y="0"/>
              <a:ext cx="1432180" cy="357170"/>
            </a:xfrm>
            <a:custGeom>
              <a:avLst/>
              <a:gdLst/>
              <a:ahLst/>
              <a:cxnLst/>
              <a:rect l="l" t="t" r="r" b="b"/>
              <a:pathLst>
                <a:path w="1432180" h="357170" extrusionOk="0">
                  <a:moveTo>
                    <a:pt x="0" y="0"/>
                  </a:moveTo>
                  <a:lnTo>
                    <a:pt x="1228980" y="0"/>
                  </a:lnTo>
                  <a:lnTo>
                    <a:pt x="1432180" y="178585"/>
                  </a:lnTo>
                  <a:lnTo>
                    <a:pt x="1228980" y="357170"/>
                  </a:lnTo>
                  <a:lnTo>
                    <a:pt x="0" y="357170"/>
                  </a:lnTo>
                  <a:lnTo>
                    <a:pt x="203200" y="178585"/>
                  </a:lnTo>
                  <a:lnTo>
                    <a:pt x="0" y="0"/>
                  </a:lnTo>
                  <a:close/>
                </a:path>
              </a:pathLst>
            </a:custGeom>
            <a:solidFill>
              <a:srgbClr val="3BB8B2"/>
            </a:solidFill>
            <a:ln>
              <a:noFill/>
            </a:ln>
          </p:spPr>
        </p:sp>
        <p:sp>
          <p:nvSpPr>
            <p:cNvPr id="823" name="Google Shape;823;p18"/>
            <p:cNvSpPr txBox="1"/>
            <p:nvPr/>
          </p:nvSpPr>
          <p:spPr>
            <a:xfrm>
              <a:off x="177800" y="-38100"/>
              <a:ext cx="1178179" cy="395270"/>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824" name="Google Shape;824;p18"/>
          <p:cNvGrpSpPr/>
          <p:nvPr/>
        </p:nvGrpSpPr>
        <p:grpSpPr>
          <a:xfrm>
            <a:off x="6689111" y="2137919"/>
            <a:ext cx="4250129" cy="4562826"/>
            <a:chOff x="6689111" y="2137919"/>
            <a:chExt cx="4250129" cy="4562826"/>
          </a:xfrm>
        </p:grpSpPr>
        <p:sp>
          <p:nvSpPr>
            <p:cNvPr id="825" name="Google Shape;825;p18"/>
            <p:cNvSpPr/>
            <p:nvPr/>
          </p:nvSpPr>
          <p:spPr>
            <a:xfrm>
              <a:off x="6744159" y="2177880"/>
              <a:ext cx="4195081" cy="4195082"/>
            </a:xfrm>
            <a:custGeom>
              <a:avLst/>
              <a:gdLst/>
              <a:ahLst/>
              <a:cxnLst/>
              <a:rect l="l" t="t" r="r" b="b"/>
              <a:pathLst>
                <a:path w="4154332" h="4154332" extrusionOk="0">
                  <a:moveTo>
                    <a:pt x="0" y="0"/>
                  </a:moveTo>
                  <a:lnTo>
                    <a:pt x="4154332" y="0"/>
                  </a:lnTo>
                  <a:lnTo>
                    <a:pt x="4154332" y="4154332"/>
                  </a:lnTo>
                  <a:lnTo>
                    <a:pt x="0" y="4154332"/>
                  </a:lnTo>
                  <a:lnTo>
                    <a:pt x="0" y="0"/>
                  </a:lnTo>
                  <a:close/>
                </a:path>
              </a:pathLst>
            </a:custGeom>
            <a:blipFill rotWithShape="1">
              <a:blip r:embed="rId5">
                <a:alphaModFix amt="35000"/>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nvGrpSpPr>
            <p:cNvPr id="826" name="Google Shape;826;p18"/>
            <p:cNvGrpSpPr/>
            <p:nvPr/>
          </p:nvGrpSpPr>
          <p:grpSpPr>
            <a:xfrm>
              <a:off x="6689111" y="2137919"/>
              <a:ext cx="3458664" cy="3458665"/>
              <a:chOff x="0" y="0"/>
              <a:chExt cx="812800" cy="812800"/>
            </a:xfrm>
          </p:grpSpPr>
          <p:sp>
            <p:nvSpPr>
              <p:cNvPr id="827" name="Google Shape;827;p18"/>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190500" cap="sq" cmpd="sng">
                <a:solidFill>
                  <a:srgbClr val="3BB8B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18"/>
              <p:cNvSpPr txBox="1"/>
              <p:nvPr/>
            </p:nvSpPr>
            <p:spPr>
              <a:xfrm>
                <a:off x="76200" y="38100"/>
                <a:ext cx="660400" cy="698500"/>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sp>
          <p:nvSpPr>
            <p:cNvPr id="829" name="Google Shape;829;p18"/>
            <p:cNvSpPr/>
            <p:nvPr/>
          </p:nvSpPr>
          <p:spPr>
            <a:xfrm>
              <a:off x="7740851" y="5501406"/>
              <a:ext cx="1355185" cy="1199339"/>
            </a:xfrm>
            <a:custGeom>
              <a:avLst/>
              <a:gdLst/>
              <a:ahLst/>
              <a:cxnLst/>
              <a:rect l="l" t="t" r="r" b="b"/>
              <a:pathLst>
                <a:path w="1342021" h="1187689" extrusionOk="0">
                  <a:moveTo>
                    <a:pt x="0" y="0"/>
                  </a:moveTo>
                  <a:lnTo>
                    <a:pt x="1342021" y="0"/>
                  </a:lnTo>
                  <a:lnTo>
                    <a:pt x="1342021" y="1187689"/>
                  </a:lnTo>
                  <a:lnTo>
                    <a:pt x="0" y="1187689"/>
                  </a:lnTo>
                  <a:lnTo>
                    <a:pt x="0" y="0"/>
                  </a:lnTo>
                  <a:close/>
                </a:path>
              </a:pathLst>
            </a:custGeom>
            <a:blipFill rotWithShape="1">
              <a:blip r:embed="rId10">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830" name="Google Shape;830;p18"/>
            <p:cNvSpPr/>
            <p:nvPr/>
          </p:nvSpPr>
          <p:spPr>
            <a:xfrm>
              <a:off x="7655135" y="3091856"/>
              <a:ext cx="1564406" cy="1564406"/>
            </a:xfrm>
            <a:custGeom>
              <a:avLst/>
              <a:gdLst/>
              <a:ahLst/>
              <a:cxnLst/>
              <a:rect l="l" t="t" r="r" b="b"/>
              <a:pathLst>
                <a:path w="1549210" h="1549210" extrusionOk="0">
                  <a:moveTo>
                    <a:pt x="0" y="0"/>
                  </a:moveTo>
                  <a:lnTo>
                    <a:pt x="1549210" y="0"/>
                  </a:lnTo>
                  <a:lnTo>
                    <a:pt x="1549210" y="1549210"/>
                  </a:lnTo>
                  <a:lnTo>
                    <a:pt x="0" y="1549210"/>
                  </a:lnTo>
                  <a:lnTo>
                    <a:pt x="0" y="0"/>
                  </a:lnTo>
                  <a:close/>
                </a:path>
              </a:pathLst>
            </a:custGeom>
            <a:blipFill rotWithShape="1">
              <a:blip r:embed="rId11">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sp>
        <p:nvSpPr>
          <p:cNvPr id="831" name="Google Shape;831;p18"/>
          <p:cNvSpPr txBox="1"/>
          <p:nvPr/>
        </p:nvSpPr>
        <p:spPr>
          <a:xfrm>
            <a:off x="7245026" y="7178184"/>
            <a:ext cx="2550511" cy="342983"/>
          </a:xfrm>
          <a:prstGeom prst="rect">
            <a:avLst/>
          </a:prstGeom>
          <a:noFill/>
          <a:ln>
            <a:noFill/>
          </a:ln>
        </p:spPr>
        <p:txBody>
          <a:bodyPr spcFirstLastPara="1" wrap="square" lIns="0" tIns="0" rIns="0" bIns="0" anchor="t" anchorCtr="0">
            <a:spAutoFit/>
          </a:bodyPr>
          <a:lstStyle/>
          <a:p>
            <a:pPr marL="0" marR="0" lvl="0" indent="0" algn="ctr" rtl="0">
              <a:lnSpc>
                <a:spcPct val="139950"/>
              </a:lnSpc>
              <a:spcBef>
                <a:spcPts val="0"/>
              </a:spcBef>
              <a:spcAft>
                <a:spcPts val="0"/>
              </a:spcAft>
              <a:buNone/>
            </a:pPr>
            <a:r>
              <a:rPr lang="en-US" sz="2020" b="1">
                <a:solidFill>
                  <a:srgbClr val="FFFFFF"/>
                </a:solidFill>
                <a:latin typeface="Century Gothic"/>
                <a:ea typeface="Century Gothic"/>
                <a:cs typeface="Century Gothic"/>
                <a:sym typeface="Century Gothic"/>
              </a:rPr>
              <a:t>LGHA/SPHCDA</a:t>
            </a:r>
            <a:endParaRPr/>
          </a:p>
        </p:txBody>
      </p:sp>
      <p:sp>
        <p:nvSpPr>
          <p:cNvPr id="832" name="Google Shape;832;p18"/>
          <p:cNvSpPr txBox="1"/>
          <p:nvPr/>
        </p:nvSpPr>
        <p:spPr>
          <a:xfrm>
            <a:off x="638975" y="8415615"/>
            <a:ext cx="4029900" cy="1531800"/>
          </a:xfrm>
          <a:prstGeom prst="rect">
            <a:avLst/>
          </a:prstGeom>
          <a:noFill/>
          <a:ln>
            <a:noFill/>
          </a:ln>
        </p:spPr>
        <p:txBody>
          <a:bodyPr spcFirstLastPara="1" wrap="square" lIns="0" tIns="0" rIns="0" bIns="0" anchor="t" anchorCtr="0">
            <a:spAutoFit/>
          </a:bodyPr>
          <a:lstStyle/>
          <a:p>
            <a:pPr marL="0" marR="0" lvl="0" indent="0" algn="l" rtl="0">
              <a:lnSpc>
                <a:spcPct val="139968"/>
              </a:lnSpc>
              <a:spcBef>
                <a:spcPts val="0"/>
              </a:spcBef>
              <a:spcAft>
                <a:spcPts val="0"/>
              </a:spcAft>
              <a:buNone/>
            </a:pPr>
            <a:r>
              <a:rPr lang="en-US" sz="1914">
                <a:solidFill>
                  <a:srgbClr val="505050"/>
                </a:solidFill>
                <a:latin typeface="Century Gothic"/>
                <a:ea typeface="Century Gothic"/>
                <a:cs typeface="Century Gothic"/>
                <a:sym typeface="Century Gothic"/>
              </a:rPr>
              <a:t>You work closely with Primary Health Centers (PHCs) to monitor PHC facility performance and fiduciary processes. </a:t>
            </a:r>
            <a:endParaRPr/>
          </a:p>
        </p:txBody>
      </p:sp>
      <p:sp>
        <p:nvSpPr>
          <p:cNvPr id="833" name="Google Shape;833;p18"/>
          <p:cNvSpPr txBox="1"/>
          <p:nvPr/>
        </p:nvSpPr>
        <p:spPr>
          <a:xfrm>
            <a:off x="6181973" y="8202147"/>
            <a:ext cx="4577924" cy="1361719"/>
          </a:xfrm>
          <a:prstGeom prst="rect">
            <a:avLst/>
          </a:prstGeom>
          <a:noFill/>
          <a:ln>
            <a:noFill/>
          </a:ln>
        </p:spPr>
        <p:txBody>
          <a:bodyPr spcFirstLastPara="1" wrap="square" lIns="0" tIns="0" rIns="0" bIns="0" anchor="t" anchorCtr="0">
            <a:spAutoFit/>
          </a:bodyPr>
          <a:lstStyle/>
          <a:p>
            <a:pPr marL="0" marR="0" lvl="0" indent="0" algn="ctr" rtl="0">
              <a:lnSpc>
                <a:spcPct val="139968"/>
              </a:lnSpc>
              <a:spcBef>
                <a:spcPts val="0"/>
              </a:spcBef>
              <a:spcAft>
                <a:spcPts val="0"/>
              </a:spcAft>
              <a:buNone/>
            </a:pPr>
            <a:r>
              <a:rPr lang="en-US" sz="1914">
                <a:solidFill>
                  <a:srgbClr val="505050"/>
                </a:solidFill>
                <a:latin typeface="Century Gothic"/>
                <a:ea typeface="Century Gothic"/>
                <a:cs typeface="Century Gothic"/>
                <a:sym typeface="Century Gothic"/>
              </a:rPr>
              <a:t>Your reports contribute to oversight by Local Government Health Authorities (LGHA) and State Primary Health Care Development Agencies (SPHCDA)</a:t>
            </a:r>
            <a:endParaRPr/>
          </a:p>
        </p:txBody>
      </p:sp>
      <p:sp>
        <p:nvSpPr>
          <p:cNvPr id="834" name="Google Shape;834;p18"/>
          <p:cNvSpPr txBox="1"/>
          <p:nvPr/>
        </p:nvSpPr>
        <p:spPr>
          <a:xfrm>
            <a:off x="12563987" y="8264625"/>
            <a:ext cx="4462291" cy="1025432"/>
          </a:xfrm>
          <a:prstGeom prst="rect">
            <a:avLst/>
          </a:prstGeom>
          <a:noFill/>
          <a:ln>
            <a:noFill/>
          </a:ln>
        </p:spPr>
        <p:txBody>
          <a:bodyPr spcFirstLastPara="1" wrap="square" lIns="0" tIns="0" rIns="0" bIns="0" anchor="t" anchorCtr="0">
            <a:spAutoFit/>
          </a:bodyPr>
          <a:lstStyle/>
          <a:p>
            <a:pPr marL="0" marR="0" lvl="0" indent="0" algn="l" rtl="0">
              <a:lnSpc>
                <a:spcPct val="139968"/>
              </a:lnSpc>
              <a:spcBef>
                <a:spcPts val="0"/>
              </a:spcBef>
              <a:spcAft>
                <a:spcPts val="0"/>
              </a:spcAft>
              <a:buNone/>
            </a:pPr>
            <a:r>
              <a:rPr lang="en-US" sz="1914">
                <a:solidFill>
                  <a:srgbClr val="505050"/>
                </a:solidFill>
                <a:latin typeface="Century Gothic"/>
                <a:ea typeface="Century Gothic"/>
                <a:cs typeface="Century Gothic"/>
                <a:sym typeface="Century Gothic"/>
              </a:rPr>
              <a:t>The National Primary Health Care Development Agency (NPHCDA) oversees national operations</a:t>
            </a:r>
            <a:endParaRPr/>
          </a:p>
        </p:txBody>
      </p:sp>
      <p:grpSp>
        <p:nvGrpSpPr>
          <p:cNvPr id="835" name="Google Shape;835;p18"/>
          <p:cNvGrpSpPr/>
          <p:nvPr/>
        </p:nvGrpSpPr>
        <p:grpSpPr>
          <a:xfrm>
            <a:off x="12497729" y="2183066"/>
            <a:ext cx="4237781" cy="5780482"/>
            <a:chOff x="12465151" y="2211823"/>
            <a:chExt cx="4196616" cy="5724332"/>
          </a:xfrm>
        </p:grpSpPr>
        <p:sp>
          <p:nvSpPr>
            <p:cNvPr id="836" name="Google Shape;836;p18"/>
            <p:cNvSpPr/>
            <p:nvPr/>
          </p:nvSpPr>
          <p:spPr>
            <a:xfrm>
              <a:off x="12507435" y="2251396"/>
              <a:ext cx="4154332" cy="4154332"/>
            </a:xfrm>
            <a:custGeom>
              <a:avLst/>
              <a:gdLst/>
              <a:ahLst/>
              <a:cxnLst/>
              <a:rect l="l" t="t" r="r" b="b"/>
              <a:pathLst>
                <a:path w="4154332" h="4154332" extrusionOk="0">
                  <a:moveTo>
                    <a:pt x="0" y="0"/>
                  </a:moveTo>
                  <a:lnTo>
                    <a:pt x="4154332" y="0"/>
                  </a:lnTo>
                  <a:lnTo>
                    <a:pt x="4154332" y="4154332"/>
                  </a:lnTo>
                  <a:lnTo>
                    <a:pt x="0" y="4154332"/>
                  </a:lnTo>
                  <a:lnTo>
                    <a:pt x="0" y="0"/>
                  </a:lnTo>
                  <a:close/>
                </a:path>
              </a:pathLst>
            </a:custGeom>
            <a:blipFill rotWithShape="1">
              <a:blip r:embed="rId12">
                <a:alphaModFix amt="35000"/>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837" name="Google Shape;837;p18"/>
            <p:cNvSpPr/>
            <p:nvPr/>
          </p:nvSpPr>
          <p:spPr>
            <a:xfrm rot="5400000">
              <a:off x="14801675" y="6770835"/>
              <a:ext cx="1202911" cy="1127729"/>
            </a:xfrm>
            <a:custGeom>
              <a:avLst/>
              <a:gdLst/>
              <a:ahLst/>
              <a:cxnLst/>
              <a:rect l="l" t="t" r="r" b="b"/>
              <a:pathLst>
                <a:path w="1202911" h="1127729" extrusionOk="0">
                  <a:moveTo>
                    <a:pt x="0" y="0"/>
                  </a:moveTo>
                  <a:lnTo>
                    <a:pt x="1202912" y="0"/>
                  </a:lnTo>
                  <a:lnTo>
                    <a:pt x="1202912" y="1127729"/>
                  </a:lnTo>
                  <a:lnTo>
                    <a:pt x="0" y="1127729"/>
                  </a:lnTo>
                  <a:lnTo>
                    <a:pt x="0" y="0"/>
                  </a:lnTo>
                  <a:close/>
                </a:path>
              </a:pathLst>
            </a:custGeom>
            <a:blipFill rotWithShape="1">
              <a:blip r:embed="rId1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nvGrpSpPr>
            <p:cNvPr id="838" name="Google Shape;838;p18"/>
            <p:cNvGrpSpPr/>
            <p:nvPr/>
          </p:nvGrpSpPr>
          <p:grpSpPr>
            <a:xfrm>
              <a:off x="12559221" y="2211823"/>
              <a:ext cx="3425068" cy="3425068"/>
              <a:chOff x="0" y="0"/>
              <a:chExt cx="812800" cy="812800"/>
            </a:xfrm>
          </p:grpSpPr>
          <p:sp>
            <p:nvSpPr>
              <p:cNvPr id="839" name="Google Shape;839;p18"/>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190500" cap="sq" cmpd="sng">
                <a:solidFill>
                  <a:srgbClr val="22514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18"/>
              <p:cNvSpPr txBox="1"/>
              <p:nvPr/>
            </p:nvSpPr>
            <p:spPr>
              <a:xfrm>
                <a:off x="76200" y="38100"/>
                <a:ext cx="660400" cy="698500"/>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841" name="Google Shape;841;p18"/>
            <p:cNvGrpSpPr/>
            <p:nvPr/>
          </p:nvGrpSpPr>
          <p:grpSpPr>
            <a:xfrm>
              <a:off x="12465151" y="6831896"/>
              <a:ext cx="3359979" cy="927326"/>
              <a:chOff x="0" y="-38100"/>
              <a:chExt cx="1432180" cy="395270"/>
            </a:xfrm>
          </p:grpSpPr>
          <p:sp>
            <p:nvSpPr>
              <p:cNvPr id="842" name="Google Shape;842;p18"/>
              <p:cNvSpPr/>
              <p:nvPr/>
            </p:nvSpPr>
            <p:spPr>
              <a:xfrm>
                <a:off x="0" y="0"/>
                <a:ext cx="1432180" cy="357170"/>
              </a:xfrm>
              <a:custGeom>
                <a:avLst/>
                <a:gdLst/>
                <a:ahLst/>
                <a:cxnLst/>
                <a:rect l="l" t="t" r="r" b="b"/>
                <a:pathLst>
                  <a:path w="1432180" h="357170" extrusionOk="0">
                    <a:moveTo>
                      <a:pt x="0" y="0"/>
                    </a:moveTo>
                    <a:lnTo>
                      <a:pt x="1228980" y="0"/>
                    </a:lnTo>
                    <a:lnTo>
                      <a:pt x="1432180" y="178585"/>
                    </a:lnTo>
                    <a:lnTo>
                      <a:pt x="1228980" y="357170"/>
                    </a:lnTo>
                    <a:lnTo>
                      <a:pt x="0" y="357170"/>
                    </a:lnTo>
                    <a:lnTo>
                      <a:pt x="203200" y="178585"/>
                    </a:lnTo>
                    <a:lnTo>
                      <a:pt x="0" y="0"/>
                    </a:lnTo>
                    <a:close/>
                  </a:path>
                </a:pathLst>
              </a:custGeom>
              <a:solidFill>
                <a:srgbClr val="225141"/>
              </a:solidFill>
              <a:ln>
                <a:noFill/>
              </a:ln>
            </p:spPr>
          </p:sp>
          <p:sp>
            <p:nvSpPr>
              <p:cNvPr id="843" name="Google Shape;843;p18"/>
              <p:cNvSpPr txBox="1"/>
              <p:nvPr/>
            </p:nvSpPr>
            <p:spPr>
              <a:xfrm>
                <a:off x="177800" y="-38100"/>
                <a:ext cx="1178179" cy="395270"/>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sp>
          <p:nvSpPr>
            <p:cNvPr id="844" name="Google Shape;844;p18"/>
            <p:cNvSpPr/>
            <p:nvPr/>
          </p:nvSpPr>
          <p:spPr>
            <a:xfrm>
              <a:off x="13600744" y="5497930"/>
              <a:ext cx="1342021" cy="1187689"/>
            </a:xfrm>
            <a:custGeom>
              <a:avLst/>
              <a:gdLst/>
              <a:ahLst/>
              <a:cxnLst/>
              <a:rect l="l" t="t" r="r" b="b"/>
              <a:pathLst>
                <a:path w="1342021" h="1187689" extrusionOk="0">
                  <a:moveTo>
                    <a:pt x="0" y="0"/>
                  </a:moveTo>
                  <a:lnTo>
                    <a:pt x="1342022" y="0"/>
                  </a:lnTo>
                  <a:lnTo>
                    <a:pt x="1342022" y="1187689"/>
                  </a:lnTo>
                  <a:lnTo>
                    <a:pt x="0" y="1187689"/>
                  </a:lnTo>
                  <a:lnTo>
                    <a:pt x="0" y="0"/>
                  </a:lnTo>
                  <a:close/>
                </a:path>
              </a:pathLst>
            </a:custGeom>
            <a:blipFill rotWithShape="1">
              <a:blip r:embed="rId1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845" name="Google Shape;845;p18"/>
            <p:cNvSpPr/>
            <p:nvPr/>
          </p:nvSpPr>
          <p:spPr>
            <a:xfrm>
              <a:off x="13343109" y="2993384"/>
              <a:ext cx="1857291" cy="1861946"/>
            </a:xfrm>
            <a:custGeom>
              <a:avLst/>
              <a:gdLst/>
              <a:ahLst/>
              <a:cxnLst/>
              <a:rect l="l" t="t" r="r" b="b"/>
              <a:pathLst>
                <a:path w="1857291" h="1861946" extrusionOk="0">
                  <a:moveTo>
                    <a:pt x="0" y="0"/>
                  </a:moveTo>
                  <a:lnTo>
                    <a:pt x="1857291" y="0"/>
                  </a:lnTo>
                  <a:lnTo>
                    <a:pt x="1857291" y="1861946"/>
                  </a:lnTo>
                  <a:lnTo>
                    <a:pt x="0" y="1861946"/>
                  </a:lnTo>
                  <a:lnTo>
                    <a:pt x="0" y="0"/>
                  </a:lnTo>
                  <a:close/>
                </a:path>
              </a:pathLst>
            </a:custGeom>
            <a:blipFill rotWithShape="1">
              <a:blip r:embed="rId1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846" name="Google Shape;846;p18"/>
            <p:cNvSpPr txBox="1"/>
            <p:nvPr/>
          </p:nvSpPr>
          <p:spPr>
            <a:xfrm>
              <a:off x="12953206" y="7151376"/>
              <a:ext cx="2525736" cy="339651"/>
            </a:xfrm>
            <a:prstGeom prst="rect">
              <a:avLst/>
            </a:prstGeom>
            <a:noFill/>
            <a:ln>
              <a:noFill/>
            </a:ln>
          </p:spPr>
          <p:txBody>
            <a:bodyPr spcFirstLastPara="1" wrap="square" lIns="0" tIns="0" rIns="0" bIns="0" anchor="t" anchorCtr="0">
              <a:spAutoFit/>
            </a:bodyPr>
            <a:lstStyle/>
            <a:p>
              <a:pPr marL="0" marR="0" lvl="0" indent="0" algn="ctr" rtl="0">
                <a:lnSpc>
                  <a:spcPct val="139950"/>
                </a:lnSpc>
                <a:spcBef>
                  <a:spcPts val="0"/>
                </a:spcBef>
                <a:spcAft>
                  <a:spcPts val="0"/>
                </a:spcAft>
                <a:buNone/>
              </a:pPr>
              <a:r>
                <a:rPr lang="en-US" sz="2020" b="1">
                  <a:solidFill>
                    <a:srgbClr val="FFFFFF"/>
                  </a:solidFill>
                  <a:latin typeface="Century Gothic"/>
                  <a:ea typeface="Century Gothic"/>
                  <a:cs typeface="Century Gothic"/>
                  <a:sym typeface="Century Gothic"/>
                </a:rPr>
                <a:t>NPHCDA</a:t>
              </a:r>
              <a:endParaRPr/>
            </a:p>
          </p:txBody>
        </p:sp>
      </p:grpSp>
      <p:sp>
        <p:nvSpPr>
          <p:cNvPr id="847" name="Google Shape;847;p18"/>
          <p:cNvSpPr txBox="1"/>
          <p:nvPr/>
        </p:nvSpPr>
        <p:spPr>
          <a:xfrm>
            <a:off x="4466289" y="663738"/>
            <a:ext cx="9355427" cy="681725"/>
          </a:xfrm>
          <a:prstGeom prst="rect">
            <a:avLst/>
          </a:prstGeom>
          <a:noFill/>
          <a:ln>
            <a:noFill/>
          </a:ln>
        </p:spPr>
        <p:txBody>
          <a:bodyPr spcFirstLastPara="1" wrap="square" lIns="0" tIns="0" rIns="0" bIns="0" anchor="t" anchorCtr="0">
            <a:spAutoFit/>
          </a:bodyPr>
          <a:lstStyle/>
          <a:p>
            <a:pPr marL="0" marR="0" lvl="0" indent="0" algn="ctr" rtl="0">
              <a:lnSpc>
                <a:spcPct val="140019"/>
              </a:lnSpc>
              <a:spcBef>
                <a:spcPts val="0"/>
              </a:spcBef>
              <a:spcAft>
                <a:spcPts val="0"/>
              </a:spcAft>
              <a:buNone/>
            </a:pPr>
            <a:r>
              <a:rPr lang="en-US" sz="4038">
                <a:solidFill>
                  <a:srgbClr val="1C5C2B"/>
                </a:solidFill>
                <a:latin typeface="Century Gothic"/>
                <a:ea typeface="Century Gothic"/>
                <a:cs typeface="Century Gothic"/>
                <a:sym typeface="Century Gothic"/>
              </a:rPr>
              <a:t>YOUR ROLE IN THE LARGER STRUCTURE</a:t>
            </a:r>
            <a:endParaRPr/>
          </a:p>
        </p:txBody>
      </p:sp>
      <p:sp>
        <p:nvSpPr>
          <p:cNvPr id="848" name="Google Shape;848;p18"/>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76</a:t>
            </a:fld>
            <a:endParaRPr sz="1616">
              <a:solidFill>
                <a:schemeClr val="dk1"/>
              </a:solidFill>
            </a:endParaRPr>
          </a:p>
        </p:txBody>
      </p:sp>
      <p:pic>
        <p:nvPicPr>
          <p:cNvPr id="849" name="Google Shape;849;p18"/>
          <p:cNvPicPr preferRelativeResize="0"/>
          <p:nvPr/>
        </p:nvPicPr>
        <p:blipFill rotWithShape="1">
          <a:blip r:embed="rId16">
            <a:alphaModFix/>
          </a:blip>
          <a:srcRect/>
          <a:stretch/>
        </p:blipFill>
        <p:spPr>
          <a:xfrm>
            <a:off x="151067" y="96599"/>
            <a:ext cx="1601533" cy="641178"/>
          </a:xfrm>
          <a:prstGeom prst="rect">
            <a:avLst/>
          </a:prstGeom>
          <a:noFill/>
          <a:ln>
            <a:noFill/>
          </a:ln>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853"/>
        <p:cNvGrpSpPr/>
        <p:nvPr/>
      </p:nvGrpSpPr>
      <p:grpSpPr>
        <a:xfrm>
          <a:off x="0" y="0"/>
          <a:ext cx="0" cy="0"/>
          <a:chOff x="0" y="0"/>
          <a:chExt cx="0" cy="0"/>
        </a:xfrm>
      </p:grpSpPr>
      <p:sp>
        <p:nvSpPr>
          <p:cNvPr id="854" name="Google Shape;854;p19"/>
          <p:cNvSpPr/>
          <p:nvPr/>
        </p:nvSpPr>
        <p:spPr>
          <a:xfrm>
            <a:off x="-89694" y="-50453"/>
            <a:ext cx="9233694" cy="10387905"/>
          </a:xfrm>
          <a:custGeom>
            <a:avLst/>
            <a:gdLst/>
            <a:ahLst/>
            <a:cxnLst/>
            <a:rect l="l" t="t" r="r" b="b"/>
            <a:pathLst>
              <a:path w="9144000" h="10287000" extrusionOk="0">
                <a:moveTo>
                  <a:pt x="0" y="0"/>
                </a:moveTo>
                <a:lnTo>
                  <a:pt x="9144000" y="0"/>
                </a:lnTo>
                <a:lnTo>
                  <a:pt x="9144000" y="10287000"/>
                </a:lnTo>
                <a:lnTo>
                  <a:pt x="0" y="10287000"/>
                </a:lnTo>
                <a:lnTo>
                  <a:pt x="0" y="0"/>
                </a:lnTo>
                <a:close/>
              </a:path>
            </a:pathLst>
          </a:custGeom>
          <a:blipFill rotWithShape="1">
            <a:blip r:embed="rId3">
              <a:alphaModFix amt="10999"/>
            </a:blip>
            <a:stretch>
              <a:fillRect l="-1095" t="-774" r="-101095"/>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nvGrpSpPr>
          <p:cNvPr id="855" name="Google Shape;855;p19"/>
          <p:cNvGrpSpPr/>
          <p:nvPr/>
        </p:nvGrpSpPr>
        <p:grpSpPr>
          <a:xfrm>
            <a:off x="9144000" y="-50450"/>
            <a:ext cx="9233648" cy="10194136"/>
            <a:chOff x="0" y="0"/>
            <a:chExt cx="2408296" cy="2709333"/>
          </a:xfrm>
        </p:grpSpPr>
        <p:sp>
          <p:nvSpPr>
            <p:cNvPr id="856" name="Google Shape;856;p19"/>
            <p:cNvSpPr/>
            <p:nvPr/>
          </p:nvSpPr>
          <p:spPr>
            <a:xfrm>
              <a:off x="0" y="0"/>
              <a:ext cx="2408296" cy="2709333"/>
            </a:xfrm>
            <a:custGeom>
              <a:avLst/>
              <a:gdLst/>
              <a:ahLst/>
              <a:cxnLst/>
              <a:rect l="l" t="t" r="r" b="b"/>
              <a:pathLst>
                <a:path w="2408296" h="2709333" extrusionOk="0">
                  <a:moveTo>
                    <a:pt x="0" y="0"/>
                  </a:moveTo>
                  <a:lnTo>
                    <a:pt x="2408296" y="0"/>
                  </a:lnTo>
                  <a:lnTo>
                    <a:pt x="2408296" y="2709333"/>
                  </a:lnTo>
                  <a:lnTo>
                    <a:pt x="0" y="2709333"/>
                  </a:lnTo>
                  <a:close/>
                </a:path>
              </a:pathLst>
            </a:custGeom>
            <a:solidFill>
              <a:srgbClr val="F8F5EC"/>
            </a:solidFill>
            <a:ln>
              <a:noFill/>
            </a:ln>
          </p:spPr>
        </p:sp>
        <p:sp>
          <p:nvSpPr>
            <p:cNvPr id="857" name="Google Shape;857;p19"/>
            <p:cNvSpPr txBox="1"/>
            <p:nvPr/>
          </p:nvSpPr>
          <p:spPr>
            <a:xfrm>
              <a:off x="0" y="47625"/>
              <a:ext cx="2408296" cy="2661708"/>
            </a:xfrm>
            <a:prstGeom prst="rect">
              <a:avLst/>
            </a:prstGeom>
            <a:noFill/>
            <a:ln>
              <a:noFill/>
            </a:ln>
          </p:spPr>
          <p:txBody>
            <a:bodyPr spcFirstLastPara="1" wrap="square" lIns="51275" tIns="51275" rIns="51275" bIns="51275" anchor="ctr" anchorCtr="0">
              <a:noAutofit/>
            </a:bodyPr>
            <a:lstStyle/>
            <a:p>
              <a:pPr marL="0" marR="0" lvl="0" indent="0" algn="ctr" rtl="0">
                <a:lnSpc>
                  <a:spcPct val="77062"/>
                </a:lnSpc>
                <a:spcBef>
                  <a:spcPts val="0"/>
                </a:spcBef>
                <a:spcAft>
                  <a:spcPts val="0"/>
                </a:spcAft>
                <a:buNone/>
              </a:pPr>
              <a:endParaRPr sz="1818">
                <a:solidFill>
                  <a:srgbClr val="000000"/>
                </a:solidFill>
                <a:latin typeface="Calibri"/>
                <a:ea typeface="Calibri"/>
                <a:cs typeface="Calibri"/>
                <a:sym typeface="Calibri"/>
              </a:endParaRPr>
            </a:p>
          </p:txBody>
        </p:sp>
      </p:grpSp>
      <p:sp>
        <p:nvSpPr>
          <p:cNvPr id="858" name="Google Shape;858;p19"/>
          <p:cNvSpPr/>
          <p:nvPr/>
        </p:nvSpPr>
        <p:spPr>
          <a:xfrm>
            <a:off x="8658222" y="1551109"/>
            <a:ext cx="1287757" cy="1287757"/>
          </a:xfrm>
          <a:custGeom>
            <a:avLst/>
            <a:gdLst/>
            <a:ahLst/>
            <a:cxnLst/>
            <a:rect l="l" t="t" r="r" b="b"/>
            <a:pathLst>
              <a:path w="1913890" h="1913890" extrusionOk="0">
                <a:moveTo>
                  <a:pt x="1789430" y="1913890"/>
                </a:moveTo>
                <a:lnTo>
                  <a:pt x="124460" y="1913890"/>
                </a:lnTo>
                <a:cubicBezTo>
                  <a:pt x="55880" y="1913890"/>
                  <a:pt x="0" y="1858010"/>
                  <a:pt x="0" y="1789430"/>
                </a:cubicBezTo>
                <a:lnTo>
                  <a:pt x="0" y="124460"/>
                </a:lnTo>
                <a:cubicBezTo>
                  <a:pt x="0" y="55880"/>
                  <a:pt x="55880" y="0"/>
                  <a:pt x="124460" y="0"/>
                </a:cubicBezTo>
                <a:lnTo>
                  <a:pt x="1789430" y="0"/>
                </a:lnTo>
                <a:cubicBezTo>
                  <a:pt x="1858010" y="0"/>
                  <a:pt x="1913890" y="55880"/>
                  <a:pt x="1913890" y="124460"/>
                </a:cubicBezTo>
                <a:lnTo>
                  <a:pt x="1913890" y="1789430"/>
                </a:lnTo>
                <a:cubicBezTo>
                  <a:pt x="1913890" y="1858010"/>
                  <a:pt x="1858010" y="1913890"/>
                  <a:pt x="1789430" y="1913890"/>
                </a:cubicBezTo>
                <a:close/>
              </a:path>
            </a:pathLst>
          </a:custGeom>
          <a:solidFill>
            <a:srgbClr val="68BD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19"/>
          <p:cNvSpPr/>
          <p:nvPr/>
        </p:nvSpPr>
        <p:spPr>
          <a:xfrm>
            <a:off x="8658222" y="3855744"/>
            <a:ext cx="1287757" cy="1287757"/>
          </a:xfrm>
          <a:custGeom>
            <a:avLst/>
            <a:gdLst/>
            <a:ahLst/>
            <a:cxnLst/>
            <a:rect l="l" t="t" r="r" b="b"/>
            <a:pathLst>
              <a:path w="1913890" h="1913890" extrusionOk="0">
                <a:moveTo>
                  <a:pt x="1789430" y="1913890"/>
                </a:moveTo>
                <a:lnTo>
                  <a:pt x="124460" y="1913890"/>
                </a:lnTo>
                <a:cubicBezTo>
                  <a:pt x="55880" y="1913890"/>
                  <a:pt x="0" y="1858010"/>
                  <a:pt x="0" y="1789430"/>
                </a:cubicBezTo>
                <a:lnTo>
                  <a:pt x="0" y="124460"/>
                </a:lnTo>
                <a:cubicBezTo>
                  <a:pt x="0" y="55880"/>
                  <a:pt x="55880" y="0"/>
                  <a:pt x="124460" y="0"/>
                </a:cubicBezTo>
                <a:lnTo>
                  <a:pt x="1789430" y="0"/>
                </a:lnTo>
                <a:cubicBezTo>
                  <a:pt x="1858010" y="0"/>
                  <a:pt x="1913890" y="55880"/>
                  <a:pt x="1913890" y="124460"/>
                </a:cubicBezTo>
                <a:lnTo>
                  <a:pt x="1913890" y="1789430"/>
                </a:lnTo>
                <a:cubicBezTo>
                  <a:pt x="1913890" y="1858010"/>
                  <a:pt x="1858010" y="1913890"/>
                  <a:pt x="1789430" y="1913890"/>
                </a:cubicBezTo>
                <a:close/>
              </a:path>
            </a:pathLst>
          </a:custGeom>
          <a:solidFill>
            <a:srgbClr val="022E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19"/>
          <p:cNvSpPr/>
          <p:nvPr/>
        </p:nvSpPr>
        <p:spPr>
          <a:xfrm>
            <a:off x="8658222" y="7153071"/>
            <a:ext cx="1287757" cy="1287757"/>
          </a:xfrm>
          <a:custGeom>
            <a:avLst/>
            <a:gdLst/>
            <a:ahLst/>
            <a:cxnLst/>
            <a:rect l="l" t="t" r="r" b="b"/>
            <a:pathLst>
              <a:path w="1913890" h="1913890" extrusionOk="0">
                <a:moveTo>
                  <a:pt x="1789430" y="1913890"/>
                </a:moveTo>
                <a:lnTo>
                  <a:pt x="124460" y="1913890"/>
                </a:lnTo>
                <a:cubicBezTo>
                  <a:pt x="55880" y="1913890"/>
                  <a:pt x="0" y="1858010"/>
                  <a:pt x="0" y="1789430"/>
                </a:cubicBezTo>
                <a:lnTo>
                  <a:pt x="0" y="124460"/>
                </a:lnTo>
                <a:cubicBezTo>
                  <a:pt x="0" y="55880"/>
                  <a:pt x="55880" y="0"/>
                  <a:pt x="124460" y="0"/>
                </a:cubicBezTo>
                <a:lnTo>
                  <a:pt x="1789430" y="0"/>
                </a:lnTo>
                <a:cubicBezTo>
                  <a:pt x="1858010" y="0"/>
                  <a:pt x="1913890" y="55880"/>
                  <a:pt x="1913890" y="124460"/>
                </a:cubicBezTo>
                <a:lnTo>
                  <a:pt x="1913890" y="1789430"/>
                </a:lnTo>
                <a:cubicBezTo>
                  <a:pt x="1913890" y="1858010"/>
                  <a:pt x="1858010" y="1913890"/>
                  <a:pt x="1789430" y="1913890"/>
                </a:cubicBezTo>
                <a:close/>
              </a:path>
            </a:pathLst>
          </a:custGeom>
          <a:solidFill>
            <a:srgbClr val="1C5C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19"/>
          <p:cNvSpPr txBox="1"/>
          <p:nvPr/>
        </p:nvSpPr>
        <p:spPr>
          <a:xfrm>
            <a:off x="949097" y="1474162"/>
            <a:ext cx="6136034" cy="1426551"/>
          </a:xfrm>
          <a:prstGeom prst="rect">
            <a:avLst/>
          </a:prstGeom>
          <a:noFill/>
          <a:ln>
            <a:noFill/>
          </a:ln>
        </p:spPr>
        <p:txBody>
          <a:bodyPr spcFirstLastPara="1" wrap="square" lIns="0" tIns="0" rIns="0" bIns="0" anchor="t" anchorCtr="0">
            <a:spAutoFit/>
          </a:bodyPr>
          <a:lstStyle/>
          <a:p>
            <a:pPr marL="0" marR="0" lvl="0" indent="0" algn="l" rtl="0">
              <a:lnSpc>
                <a:spcPct val="140019"/>
              </a:lnSpc>
              <a:spcBef>
                <a:spcPts val="0"/>
              </a:spcBef>
              <a:spcAft>
                <a:spcPts val="0"/>
              </a:spcAft>
              <a:buNone/>
            </a:pPr>
            <a:r>
              <a:rPr lang="en-US" sz="4038">
                <a:solidFill>
                  <a:srgbClr val="1C5C2B"/>
                </a:solidFill>
                <a:latin typeface="Century Gothic"/>
                <a:ea typeface="Century Gothic"/>
                <a:cs typeface="Century Gothic"/>
                <a:sym typeface="Century Gothic"/>
              </a:rPr>
              <a:t>PARTICIPATING IN UPDATE MEETINGS</a:t>
            </a:r>
            <a:endParaRPr/>
          </a:p>
        </p:txBody>
      </p:sp>
      <p:sp>
        <p:nvSpPr>
          <p:cNvPr id="862" name="Google Shape;862;p19"/>
          <p:cNvSpPr txBox="1"/>
          <p:nvPr/>
        </p:nvSpPr>
        <p:spPr>
          <a:xfrm>
            <a:off x="8958022" y="1803820"/>
            <a:ext cx="688156" cy="695771"/>
          </a:xfrm>
          <a:prstGeom prst="rect">
            <a:avLst/>
          </a:prstGeom>
          <a:noFill/>
          <a:ln>
            <a:noFill/>
          </a:ln>
        </p:spPr>
        <p:txBody>
          <a:bodyPr spcFirstLastPara="1" wrap="square" lIns="0" tIns="0" rIns="0" bIns="0" anchor="t" anchorCtr="0">
            <a:spAutoFit/>
          </a:bodyPr>
          <a:lstStyle/>
          <a:p>
            <a:pPr marL="0" marR="0" lvl="0" indent="0" algn="ctr" rtl="0">
              <a:lnSpc>
                <a:spcPct val="140009"/>
              </a:lnSpc>
              <a:spcBef>
                <a:spcPts val="0"/>
              </a:spcBef>
              <a:spcAft>
                <a:spcPts val="0"/>
              </a:spcAft>
              <a:buNone/>
            </a:pPr>
            <a:r>
              <a:rPr lang="en-US" sz="4039" b="1">
                <a:solidFill>
                  <a:srgbClr val="000000"/>
                </a:solidFill>
                <a:latin typeface="Century Gothic"/>
                <a:ea typeface="Century Gothic"/>
                <a:cs typeface="Century Gothic"/>
                <a:sym typeface="Century Gothic"/>
              </a:rPr>
              <a:t>01</a:t>
            </a:r>
            <a:endParaRPr/>
          </a:p>
        </p:txBody>
      </p:sp>
      <p:sp>
        <p:nvSpPr>
          <p:cNvPr id="863" name="Google Shape;863;p19"/>
          <p:cNvSpPr txBox="1"/>
          <p:nvPr/>
        </p:nvSpPr>
        <p:spPr>
          <a:xfrm>
            <a:off x="8958022" y="4108454"/>
            <a:ext cx="688156" cy="695771"/>
          </a:xfrm>
          <a:prstGeom prst="rect">
            <a:avLst/>
          </a:prstGeom>
          <a:noFill/>
          <a:ln>
            <a:noFill/>
          </a:ln>
        </p:spPr>
        <p:txBody>
          <a:bodyPr spcFirstLastPara="1" wrap="square" lIns="0" tIns="0" rIns="0" bIns="0" anchor="t" anchorCtr="0">
            <a:spAutoFit/>
          </a:bodyPr>
          <a:lstStyle/>
          <a:p>
            <a:pPr marL="0" marR="0" lvl="0" indent="0" algn="ctr" rtl="0">
              <a:lnSpc>
                <a:spcPct val="140009"/>
              </a:lnSpc>
              <a:spcBef>
                <a:spcPts val="0"/>
              </a:spcBef>
              <a:spcAft>
                <a:spcPts val="0"/>
              </a:spcAft>
              <a:buNone/>
            </a:pPr>
            <a:r>
              <a:rPr lang="en-US" sz="4039" b="1">
                <a:solidFill>
                  <a:srgbClr val="FFFFFF"/>
                </a:solidFill>
                <a:latin typeface="Century Gothic"/>
                <a:ea typeface="Century Gothic"/>
                <a:cs typeface="Century Gothic"/>
                <a:sym typeface="Century Gothic"/>
              </a:rPr>
              <a:t>02</a:t>
            </a:r>
            <a:endParaRPr/>
          </a:p>
        </p:txBody>
      </p:sp>
      <p:sp>
        <p:nvSpPr>
          <p:cNvPr id="864" name="Google Shape;864;p19"/>
          <p:cNvSpPr txBox="1"/>
          <p:nvPr/>
        </p:nvSpPr>
        <p:spPr>
          <a:xfrm>
            <a:off x="8895524" y="7405782"/>
            <a:ext cx="813153" cy="695771"/>
          </a:xfrm>
          <a:prstGeom prst="rect">
            <a:avLst/>
          </a:prstGeom>
          <a:noFill/>
          <a:ln>
            <a:noFill/>
          </a:ln>
        </p:spPr>
        <p:txBody>
          <a:bodyPr spcFirstLastPara="1" wrap="square" lIns="0" tIns="0" rIns="0" bIns="0" anchor="t" anchorCtr="0">
            <a:spAutoFit/>
          </a:bodyPr>
          <a:lstStyle/>
          <a:p>
            <a:pPr marL="0" marR="0" lvl="0" indent="0" algn="ctr" rtl="0">
              <a:lnSpc>
                <a:spcPct val="140009"/>
              </a:lnSpc>
              <a:spcBef>
                <a:spcPts val="0"/>
              </a:spcBef>
              <a:spcAft>
                <a:spcPts val="0"/>
              </a:spcAft>
              <a:buNone/>
            </a:pPr>
            <a:r>
              <a:rPr lang="en-US" sz="4039" b="1">
                <a:solidFill>
                  <a:srgbClr val="F6F3ED"/>
                </a:solidFill>
                <a:latin typeface="Century Gothic"/>
                <a:ea typeface="Century Gothic"/>
                <a:cs typeface="Century Gothic"/>
                <a:sym typeface="Century Gothic"/>
              </a:rPr>
              <a:t>03</a:t>
            </a:r>
            <a:endParaRPr/>
          </a:p>
        </p:txBody>
      </p:sp>
      <p:sp>
        <p:nvSpPr>
          <p:cNvPr id="865" name="Google Shape;865;p19"/>
          <p:cNvSpPr txBox="1"/>
          <p:nvPr/>
        </p:nvSpPr>
        <p:spPr>
          <a:xfrm>
            <a:off x="8658222" y="716495"/>
            <a:ext cx="4383382" cy="485977"/>
          </a:xfrm>
          <a:prstGeom prst="rect">
            <a:avLst/>
          </a:prstGeom>
          <a:noFill/>
          <a:ln>
            <a:noFill/>
          </a:ln>
        </p:spPr>
        <p:txBody>
          <a:bodyPr spcFirstLastPara="1" wrap="square" lIns="0" tIns="0" rIns="0" bIns="0" anchor="t" anchorCtr="0">
            <a:spAutoFit/>
          </a:bodyPr>
          <a:lstStyle/>
          <a:p>
            <a:pPr marL="0" marR="0" lvl="0" indent="0" algn="l" rtl="0">
              <a:lnSpc>
                <a:spcPct val="140021"/>
              </a:lnSpc>
              <a:spcBef>
                <a:spcPts val="0"/>
              </a:spcBef>
              <a:spcAft>
                <a:spcPts val="0"/>
              </a:spcAft>
              <a:buNone/>
            </a:pPr>
            <a:r>
              <a:rPr lang="en-US" sz="2826" b="1">
                <a:solidFill>
                  <a:srgbClr val="000000"/>
                </a:solidFill>
                <a:latin typeface="Century Gothic"/>
                <a:ea typeface="Century Gothic"/>
                <a:cs typeface="Century Gothic"/>
                <a:sym typeface="Century Gothic"/>
              </a:rPr>
              <a:t>PFMO Responsibilities</a:t>
            </a:r>
            <a:endParaRPr/>
          </a:p>
        </p:txBody>
      </p:sp>
      <p:sp>
        <p:nvSpPr>
          <p:cNvPr id="866" name="Google Shape;866;p19"/>
          <p:cNvSpPr txBox="1"/>
          <p:nvPr/>
        </p:nvSpPr>
        <p:spPr>
          <a:xfrm>
            <a:off x="10134372" y="1512635"/>
            <a:ext cx="7358400" cy="6974100"/>
          </a:xfrm>
          <a:prstGeom prst="rect">
            <a:avLst/>
          </a:prstGeom>
          <a:noFill/>
          <a:ln>
            <a:noFill/>
          </a:ln>
        </p:spPr>
        <p:txBody>
          <a:bodyPr spcFirstLastPara="1" wrap="square" lIns="0" tIns="0" rIns="0" bIns="0" anchor="t" anchorCtr="0">
            <a:spAutoFit/>
          </a:bodyPr>
          <a:lstStyle/>
          <a:p>
            <a:pPr marL="0" marR="0" lvl="0" indent="0" algn="l" rtl="0">
              <a:lnSpc>
                <a:spcPct val="139989"/>
              </a:lnSpc>
              <a:spcBef>
                <a:spcPts val="0"/>
              </a:spcBef>
              <a:spcAft>
                <a:spcPts val="0"/>
              </a:spcAft>
              <a:buNone/>
            </a:pPr>
            <a:r>
              <a:rPr lang="en-US" sz="1818" b="1">
                <a:solidFill>
                  <a:srgbClr val="000000"/>
                </a:solidFill>
                <a:latin typeface="Century Gothic"/>
                <a:ea typeface="Century Gothic"/>
                <a:cs typeface="Century Gothic"/>
                <a:sym typeface="Century Gothic"/>
              </a:rPr>
              <a:t>Preparation</a:t>
            </a:r>
            <a:endParaRPr/>
          </a:p>
          <a:p>
            <a:pPr marL="372411" marR="0" lvl="1" indent="-186206" algn="l" rtl="0">
              <a:lnSpc>
                <a:spcPct val="139942"/>
              </a:lnSpc>
              <a:spcBef>
                <a:spcPts val="0"/>
              </a:spcBef>
              <a:spcAft>
                <a:spcPts val="0"/>
              </a:spcAft>
              <a:buClr>
                <a:srgbClr val="000000"/>
              </a:buClr>
              <a:buSzPts val="1725"/>
              <a:buFont typeface="Arial"/>
              <a:buChar char="•"/>
            </a:pPr>
            <a:r>
              <a:rPr lang="en-US" sz="1725" b="0" i="0" u="none" strike="noStrike" cap="none">
                <a:solidFill>
                  <a:srgbClr val="000000"/>
                </a:solidFill>
                <a:latin typeface="Century Gothic"/>
                <a:ea typeface="Century Gothic"/>
                <a:cs typeface="Century Gothic"/>
                <a:sym typeface="Century Gothic"/>
              </a:rPr>
              <a:t>Compile and analyze performance data for PHCs within their assigned area, focusing on key indicators</a:t>
            </a:r>
            <a:endParaRPr sz="1725">
              <a:solidFill>
                <a:srgbClr val="000000"/>
              </a:solidFill>
              <a:latin typeface="Century Gothic"/>
              <a:ea typeface="Century Gothic"/>
              <a:cs typeface="Century Gothic"/>
              <a:sym typeface="Century Gothic"/>
            </a:endParaRPr>
          </a:p>
          <a:p>
            <a:pPr marL="372411" marR="0" lvl="1" indent="-186206" algn="l" rtl="0">
              <a:lnSpc>
                <a:spcPct val="139942"/>
              </a:lnSpc>
              <a:spcBef>
                <a:spcPts val="0"/>
              </a:spcBef>
              <a:spcAft>
                <a:spcPts val="0"/>
              </a:spcAft>
              <a:buClr>
                <a:srgbClr val="000000"/>
              </a:buClr>
              <a:buSzPts val="1725"/>
              <a:buFont typeface="Arial"/>
              <a:buChar char="•"/>
            </a:pPr>
            <a:r>
              <a:rPr lang="en-US" sz="1725" b="0" i="0" u="none" strike="noStrike" cap="none">
                <a:solidFill>
                  <a:srgbClr val="000000"/>
                </a:solidFill>
                <a:latin typeface="Century Gothic"/>
                <a:ea typeface="Century Gothic"/>
                <a:cs typeface="Century Gothic"/>
                <a:sym typeface="Century Gothic"/>
              </a:rPr>
              <a:t>Identify factors contributing to performance gaps and suggest potential interventions.</a:t>
            </a:r>
            <a:endParaRPr sz="1725">
              <a:solidFill>
                <a:srgbClr val="000000"/>
              </a:solidFill>
              <a:latin typeface="Century Gothic"/>
              <a:ea typeface="Century Gothic"/>
              <a:cs typeface="Century Gothic"/>
              <a:sym typeface="Century Gothic"/>
            </a:endParaRPr>
          </a:p>
          <a:p>
            <a:pPr marL="0" marR="0" lvl="0" indent="0" algn="l" rtl="0">
              <a:lnSpc>
                <a:spcPct val="139942"/>
              </a:lnSpc>
              <a:spcBef>
                <a:spcPts val="0"/>
              </a:spcBef>
              <a:spcAft>
                <a:spcPts val="0"/>
              </a:spcAft>
              <a:buNone/>
            </a:pPr>
            <a:endParaRPr sz="1725">
              <a:solidFill>
                <a:srgbClr val="000000"/>
              </a:solidFill>
              <a:latin typeface="Century Gothic"/>
              <a:ea typeface="Century Gothic"/>
              <a:cs typeface="Century Gothic"/>
              <a:sym typeface="Century Gothic"/>
            </a:endParaRPr>
          </a:p>
          <a:p>
            <a:pPr marL="0" marR="0" lvl="0" indent="0" algn="l" rtl="0">
              <a:lnSpc>
                <a:spcPct val="139942"/>
              </a:lnSpc>
              <a:spcBef>
                <a:spcPts val="0"/>
              </a:spcBef>
              <a:spcAft>
                <a:spcPts val="0"/>
              </a:spcAft>
              <a:buNone/>
            </a:pPr>
            <a:r>
              <a:rPr lang="en-US" sz="1725" b="1">
                <a:solidFill>
                  <a:srgbClr val="000000"/>
                </a:solidFill>
                <a:latin typeface="Century Gothic"/>
                <a:ea typeface="Century Gothic"/>
                <a:cs typeface="Century Gothic"/>
                <a:sym typeface="Century Gothic"/>
              </a:rPr>
              <a:t>Participation</a:t>
            </a:r>
            <a:endParaRPr/>
          </a:p>
          <a:p>
            <a:pPr marL="372411" marR="0" lvl="1" indent="-186206" algn="l" rtl="0">
              <a:lnSpc>
                <a:spcPct val="139942"/>
              </a:lnSpc>
              <a:spcBef>
                <a:spcPts val="0"/>
              </a:spcBef>
              <a:spcAft>
                <a:spcPts val="0"/>
              </a:spcAft>
              <a:buClr>
                <a:srgbClr val="000000"/>
              </a:buClr>
              <a:buSzPts val="1725"/>
              <a:buFont typeface="Arial"/>
              <a:buChar char="•"/>
            </a:pPr>
            <a:r>
              <a:rPr lang="en-US" sz="1725" b="0" i="0" u="none" strike="noStrike" cap="none">
                <a:solidFill>
                  <a:srgbClr val="000000"/>
                </a:solidFill>
                <a:latin typeface="Century Gothic"/>
                <a:ea typeface="Century Gothic"/>
                <a:cs typeface="Century Gothic"/>
                <a:sym typeface="Century Gothic"/>
              </a:rPr>
              <a:t>Participate in discussions regarding performance trends, contributing insights and explanations.</a:t>
            </a:r>
            <a:endParaRPr sz="1725">
              <a:solidFill>
                <a:srgbClr val="000000"/>
              </a:solidFill>
              <a:latin typeface="Century Gothic"/>
              <a:ea typeface="Century Gothic"/>
              <a:cs typeface="Century Gothic"/>
              <a:sym typeface="Century Gothic"/>
            </a:endParaRPr>
          </a:p>
          <a:p>
            <a:pPr marL="372411" marR="0" lvl="1" indent="-186205" algn="l" rtl="0">
              <a:lnSpc>
                <a:spcPct val="139942"/>
              </a:lnSpc>
              <a:spcBef>
                <a:spcPts val="0"/>
              </a:spcBef>
              <a:spcAft>
                <a:spcPts val="0"/>
              </a:spcAft>
              <a:buClr>
                <a:srgbClr val="000000"/>
              </a:buClr>
              <a:buSzPts val="1725"/>
              <a:buFont typeface="Arial"/>
              <a:buChar char="•"/>
            </a:pPr>
            <a:r>
              <a:rPr lang="en-US" sz="1725" b="0" i="0" u="none" strike="noStrike" cap="none">
                <a:solidFill>
                  <a:srgbClr val="000000"/>
                </a:solidFill>
                <a:latin typeface="Century Gothic"/>
                <a:ea typeface="Century Gothic"/>
                <a:cs typeface="Century Gothic"/>
                <a:sym typeface="Century Gothic"/>
              </a:rPr>
              <a:t>Collaboration with other States Leads to the development of strategies for performance improvement.</a:t>
            </a:r>
            <a:endParaRPr/>
          </a:p>
          <a:p>
            <a:pPr marL="372411" marR="0" lvl="1" indent="-186206" algn="l" rtl="0">
              <a:lnSpc>
                <a:spcPct val="139942"/>
              </a:lnSpc>
              <a:spcBef>
                <a:spcPts val="0"/>
              </a:spcBef>
              <a:spcAft>
                <a:spcPts val="0"/>
              </a:spcAft>
              <a:buClr>
                <a:srgbClr val="000000"/>
              </a:buClr>
              <a:buSzPts val="1725"/>
              <a:buFont typeface="Arial"/>
              <a:buChar char="•"/>
            </a:pPr>
            <a:r>
              <a:rPr lang="en-US" sz="1725" b="0" i="0" u="none" strike="noStrike" cap="none">
                <a:solidFill>
                  <a:srgbClr val="000000"/>
                </a:solidFill>
                <a:latin typeface="Century Gothic"/>
                <a:ea typeface="Century Gothic"/>
                <a:cs typeface="Century Gothic"/>
                <a:sym typeface="Century Gothic"/>
              </a:rPr>
              <a:t>Offer constructive feedback on performance monitoring processes and tools.</a:t>
            </a:r>
            <a:endParaRPr sz="1725">
              <a:solidFill>
                <a:srgbClr val="000000"/>
              </a:solidFill>
              <a:latin typeface="Century Gothic"/>
              <a:ea typeface="Century Gothic"/>
              <a:cs typeface="Century Gothic"/>
              <a:sym typeface="Century Gothic"/>
            </a:endParaRPr>
          </a:p>
          <a:p>
            <a:pPr marL="0" marR="0" lvl="0" indent="0" algn="l" rtl="0">
              <a:lnSpc>
                <a:spcPct val="139942"/>
              </a:lnSpc>
              <a:spcBef>
                <a:spcPts val="0"/>
              </a:spcBef>
              <a:spcAft>
                <a:spcPts val="0"/>
              </a:spcAft>
              <a:buNone/>
            </a:pPr>
            <a:endParaRPr sz="1725">
              <a:solidFill>
                <a:srgbClr val="000000"/>
              </a:solidFill>
              <a:latin typeface="Century Gothic"/>
              <a:ea typeface="Century Gothic"/>
              <a:cs typeface="Century Gothic"/>
              <a:sym typeface="Century Gothic"/>
            </a:endParaRPr>
          </a:p>
          <a:p>
            <a:pPr marL="0" marR="0" lvl="0" indent="0" algn="l" rtl="0">
              <a:lnSpc>
                <a:spcPct val="139942"/>
              </a:lnSpc>
              <a:spcBef>
                <a:spcPts val="0"/>
              </a:spcBef>
              <a:spcAft>
                <a:spcPts val="0"/>
              </a:spcAft>
              <a:buNone/>
            </a:pPr>
            <a:r>
              <a:rPr lang="en-US" sz="1725" b="1">
                <a:solidFill>
                  <a:srgbClr val="000000"/>
                </a:solidFill>
                <a:latin typeface="Century Gothic"/>
                <a:ea typeface="Century Gothic"/>
                <a:cs typeface="Century Gothic"/>
                <a:sym typeface="Century Gothic"/>
              </a:rPr>
              <a:t>Follow-up</a:t>
            </a:r>
            <a:endParaRPr/>
          </a:p>
          <a:p>
            <a:pPr marL="372411" marR="0" lvl="1" indent="-186206" algn="l" rtl="0">
              <a:lnSpc>
                <a:spcPct val="139942"/>
              </a:lnSpc>
              <a:spcBef>
                <a:spcPts val="0"/>
              </a:spcBef>
              <a:spcAft>
                <a:spcPts val="0"/>
              </a:spcAft>
              <a:buClr>
                <a:srgbClr val="000000"/>
              </a:buClr>
              <a:buSzPts val="1725"/>
              <a:buFont typeface="Arial"/>
              <a:buChar char="•"/>
            </a:pPr>
            <a:r>
              <a:rPr lang="en-US" sz="1725" b="0" i="0" u="none" strike="noStrike" cap="none">
                <a:solidFill>
                  <a:srgbClr val="000000"/>
                </a:solidFill>
                <a:latin typeface="Century Gothic"/>
                <a:ea typeface="Century Gothic"/>
                <a:cs typeface="Century Gothic"/>
                <a:sym typeface="Century Gothic"/>
              </a:rPr>
              <a:t>Communicate performance feedback and agreed-upon actions to PHC staff</a:t>
            </a:r>
            <a:endParaRPr sz="1725">
              <a:solidFill>
                <a:srgbClr val="000000"/>
              </a:solidFill>
              <a:latin typeface="Century Gothic"/>
              <a:ea typeface="Century Gothic"/>
              <a:cs typeface="Century Gothic"/>
              <a:sym typeface="Century Gothic"/>
            </a:endParaRPr>
          </a:p>
          <a:p>
            <a:pPr marL="372411" marR="0" lvl="1" indent="-186206" algn="l" rtl="0">
              <a:lnSpc>
                <a:spcPct val="139942"/>
              </a:lnSpc>
              <a:spcBef>
                <a:spcPts val="0"/>
              </a:spcBef>
              <a:spcAft>
                <a:spcPts val="0"/>
              </a:spcAft>
              <a:buClr>
                <a:srgbClr val="000000"/>
              </a:buClr>
              <a:buSzPts val="1725"/>
              <a:buFont typeface="Arial"/>
              <a:buChar char="•"/>
            </a:pPr>
            <a:r>
              <a:rPr lang="en-US" sz="1725" b="0" i="0" u="none" strike="noStrike" cap="none">
                <a:solidFill>
                  <a:srgbClr val="000000"/>
                </a:solidFill>
                <a:latin typeface="Century Gothic"/>
                <a:ea typeface="Century Gothic"/>
                <a:cs typeface="Century Gothic"/>
                <a:sym typeface="Century Gothic"/>
              </a:rPr>
              <a:t>Monitor the implementation of performance improvement plans</a:t>
            </a:r>
            <a:endParaRPr sz="1725">
              <a:solidFill>
                <a:srgbClr val="000000"/>
              </a:solidFill>
              <a:latin typeface="Century Gothic"/>
              <a:ea typeface="Century Gothic"/>
              <a:cs typeface="Century Gothic"/>
              <a:sym typeface="Century Gothic"/>
            </a:endParaRPr>
          </a:p>
          <a:p>
            <a:pPr marL="372411" marR="0" lvl="1" indent="-186205" algn="l" rtl="0">
              <a:lnSpc>
                <a:spcPct val="139942"/>
              </a:lnSpc>
              <a:spcBef>
                <a:spcPts val="0"/>
              </a:spcBef>
              <a:spcAft>
                <a:spcPts val="0"/>
              </a:spcAft>
              <a:buClr>
                <a:srgbClr val="000000"/>
              </a:buClr>
              <a:buSzPts val="1725"/>
              <a:buFont typeface="Arial"/>
              <a:buChar char="•"/>
            </a:pPr>
            <a:r>
              <a:rPr lang="en-US" sz="1725" b="0" i="0" u="none" strike="noStrike" cap="none">
                <a:solidFill>
                  <a:srgbClr val="000000"/>
                </a:solidFill>
                <a:latin typeface="Century Gothic"/>
                <a:ea typeface="Century Gothic"/>
                <a:cs typeface="Century Gothic"/>
                <a:sym typeface="Century Gothic"/>
              </a:rPr>
              <a:t>Track progress towards targets and report on outcomes.</a:t>
            </a:r>
            <a:endParaRPr/>
          </a:p>
        </p:txBody>
      </p:sp>
      <p:sp>
        <p:nvSpPr>
          <p:cNvPr id="867" name="Google Shape;867;p19"/>
          <p:cNvSpPr txBox="1"/>
          <p:nvPr/>
        </p:nvSpPr>
        <p:spPr>
          <a:xfrm>
            <a:off x="949097" y="3285190"/>
            <a:ext cx="6224348" cy="1054972"/>
          </a:xfrm>
          <a:prstGeom prst="rect">
            <a:avLst/>
          </a:prstGeom>
          <a:noFill/>
          <a:ln>
            <a:noFill/>
          </a:ln>
        </p:spPr>
        <p:txBody>
          <a:bodyPr spcFirstLastPara="1" wrap="square" lIns="0" tIns="0" rIns="0" bIns="0" anchor="t" anchorCtr="0">
            <a:spAutoFit/>
          </a:bodyPr>
          <a:lstStyle/>
          <a:p>
            <a:pPr marL="0" marR="0" lvl="0" indent="0" algn="l" rtl="0">
              <a:lnSpc>
                <a:spcPct val="139950"/>
              </a:lnSpc>
              <a:spcBef>
                <a:spcPts val="0"/>
              </a:spcBef>
              <a:spcAft>
                <a:spcPts val="0"/>
              </a:spcAft>
              <a:buNone/>
            </a:pPr>
            <a:r>
              <a:rPr lang="en-US" sz="2020">
                <a:solidFill>
                  <a:srgbClr val="000000"/>
                </a:solidFill>
                <a:latin typeface="Century Gothic"/>
                <a:ea typeface="Century Gothic"/>
                <a:cs typeface="Century Gothic"/>
                <a:sym typeface="Century Gothic"/>
              </a:rPr>
              <a:t>PFMOs play a vital role in communication, coordination, and decision-making within the healthcare system.</a:t>
            </a:r>
            <a:endParaRPr/>
          </a:p>
        </p:txBody>
      </p:sp>
      <p:sp>
        <p:nvSpPr>
          <p:cNvPr id="868" name="Google Shape;868;p19"/>
          <p:cNvSpPr txBox="1"/>
          <p:nvPr/>
        </p:nvSpPr>
        <p:spPr>
          <a:xfrm>
            <a:off x="949098" y="5229100"/>
            <a:ext cx="6569400" cy="5097600"/>
          </a:xfrm>
          <a:prstGeom prst="rect">
            <a:avLst/>
          </a:prstGeom>
          <a:noFill/>
          <a:ln>
            <a:noFill/>
          </a:ln>
        </p:spPr>
        <p:txBody>
          <a:bodyPr spcFirstLastPara="1" wrap="square" lIns="0" tIns="0" rIns="0" bIns="0" anchor="t" anchorCtr="0">
            <a:spAutoFit/>
          </a:bodyPr>
          <a:lstStyle/>
          <a:p>
            <a:pPr marL="0" marR="0" lvl="0" indent="0" algn="l" rtl="0">
              <a:lnSpc>
                <a:spcPct val="139950"/>
              </a:lnSpc>
              <a:spcBef>
                <a:spcPts val="0"/>
              </a:spcBef>
              <a:spcAft>
                <a:spcPts val="0"/>
              </a:spcAft>
              <a:buNone/>
            </a:pPr>
            <a:r>
              <a:rPr lang="en-US" sz="2020" b="1">
                <a:solidFill>
                  <a:srgbClr val="1C5C2B"/>
                </a:solidFill>
                <a:latin typeface="Century Gothic"/>
                <a:ea typeface="Century Gothic"/>
                <a:cs typeface="Century Gothic"/>
                <a:sym typeface="Century Gothic"/>
              </a:rPr>
              <a:t>Key Meeting:</a:t>
            </a:r>
            <a:r>
              <a:rPr lang="en-US" sz="2020">
                <a:solidFill>
                  <a:srgbClr val="000000"/>
                </a:solidFill>
                <a:latin typeface="Century Gothic"/>
                <a:ea typeface="Century Gothic"/>
                <a:cs typeface="Century Gothic"/>
                <a:sym typeface="Century Gothic"/>
              </a:rPr>
              <a:t> Performance Review Meeting</a:t>
            </a:r>
            <a:endParaRPr/>
          </a:p>
          <a:p>
            <a:pPr marL="0" marR="0" lvl="0" indent="0" algn="l" rtl="0">
              <a:lnSpc>
                <a:spcPct val="139950"/>
              </a:lnSpc>
              <a:spcBef>
                <a:spcPts val="0"/>
              </a:spcBef>
              <a:spcAft>
                <a:spcPts val="0"/>
              </a:spcAft>
              <a:buNone/>
            </a:pPr>
            <a:endParaRPr sz="2020" b="1">
              <a:solidFill>
                <a:srgbClr val="1C5C2B"/>
              </a:solidFill>
              <a:latin typeface="Century Gothic"/>
              <a:ea typeface="Century Gothic"/>
              <a:cs typeface="Century Gothic"/>
              <a:sym typeface="Century Gothic"/>
            </a:endParaRPr>
          </a:p>
          <a:p>
            <a:pPr marL="0" marR="0" lvl="0" indent="0" algn="l" rtl="0">
              <a:lnSpc>
                <a:spcPct val="139950"/>
              </a:lnSpc>
              <a:spcBef>
                <a:spcPts val="0"/>
              </a:spcBef>
              <a:spcAft>
                <a:spcPts val="0"/>
              </a:spcAft>
              <a:buNone/>
            </a:pPr>
            <a:r>
              <a:rPr lang="en-US" sz="2020" b="1">
                <a:solidFill>
                  <a:srgbClr val="1C5C2B"/>
                </a:solidFill>
                <a:latin typeface="Century Gothic"/>
                <a:ea typeface="Century Gothic"/>
                <a:cs typeface="Century Gothic"/>
                <a:sym typeface="Century Gothic"/>
              </a:rPr>
              <a:t>Frequency: </a:t>
            </a:r>
            <a:r>
              <a:rPr lang="en-US" sz="2020">
                <a:solidFill>
                  <a:srgbClr val="000000"/>
                </a:solidFill>
                <a:latin typeface="Century Gothic"/>
                <a:ea typeface="Century Gothic"/>
                <a:cs typeface="Century Gothic"/>
                <a:sym typeface="Century Gothic"/>
              </a:rPr>
              <a:t>Monthly</a:t>
            </a:r>
            <a:endParaRPr/>
          </a:p>
          <a:p>
            <a:pPr marL="0" marR="0" lvl="0" indent="0" algn="l" rtl="0">
              <a:lnSpc>
                <a:spcPct val="139950"/>
              </a:lnSpc>
              <a:spcBef>
                <a:spcPts val="0"/>
              </a:spcBef>
              <a:spcAft>
                <a:spcPts val="0"/>
              </a:spcAft>
              <a:buNone/>
            </a:pPr>
            <a:endParaRPr sz="2020">
              <a:solidFill>
                <a:srgbClr val="000000"/>
              </a:solidFill>
              <a:latin typeface="Century Gothic"/>
              <a:ea typeface="Century Gothic"/>
              <a:cs typeface="Century Gothic"/>
              <a:sym typeface="Century Gothic"/>
            </a:endParaRPr>
          </a:p>
          <a:p>
            <a:pPr marL="0" marR="0" lvl="0" indent="0" algn="l" rtl="0">
              <a:lnSpc>
                <a:spcPct val="139950"/>
              </a:lnSpc>
              <a:spcBef>
                <a:spcPts val="0"/>
              </a:spcBef>
              <a:spcAft>
                <a:spcPts val="0"/>
              </a:spcAft>
              <a:buNone/>
            </a:pPr>
            <a:r>
              <a:rPr lang="en-US" sz="2020" b="1">
                <a:solidFill>
                  <a:srgbClr val="1C5C2B"/>
                </a:solidFill>
                <a:latin typeface="Century Gothic"/>
                <a:ea typeface="Century Gothic"/>
                <a:cs typeface="Century Gothic"/>
                <a:sym typeface="Century Gothic"/>
              </a:rPr>
              <a:t>Participants</a:t>
            </a:r>
            <a:r>
              <a:rPr lang="en-US" sz="2020">
                <a:solidFill>
                  <a:srgbClr val="000000"/>
                </a:solidFill>
                <a:latin typeface="Century Gothic"/>
                <a:ea typeface="Century Gothic"/>
                <a:cs typeface="Century Gothic"/>
                <a:sym typeface="Century Gothic"/>
              </a:rPr>
              <a:t>: SPHCB, NPHCDA SC, Innovius state leads and PFMOs</a:t>
            </a:r>
            <a:endParaRPr/>
          </a:p>
          <a:p>
            <a:pPr marL="0" marR="0" lvl="0" indent="0" algn="l" rtl="0">
              <a:lnSpc>
                <a:spcPct val="139950"/>
              </a:lnSpc>
              <a:spcBef>
                <a:spcPts val="0"/>
              </a:spcBef>
              <a:spcAft>
                <a:spcPts val="0"/>
              </a:spcAft>
              <a:buNone/>
            </a:pPr>
            <a:endParaRPr sz="2020">
              <a:solidFill>
                <a:srgbClr val="000000"/>
              </a:solidFill>
              <a:latin typeface="Century Gothic"/>
              <a:ea typeface="Century Gothic"/>
              <a:cs typeface="Century Gothic"/>
              <a:sym typeface="Century Gothic"/>
            </a:endParaRPr>
          </a:p>
          <a:p>
            <a:pPr marL="0" marR="0" lvl="0" indent="0" algn="l" rtl="0">
              <a:lnSpc>
                <a:spcPct val="139950"/>
              </a:lnSpc>
              <a:spcBef>
                <a:spcPts val="0"/>
              </a:spcBef>
              <a:spcAft>
                <a:spcPts val="0"/>
              </a:spcAft>
              <a:buNone/>
            </a:pPr>
            <a:r>
              <a:rPr lang="en-US" sz="2020" b="1">
                <a:solidFill>
                  <a:srgbClr val="1C5C2B"/>
                </a:solidFill>
                <a:latin typeface="Century Gothic"/>
                <a:ea typeface="Century Gothic"/>
                <a:cs typeface="Century Gothic"/>
                <a:sym typeface="Century Gothic"/>
              </a:rPr>
              <a:t>Purpose:</a:t>
            </a:r>
            <a:r>
              <a:rPr lang="en-US" sz="2020">
                <a:solidFill>
                  <a:srgbClr val="000000"/>
                </a:solidFill>
                <a:latin typeface="Century Gothic"/>
                <a:ea typeface="Century Gothic"/>
                <a:cs typeface="Century Gothic"/>
                <a:sym typeface="Century Gothic"/>
              </a:rPr>
              <a:t> Evaluate and analyze PHC performance.</a:t>
            </a:r>
            <a:endParaRPr/>
          </a:p>
          <a:p>
            <a:pPr marL="0" marR="0" lvl="0" indent="0" algn="l" rtl="0">
              <a:lnSpc>
                <a:spcPct val="139950"/>
              </a:lnSpc>
              <a:spcBef>
                <a:spcPts val="0"/>
              </a:spcBef>
              <a:spcAft>
                <a:spcPts val="0"/>
              </a:spcAft>
              <a:buNone/>
            </a:pPr>
            <a:endParaRPr sz="2020">
              <a:solidFill>
                <a:srgbClr val="000000"/>
              </a:solidFill>
              <a:latin typeface="Century Gothic"/>
              <a:ea typeface="Century Gothic"/>
              <a:cs typeface="Century Gothic"/>
              <a:sym typeface="Century Gothic"/>
            </a:endParaRPr>
          </a:p>
          <a:p>
            <a:pPr marL="0" marR="0" lvl="0" indent="0" algn="l" rtl="0">
              <a:lnSpc>
                <a:spcPct val="139950"/>
              </a:lnSpc>
              <a:spcBef>
                <a:spcPts val="0"/>
              </a:spcBef>
              <a:spcAft>
                <a:spcPts val="0"/>
              </a:spcAft>
              <a:buNone/>
            </a:pPr>
            <a:r>
              <a:rPr lang="en-US" sz="2020" b="1">
                <a:solidFill>
                  <a:srgbClr val="1C5C2B"/>
                </a:solidFill>
                <a:latin typeface="Century Gothic"/>
                <a:ea typeface="Century Gothic"/>
                <a:cs typeface="Century Gothic"/>
                <a:sym typeface="Century Gothic"/>
              </a:rPr>
              <a:t>Role of PFMOs:</a:t>
            </a:r>
            <a:r>
              <a:rPr lang="en-US" sz="2020">
                <a:solidFill>
                  <a:srgbClr val="000000"/>
                </a:solidFill>
                <a:latin typeface="Century Gothic"/>
                <a:ea typeface="Century Gothic"/>
                <a:cs typeface="Century Gothic"/>
                <a:sym typeface="Century Gothic"/>
              </a:rPr>
              <a:t> Share insights, monitor progress, and contribute to improvement strategies.</a:t>
            </a:r>
            <a:endParaRPr/>
          </a:p>
          <a:p>
            <a:pPr marL="0" marR="0" lvl="0" indent="0" algn="l" rtl="0">
              <a:lnSpc>
                <a:spcPct val="139950"/>
              </a:lnSpc>
              <a:spcBef>
                <a:spcPts val="0"/>
              </a:spcBef>
              <a:spcAft>
                <a:spcPts val="0"/>
              </a:spcAft>
              <a:buNone/>
            </a:pPr>
            <a:endParaRPr sz="2020">
              <a:solidFill>
                <a:srgbClr val="000000"/>
              </a:solidFill>
              <a:latin typeface="Century Gothic"/>
              <a:ea typeface="Century Gothic"/>
              <a:cs typeface="Century Gothic"/>
              <a:sym typeface="Century Gothic"/>
            </a:endParaRPr>
          </a:p>
        </p:txBody>
      </p:sp>
      <p:sp>
        <p:nvSpPr>
          <p:cNvPr id="869" name="Google Shape;869;p19"/>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870" name="Google Shape;870;p19"/>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77</a:t>
            </a:fld>
            <a:endParaRPr sz="1616">
              <a:solidFill>
                <a:schemeClr val="dk1"/>
              </a:solidFill>
            </a:endParaRPr>
          </a:p>
        </p:txBody>
      </p:sp>
      <p:pic>
        <p:nvPicPr>
          <p:cNvPr id="871" name="Google Shape;871;p19"/>
          <p:cNvPicPr preferRelativeResize="0"/>
          <p:nvPr/>
        </p:nvPicPr>
        <p:blipFill rotWithShape="1">
          <a:blip r:embed="rId5">
            <a:alphaModFix/>
          </a:blip>
          <a:srcRect/>
          <a:stretch/>
        </p:blipFill>
        <p:spPr>
          <a:xfrm>
            <a:off x="151067" y="96599"/>
            <a:ext cx="1601533" cy="641178"/>
          </a:xfrm>
          <a:prstGeom prst="rect">
            <a:avLst/>
          </a:prstGeom>
          <a:noFill/>
          <a:ln>
            <a:noFill/>
          </a:ln>
        </p:spPr>
      </p:pic>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875"/>
        <p:cNvGrpSpPr/>
        <p:nvPr/>
      </p:nvGrpSpPr>
      <p:grpSpPr>
        <a:xfrm>
          <a:off x="0" y="0"/>
          <a:ext cx="0" cy="0"/>
          <a:chOff x="0" y="0"/>
          <a:chExt cx="0" cy="0"/>
        </a:xfrm>
      </p:grpSpPr>
      <p:sp>
        <p:nvSpPr>
          <p:cNvPr id="876" name="Google Shape;876;p20"/>
          <p:cNvSpPr/>
          <p:nvPr/>
        </p:nvSpPr>
        <p:spPr>
          <a:xfrm>
            <a:off x="7287643" y="831126"/>
            <a:ext cx="8676216" cy="9283778"/>
          </a:xfrm>
          <a:custGeom>
            <a:avLst/>
            <a:gdLst/>
            <a:ahLst/>
            <a:cxnLst/>
            <a:rect l="l" t="t" r="r" b="b"/>
            <a:pathLst>
              <a:path w="3578730" h="3829335" extrusionOk="0">
                <a:moveTo>
                  <a:pt x="3454270" y="59690"/>
                </a:moveTo>
                <a:cubicBezTo>
                  <a:pt x="3489830" y="59690"/>
                  <a:pt x="3519040" y="88900"/>
                  <a:pt x="3519040" y="124460"/>
                </a:cubicBezTo>
                <a:lnTo>
                  <a:pt x="3519040" y="3704875"/>
                </a:lnTo>
                <a:cubicBezTo>
                  <a:pt x="3519040" y="3740435"/>
                  <a:pt x="3489830" y="3769645"/>
                  <a:pt x="3454270" y="3769645"/>
                </a:cubicBezTo>
                <a:lnTo>
                  <a:pt x="124460" y="3769645"/>
                </a:lnTo>
                <a:cubicBezTo>
                  <a:pt x="88900" y="3769645"/>
                  <a:pt x="59690" y="3740435"/>
                  <a:pt x="59690" y="3704875"/>
                </a:cubicBezTo>
                <a:lnTo>
                  <a:pt x="59690" y="124460"/>
                </a:lnTo>
                <a:cubicBezTo>
                  <a:pt x="59690" y="88900"/>
                  <a:pt x="88900" y="59690"/>
                  <a:pt x="124460" y="59690"/>
                </a:cubicBezTo>
                <a:lnTo>
                  <a:pt x="3454270" y="59690"/>
                </a:lnTo>
                <a:moveTo>
                  <a:pt x="3454270" y="0"/>
                </a:moveTo>
                <a:lnTo>
                  <a:pt x="124460" y="0"/>
                </a:lnTo>
                <a:cubicBezTo>
                  <a:pt x="55880" y="0"/>
                  <a:pt x="0" y="55880"/>
                  <a:pt x="0" y="124460"/>
                </a:cubicBezTo>
                <a:lnTo>
                  <a:pt x="0" y="3704875"/>
                </a:lnTo>
                <a:cubicBezTo>
                  <a:pt x="0" y="3773455"/>
                  <a:pt x="55880" y="3829335"/>
                  <a:pt x="124460" y="3829335"/>
                </a:cubicBezTo>
                <a:lnTo>
                  <a:pt x="3454270" y="3829335"/>
                </a:lnTo>
                <a:cubicBezTo>
                  <a:pt x="3522850" y="3829335"/>
                  <a:pt x="3578730" y="3773455"/>
                  <a:pt x="3578730" y="3704875"/>
                </a:cubicBezTo>
                <a:lnTo>
                  <a:pt x="3578730" y="124460"/>
                </a:lnTo>
                <a:cubicBezTo>
                  <a:pt x="3578730" y="55880"/>
                  <a:pt x="3522850" y="0"/>
                  <a:pt x="3454270" y="0"/>
                </a:cubicBezTo>
                <a:close/>
              </a:path>
            </a:pathLst>
          </a:custGeom>
          <a:solidFill>
            <a:srgbClr val="1869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20"/>
          <p:cNvSpPr/>
          <p:nvPr/>
        </p:nvSpPr>
        <p:spPr>
          <a:xfrm>
            <a:off x="6758630" y="1325458"/>
            <a:ext cx="1231369" cy="1231369"/>
          </a:xfrm>
          <a:custGeom>
            <a:avLst/>
            <a:gdLst/>
            <a:ahLst/>
            <a:cxnLst/>
            <a:rect l="l" t="t" r="r" b="b"/>
            <a:pathLst>
              <a:path w="6350000" h="6350000" extrusionOk="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close/>
              </a:path>
            </a:pathLst>
          </a:custGeom>
          <a:solidFill>
            <a:srgbClr val="1C5C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20"/>
          <p:cNvSpPr/>
          <p:nvPr/>
        </p:nvSpPr>
        <p:spPr>
          <a:xfrm>
            <a:off x="6758630" y="3400789"/>
            <a:ext cx="1231369" cy="1231369"/>
          </a:xfrm>
          <a:custGeom>
            <a:avLst/>
            <a:gdLst/>
            <a:ahLst/>
            <a:cxnLst/>
            <a:rect l="l" t="t" r="r" b="b"/>
            <a:pathLst>
              <a:path w="6350000" h="6350000" extrusionOk="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close/>
              </a:path>
            </a:pathLst>
          </a:custGeom>
          <a:solidFill>
            <a:srgbClr val="1C5C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20"/>
          <p:cNvSpPr/>
          <p:nvPr/>
        </p:nvSpPr>
        <p:spPr>
          <a:xfrm>
            <a:off x="6758630" y="5612475"/>
            <a:ext cx="1231369" cy="1231369"/>
          </a:xfrm>
          <a:custGeom>
            <a:avLst/>
            <a:gdLst/>
            <a:ahLst/>
            <a:cxnLst/>
            <a:rect l="l" t="t" r="r" b="b"/>
            <a:pathLst>
              <a:path w="6350000" h="6350000" extrusionOk="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close/>
              </a:path>
            </a:pathLst>
          </a:custGeom>
          <a:solidFill>
            <a:srgbClr val="1C5C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20"/>
          <p:cNvSpPr/>
          <p:nvPr/>
        </p:nvSpPr>
        <p:spPr>
          <a:xfrm>
            <a:off x="6758630" y="7702769"/>
            <a:ext cx="1231369" cy="1231369"/>
          </a:xfrm>
          <a:custGeom>
            <a:avLst/>
            <a:gdLst/>
            <a:ahLst/>
            <a:cxnLst/>
            <a:rect l="l" t="t" r="r" b="b"/>
            <a:pathLst>
              <a:path w="6350000" h="6350000" extrusionOk="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close/>
              </a:path>
            </a:pathLst>
          </a:custGeom>
          <a:solidFill>
            <a:srgbClr val="1C5C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20"/>
          <p:cNvSpPr/>
          <p:nvPr/>
        </p:nvSpPr>
        <p:spPr>
          <a:xfrm>
            <a:off x="-89694" y="-98670"/>
            <a:ext cx="7502659" cy="10436123"/>
          </a:xfrm>
          <a:custGeom>
            <a:avLst/>
            <a:gdLst/>
            <a:ahLst/>
            <a:cxnLst/>
            <a:rect l="l" t="t" r="r" b="b"/>
            <a:pathLst>
              <a:path w="7429780" h="10334749" extrusionOk="0">
                <a:moveTo>
                  <a:pt x="0" y="0"/>
                </a:moveTo>
                <a:lnTo>
                  <a:pt x="7429780" y="0"/>
                </a:lnTo>
                <a:lnTo>
                  <a:pt x="7429780" y="10334749"/>
                </a:lnTo>
                <a:lnTo>
                  <a:pt x="0" y="10334749"/>
                </a:lnTo>
                <a:lnTo>
                  <a:pt x="0" y="0"/>
                </a:lnTo>
                <a:close/>
              </a:path>
            </a:pathLst>
          </a:custGeom>
          <a:blipFill rotWithShape="1">
            <a:blip r:embed="rId3">
              <a:alphaModFix amt="14000"/>
            </a:blip>
            <a:stretch>
              <a:fillRect l="-16556" t="-7335" b="-398"/>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882" name="Google Shape;882;p20"/>
          <p:cNvSpPr txBox="1"/>
          <p:nvPr/>
        </p:nvSpPr>
        <p:spPr>
          <a:xfrm>
            <a:off x="1180705" y="4229864"/>
            <a:ext cx="4191303" cy="2164691"/>
          </a:xfrm>
          <a:prstGeom prst="rect">
            <a:avLst/>
          </a:prstGeom>
          <a:noFill/>
          <a:ln>
            <a:noFill/>
          </a:ln>
        </p:spPr>
        <p:txBody>
          <a:bodyPr spcFirstLastPara="1" wrap="square" lIns="0" tIns="0" rIns="0" bIns="0" anchor="t" anchorCtr="0">
            <a:spAutoFit/>
          </a:bodyPr>
          <a:lstStyle/>
          <a:p>
            <a:pPr marL="0" marR="0" lvl="0" indent="0" algn="l" rtl="0">
              <a:lnSpc>
                <a:spcPct val="140019"/>
              </a:lnSpc>
              <a:spcBef>
                <a:spcPts val="0"/>
              </a:spcBef>
              <a:spcAft>
                <a:spcPts val="0"/>
              </a:spcAft>
              <a:buNone/>
            </a:pPr>
            <a:r>
              <a:rPr lang="en-US" sz="4038">
                <a:solidFill>
                  <a:srgbClr val="1C5C2B"/>
                </a:solidFill>
                <a:latin typeface="Century Gothic"/>
                <a:ea typeface="Century Gothic"/>
                <a:cs typeface="Century Gothic"/>
                <a:sym typeface="Century Gothic"/>
              </a:rPr>
              <a:t>GENERAL MEETING GUIDELINES</a:t>
            </a:r>
            <a:endParaRPr/>
          </a:p>
        </p:txBody>
      </p:sp>
      <p:sp>
        <p:nvSpPr>
          <p:cNvPr id="883" name="Google Shape;883;p20"/>
          <p:cNvSpPr txBox="1"/>
          <p:nvPr/>
        </p:nvSpPr>
        <p:spPr>
          <a:xfrm>
            <a:off x="8481465" y="1415812"/>
            <a:ext cx="3506922" cy="376587"/>
          </a:xfrm>
          <a:prstGeom prst="rect">
            <a:avLst/>
          </a:prstGeom>
          <a:noFill/>
          <a:ln>
            <a:noFill/>
          </a:ln>
        </p:spPr>
        <p:txBody>
          <a:bodyPr spcFirstLastPara="1" wrap="square" lIns="0" tIns="0" rIns="0" bIns="0" anchor="t" anchorCtr="0">
            <a:spAutoFit/>
          </a:bodyPr>
          <a:lstStyle/>
          <a:p>
            <a:pPr marL="0" marR="0" lvl="0" indent="0" algn="l" rtl="0">
              <a:lnSpc>
                <a:spcPct val="140036"/>
              </a:lnSpc>
              <a:spcBef>
                <a:spcPts val="0"/>
              </a:spcBef>
              <a:spcAft>
                <a:spcPts val="0"/>
              </a:spcAft>
              <a:buNone/>
            </a:pPr>
            <a:r>
              <a:rPr lang="en-US" sz="2213" b="1">
                <a:solidFill>
                  <a:srgbClr val="000000"/>
                </a:solidFill>
                <a:latin typeface="Century Gothic"/>
                <a:ea typeface="Century Gothic"/>
                <a:cs typeface="Century Gothic"/>
                <a:sym typeface="Century Gothic"/>
              </a:rPr>
              <a:t>Professionalism</a:t>
            </a:r>
            <a:endParaRPr/>
          </a:p>
        </p:txBody>
      </p:sp>
      <p:sp>
        <p:nvSpPr>
          <p:cNvPr id="884" name="Google Shape;884;p20"/>
          <p:cNvSpPr txBox="1"/>
          <p:nvPr/>
        </p:nvSpPr>
        <p:spPr>
          <a:xfrm>
            <a:off x="8481465" y="3629810"/>
            <a:ext cx="3506922" cy="376587"/>
          </a:xfrm>
          <a:prstGeom prst="rect">
            <a:avLst/>
          </a:prstGeom>
          <a:noFill/>
          <a:ln>
            <a:noFill/>
          </a:ln>
        </p:spPr>
        <p:txBody>
          <a:bodyPr spcFirstLastPara="1" wrap="square" lIns="0" tIns="0" rIns="0" bIns="0" anchor="t" anchorCtr="0">
            <a:spAutoFit/>
          </a:bodyPr>
          <a:lstStyle/>
          <a:p>
            <a:pPr marL="0" marR="0" lvl="0" indent="0" algn="l" rtl="0">
              <a:lnSpc>
                <a:spcPct val="140036"/>
              </a:lnSpc>
              <a:spcBef>
                <a:spcPts val="0"/>
              </a:spcBef>
              <a:spcAft>
                <a:spcPts val="0"/>
              </a:spcAft>
              <a:buNone/>
            </a:pPr>
            <a:r>
              <a:rPr lang="en-US" sz="2213" b="1">
                <a:solidFill>
                  <a:srgbClr val="000000"/>
                </a:solidFill>
                <a:latin typeface="Century Gothic"/>
                <a:ea typeface="Century Gothic"/>
                <a:cs typeface="Century Gothic"/>
                <a:sym typeface="Century Gothic"/>
              </a:rPr>
              <a:t>Active Listening</a:t>
            </a:r>
            <a:endParaRPr/>
          </a:p>
        </p:txBody>
      </p:sp>
      <p:sp>
        <p:nvSpPr>
          <p:cNvPr id="885" name="Google Shape;885;p20"/>
          <p:cNvSpPr txBox="1"/>
          <p:nvPr/>
        </p:nvSpPr>
        <p:spPr>
          <a:xfrm>
            <a:off x="8481466" y="5742728"/>
            <a:ext cx="5094877" cy="359497"/>
          </a:xfrm>
          <a:prstGeom prst="rect">
            <a:avLst/>
          </a:prstGeom>
          <a:noFill/>
          <a:ln>
            <a:noFill/>
          </a:ln>
        </p:spPr>
        <p:txBody>
          <a:bodyPr spcFirstLastPara="1" wrap="square" lIns="0" tIns="0" rIns="0" bIns="0" anchor="t" anchorCtr="0">
            <a:spAutoFit/>
          </a:bodyPr>
          <a:lstStyle/>
          <a:p>
            <a:pPr marL="0" marR="0" lvl="0" indent="0" algn="l" rtl="0">
              <a:lnSpc>
                <a:spcPct val="139981"/>
              </a:lnSpc>
              <a:spcBef>
                <a:spcPts val="0"/>
              </a:spcBef>
              <a:spcAft>
                <a:spcPts val="0"/>
              </a:spcAft>
              <a:buNone/>
            </a:pPr>
            <a:r>
              <a:rPr lang="en-US" sz="2131" b="1">
                <a:solidFill>
                  <a:srgbClr val="000000"/>
                </a:solidFill>
                <a:latin typeface="Century Gothic"/>
                <a:ea typeface="Century Gothic"/>
                <a:cs typeface="Century Gothic"/>
                <a:sym typeface="Century Gothic"/>
              </a:rPr>
              <a:t>Constructive Participation</a:t>
            </a:r>
            <a:endParaRPr/>
          </a:p>
        </p:txBody>
      </p:sp>
      <p:sp>
        <p:nvSpPr>
          <p:cNvPr id="886" name="Google Shape;886;p20"/>
          <p:cNvSpPr txBox="1"/>
          <p:nvPr/>
        </p:nvSpPr>
        <p:spPr>
          <a:xfrm>
            <a:off x="6971563" y="1437132"/>
            <a:ext cx="805505" cy="811204"/>
          </a:xfrm>
          <a:prstGeom prst="rect">
            <a:avLst/>
          </a:prstGeom>
          <a:noFill/>
          <a:ln>
            <a:noFill/>
          </a:ln>
        </p:spPr>
        <p:txBody>
          <a:bodyPr spcFirstLastPara="1" wrap="square" lIns="0" tIns="0" rIns="0" bIns="0" anchor="t" anchorCtr="0">
            <a:spAutoFit/>
          </a:bodyPr>
          <a:lstStyle/>
          <a:p>
            <a:pPr marL="0" marR="0" lvl="0" indent="0" algn="ctr" rtl="0">
              <a:lnSpc>
                <a:spcPct val="140004"/>
              </a:lnSpc>
              <a:spcBef>
                <a:spcPts val="0"/>
              </a:spcBef>
              <a:spcAft>
                <a:spcPts val="0"/>
              </a:spcAft>
              <a:buNone/>
            </a:pPr>
            <a:r>
              <a:rPr lang="en-US" sz="4797" b="1">
                <a:solidFill>
                  <a:srgbClr val="FEFCF5"/>
                </a:solidFill>
                <a:latin typeface="Century Gothic"/>
                <a:ea typeface="Century Gothic"/>
                <a:cs typeface="Century Gothic"/>
                <a:sym typeface="Century Gothic"/>
              </a:rPr>
              <a:t>a</a:t>
            </a:r>
            <a:endParaRPr/>
          </a:p>
        </p:txBody>
      </p:sp>
      <p:sp>
        <p:nvSpPr>
          <p:cNvPr id="887" name="Google Shape;887;p20"/>
          <p:cNvSpPr txBox="1"/>
          <p:nvPr/>
        </p:nvSpPr>
        <p:spPr>
          <a:xfrm>
            <a:off x="6971563" y="3553716"/>
            <a:ext cx="805505" cy="811204"/>
          </a:xfrm>
          <a:prstGeom prst="rect">
            <a:avLst/>
          </a:prstGeom>
          <a:noFill/>
          <a:ln>
            <a:noFill/>
          </a:ln>
        </p:spPr>
        <p:txBody>
          <a:bodyPr spcFirstLastPara="1" wrap="square" lIns="0" tIns="0" rIns="0" bIns="0" anchor="t" anchorCtr="0">
            <a:spAutoFit/>
          </a:bodyPr>
          <a:lstStyle/>
          <a:p>
            <a:pPr marL="0" marR="0" lvl="0" indent="0" algn="ctr" rtl="0">
              <a:lnSpc>
                <a:spcPct val="140004"/>
              </a:lnSpc>
              <a:spcBef>
                <a:spcPts val="0"/>
              </a:spcBef>
              <a:spcAft>
                <a:spcPts val="0"/>
              </a:spcAft>
              <a:buNone/>
            </a:pPr>
            <a:r>
              <a:rPr lang="en-US" sz="4797" b="1">
                <a:solidFill>
                  <a:srgbClr val="FEFCF5"/>
                </a:solidFill>
                <a:latin typeface="Century Gothic"/>
                <a:ea typeface="Century Gothic"/>
                <a:cs typeface="Century Gothic"/>
                <a:sym typeface="Century Gothic"/>
              </a:rPr>
              <a:t>b</a:t>
            </a:r>
            <a:endParaRPr/>
          </a:p>
        </p:txBody>
      </p:sp>
      <p:sp>
        <p:nvSpPr>
          <p:cNvPr id="888" name="Google Shape;888;p20"/>
          <p:cNvSpPr txBox="1"/>
          <p:nvPr/>
        </p:nvSpPr>
        <p:spPr>
          <a:xfrm>
            <a:off x="6971563" y="5694634"/>
            <a:ext cx="805505" cy="811204"/>
          </a:xfrm>
          <a:prstGeom prst="rect">
            <a:avLst/>
          </a:prstGeom>
          <a:noFill/>
          <a:ln>
            <a:noFill/>
          </a:ln>
        </p:spPr>
        <p:txBody>
          <a:bodyPr spcFirstLastPara="1" wrap="square" lIns="0" tIns="0" rIns="0" bIns="0" anchor="t" anchorCtr="0">
            <a:spAutoFit/>
          </a:bodyPr>
          <a:lstStyle/>
          <a:p>
            <a:pPr marL="0" marR="0" lvl="0" indent="0" algn="ctr" rtl="0">
              <a:lnSpc>
                <a:spcPct val="140004"/>
              </a:lnSpc>
              <a:spcBef>
                <a:spcPts val="0"/>
              </a:spcBef>
              <a:spcAft>
                <a:spcPts val="0"/>
              </a:spcAft>
              <a:buNone/>
            </a:pPr>
            <a:r>
              <a:rPr lang="en-US" sz="4797" b="1">
                <a:solidFill>
                  <a:srgbClr val="FEFCF5"/>
                </a:solidFill>
                <a:latin typeface="Century Gothic"/>
                <a:ea typeface="Century Gothic"/>
                <a:cs typeface="Century Gothic"/>
                <a:sym typeface="Century Gothic"/>
              </a:rPr>
              <a:t>c</a:t>
            </a:r>
            <a:endParaRPr/>
          </a:p>
        </p:txBody>
      </p:sp>
      <p:sp>
        <p:nvSpPr>
          <p:cNvPr id="889" name="Google Shape;889;p20"/>
          <p:cNvSpPr txBox="1"/>
          <p:nvPr/>
        </p:nvSpPr>
        <p:spPr>
          <a:xfrm>
            <a:off x="8481465" y="1736428"/>
            <a:ext cx="6596709" cy="944755"/>
          </a:xfrm>
          <a:prstGeom prst="rect">
            <a:avLst/>
          </a:prstGeom>
          <a:noFill/>
          <a:ln>
            <a:noFill/>
          </a:ln>
        </p:spPr>
        <p:txBody>
          <a:bodyPr spcFirstLastPara="1" wrap="square" lIns="0" tIns="0" rIns="0" bIns="0" anchor="t" anchorCtr="0">
            <a:spAutoFit/>
          </a:bodyPr>
          <a:lstStyle/>
          <a:p>
            <a:pPr marL="392428" marR="0" lvl="1" indent="-196214" algn="l" rtl="0">
              <a:lnSpc>
                <a:spcPct val="139989"/>
              </a:lnSpc>
              <a:spcBef>
                <a:spcPts val="0"/>
              </a:spcBef>
              <a:spcAft>
                <a:spcPts val="0"/>
              </a:spcAft>
              <a:buClr>
                <a:srgbClr val="000000"/>
              </a:buClr>
              <a:buSzPts val="1818"/>
              <a:buFont typeface="Arial"/>
              <a:buChar char="•"/>
            </a:pPr>
            <a:r>
              <a:rPr lang="en-US" sz="1818" b="0" i="0" u="none" strike="noStrike" cap="none">
                <a:solidFill>
                  <a:srgbClr val="000000"/>
                </a:solidFill>
                <a:latin typeface="Century Gothic"/>
                <a:ea typeface="Century Gothic"/>
                <a:cs typeface="Century Gothic"/>
                <a:sym typeface="Century Gothic"/>
              </a:rPr>
              <a:t>Arrive on time and be prepared</a:t>
            </a:r>
            <a:endParaRPr/>
          </a:p>
          <a:p>
            <a:pPr marL="392428" marR="0" lvl="1" indent="-196214" algn="l" rtl="0">
              <a:lnSpc>
                <a:spcPct val="139989"/>
              </a:lnSpc>
              <a:spcBef>
                <a:spcPts val="0"/>
              </a:spcBef>
              <a:spcAft>
                <a:spcPts val="0"/>
              </a:spcAft>
              <a:buClr>
                <a:srgbClr val="000000"/>
              </a:buClr>
              <a:buSzPts val="1818"/>
              <a:buFont typeface="Arial"/>
              <a:buChar char="•"/>
            </a:pPr>
            <a:r>
              <a:rPr lang="en-US" sz="1818" b="0" i="0" u="none" strike="noStrike" cap="none">
                <a:solidFill>
                  <a:srgbClr val="000000"/>
                </a:solidFill>
                <a:latin typeface="Century Gothic"/>
                <a:ea typeface="Century Gothic"/>
                <a:cs typeface="Century Gothic"/>
                <a:sym typeface="Century Gothic"/>
              </a:rPr>
              <a:t>Dress appropriately</a:t>
            </a:r>
            <a:endParaRPr/>
          </a:p>
          <a:p>
            <a:pPr marL="392428" marR="0" lvl="1" indent="-196214" algn="l" rtl="0">
              <a:lnSpc>
                <a:spcPct val="139989"/>
              </a:lnSpc>
              <a:spcBef>
                <a:spcPts val="0"/>
              </a:spcBef>
              <a:spcAft>
                <a:spcPts val="0"/>
              </a:spcAft>
              <a:buClr>
                <a:srgbClr val="000000"/>
              </a:buClr>
              <a:buSzPts val="1818"/>
              <a:buFont typeface="Arial"/>
              <a:buChar char="•"/>
            </a:pPr>
            <a:r>
              <a:rPr lang="en-US" sz="1818" b="0" i="0" u="none" strike="noStrike" cap="none">
                <a:solidFill>
                  <a:srgbClr val="000000"/>
                </a:solidFill>
                <a:latin typeface="Century Gothic"/>
                <a:ea typeface="Century Gothic"/>
                <a:cs typeface="Century Gothic"/>
                <a:sym typeface="Century Gothic"/>
              </a:rPr>
              <a:t>Maintain respectful and professional communication</a:t>
            </a:r>
            <a:endParaRPr/>
          </a:p>
        </p:txBody>
      </p:sp>
      <p:sp>
        <p:nvSpPr>
          <p:cNvPr id="890" name="Google Shape;890;p20"/>
          <p:cNvSpPr txBox="1"/>
          <p:nvPr/>
        </p:nvSpPr>
        <p:spPr>
          <a:xfrm>
            <a:off x="8481465" y="4072892"/>
            <a:ext cx="6596709" cy="944755"/>
          </a:xfrm>
          <a:prstGeom prst="rect">
            <a:avLst/>
          </a:prstGeom>
          <a:noFill/>
          <a:ln>
            <a:noFill/>
          </a:ln>
        </p:spPr>
        <p:txBody>
          <a:bodyPr spcFirstLastPara="1" wrap="square" lIns="0" tIns="0" rIns="0" bIns="0" anchor="t" anchorCtr="0">
            <a:spAutoFit/>
          </a:bodyPr>
          <a:lstStyle/>
          <a:p>
            <a:pPr marL="392428" marR="0" lvl="1" indent="-196214" algn="l" rtl="0">
              <a:lnSpc>
                <a:spcPct val="139989"/>
              </a:lnSpc>
              <a:spcBef>
                <a:spcPts val="0"/>
              </a:spcBef>
              <a:spcAft>
                <a:spcPts val="0"/>
              </a:spcAft>
              <a:buClr>
                <a:srgbClr val="000000"/>
              </a:buClr>
              <a:buSzPts val="1818"/>
              <a:buFont typeface="Arial"/>
              <a:buChar char="•"/>
            </a:pPr>
            <a:r>
              <a:rPr lang="en-US" sz="1818" b="0" i="0" u="none" strike="noStrike" cap="none">
                <a:solidFill>
                  <a:srgbClr val="000000"/>
                </a:solidFill>
                <a:latin typeface="Century Gothic"/>
                <a:ea typeface="Century Gothic"/>
                <a:cs typeface="Century Gothic"/>
                <a:sym typeface="Century Gothic"/>
              </a:rPr>
              <a:t>Pay close attention to presentations and discussions</a:t>
            </a:r>
            <a:endParaRPr/>
          </a:p>
          <a:p>
            <a:pPr marL="392428" marR="0" lvl="1" indent="-196214" algn="l" rtl="0">
              <a:lnSpc>
                <a:spcPct val="139989"/>
              </a:lnSpc>
              <a:spcBef>
                <a:spcPts val="0"/>
              </a:spcBef>
              <a:spcAft>
                <a:spcPts val="0"/>
              </a:spcAft>
              <a:buClr>
                <a:srgbClr val="000000"/>
              </a:buClr>
              <a:buSzPts val="1818"/>
              <a:buFont typeface="Arial"/>
              <a:buChar char="•"/>
            </a:pPr>
            <a:r>
              <a:rPr lang="en-US" sz="1818" b="0" i="0" u="none" strike="noStrike" cap="none">
                <a:solidFill>
                  <a:srgbClr val="000000"/>
                </a:solidFill>
                <a:latin typeface="Century Gothic"/>
                <a:ea typeface="Century Gothic"/>
                <a:cs typeface="Century Gothic"/>
                <a:sym typeface="Century Gothic"/>
              </a:rPr>
              <a:t>Take notes and ask clarifying questions.</a:t>
            </a:r>
            <a:endParaRPr/>
          </a:p>
          <a:p>
            <a:pPr marL="0" marR="0" lvl="0" indent="0" algn="l" rtl="0">
              <a:lnSpc>
                <a:spcPct val="139989"/>
              </a:lnSpc>
              <a:spcBef>
                <a:spcPts val="0"/>
              </a:spcBef>
              <a:spcAft>
                <a:spcPts val="0"/>
              </a:spcAft>
              <a:buNone/>
            </a:pPr>
            <a:endParaRPr sz="1818">
              <a:solidFill>
                <a:srgbClr val="000000"/>
              </a:solidFill>
              <a:latin typeface="Century Gothic"/>
              <a:ea typeface="Century Gothic"/>
              <a:cs typeface="Century Gothic"/>
              <a:sym typeface="Century Gothic"/>
            </a:endParaRPr>
          </a:p>
        </p:txBody>
      </p:sp>
      <p:sp>
        <p:nvSpPr>
          <p:cNvPr id="891" name="Google Shape;891;p20"/>
          <p:cNvSpPr txBox="1"/>
          <p:nvPr/>
        </p:nvSpPr>
        <p:spPr>
          <a:xfrm>
            <a:off x="8481465" y="6189686"/>
            <a:ext cx="6337069" cy="1274715"/>
          </a:xfrm>
          <a:prstGeom prst="rect">
            <a:avLst/>
          </a:prstGeom>
          <a:noFill/>
          <a:ln>
            <a:noFill/>
          </a:ln>
        </p:spPr>
        <p:txBody>
          <a:bodyPr spcFirstLastPara="1" wrap="square" lIns="0" tIns="0" rIns="0" bIns="0" anchor="t" anchorCtr="0">
            <a:spAutoFit/>
          </a:bodyPr>
          <a:lstStyle/>
          <a:p>
            <a:pPr marL="392428" marR="0" lvl="1" indent="-196214" algn="l" rtl="0">
              <a:lnSpc>
                <a:spcPct val="139989"/>
              </a:lnSpc>
              <a:spcBef>
                <a:spcPts val="0"/>
              </a:spcBef>
              <a:spcAft>
                <a:spcPts val="0"/>
              </a:spcAft>
              <a:buClr>
                <a:srgbClr val="000000"/>
              </a:buClr>
              <a:buSzPts val="1818"/>
              <a:buFont typeface="Arial"/>
              <a:buChar char="•"/>
            </a:pPr>
            <a:r>
              <a:rPr lang="en-US" sz="1818" b="0" i="0" u="none" strike="noStrike" cap="none">
                <a:solidFill>
                  <a:srgbClr val="000000"/>
                </a:solidFill>
                <a:latin typeface="Century Gothic"/>
                <a:ea typeface="Century Gothic"/>
                <a:cs typeface="Century Gothic"/>
                <a:sym typeface="Century Gothic"/>
              </a:rPr>
              <a:t>Share relevant information and insights</a:t>
            </a:r>
            <a:endParaRPr/>
          </a:p>
          <a:p>
            <a:pPr marL="392428" marR="0" lvl="1" indent="-196214" algn="l" rtl="0">
              <a:lnSpc>
                <a:spcPct val="139989"/>
              </a:lnSpc>
              <a:spcBef>
                <a:spcPts val="0"/>
              </a:spcBef>
              <a:spcAft>
                <a:spcPts val="0"/>
              </a:spcAft>
              <a:buClr>
                <a:srgbClr val="000000"/>
              </a:buClr>
              <a:buSzPts val="1818"/>
              <a:buFont typeface="Arial"/>
              <a:buChar char="•"/>
            </a:pPr>
            <a:r>
              <a:rPr lang="en-US" sz="1818" b="0" i="0" u="none" strike="noStrike" cap="none">
                <a:solidFill>
                  <a:srgbClr val="000000"/>
                </a:solidFill>
                <a:latin typeface="Century Gothic"/>
                <a:ea typeface="Century Gothic"/>
                <a:cs typeface="Century Gothic"/>
                <a:sym typeface="Century Gothic"/>
              </a:rPr>
              <a:t>Offer constructive feedback and suggestions</a:t>
            </a:r>
            <a:endParaRPr/>
          </a:p>
          <a:p>
            <a:pPr marL="392428" marR="0" lvl="1" indent="-196214" algn="l" rtl="0">
              <a:lnSpc>
                <a:spcPct val="139989"/>
              </a:lnSpc>
              <a:spcBef>
                <a:spcPts val="0"/>
              </a:spcBef>
              <a:spcAft>
                <a:spcPts val="0"/>
              </a:spcAft>
              <a:buClr>
                <a:srgbClr val="000000"/>
              </a:buClr>
              <a:buSzPts val="1818"/>
              <a:buFont typeface="Arial"/>
              <a:buChar char="•"/>
            </a:pPr>
            <a:r>
              <a:rPr lang="en-US" sz="1818" b="0" i="0" u="none" strike="noStrike" cap="none">
                <a:solidFill>
                  <a:srgbClr val="000000"/>
                </a:solidFill>
                <a:latin typeface="Century Gothic"/>
                <a:ea typeface="Century Gothic"/>
                <a:cs typeface="Century Gothic"/>
                <a:sym typeface="Century Gothic"/>
              </a:rPr>
              <a:t>Respect diverse perspectives</a:t>
            </a:r>
            <a:endParaRPr/>
          </a:p>
          <a:p>
            <a:pPr marL="0" marR="0" lvl="0" indent="0" algn="l" rtl="0">
              <a:lnSpc>
                <a:spcPct val="139989"/>
              </a:lnSpc>
              <a:spcBef>
                <a:spcPts val="0"/>
              </a:spcBef>
              <a:spcAft>
                <a:spcPts val="0"/>
              </a:spcAft>
              <a:buNone/>
            </a:pPr>
            <a:endParaRPr sz="1818">
              <a:solidFill>
                <a:srgbClr val="000000"/>
              </a:solidFill>
              <a:latin typeface="Century Gothic"/>
              <a:ea typeface="Century Gothic"/>
              <a:cs typeface="Century Gothic"/>
              <a:sym typeface="Century Gothic"/>
            </a:endParaRPr>
          </a:p>
        </p:txBody>
      </p:sp>
      <p:sp>
        <p:nvSpPr>
          <p:cNvPr id="892" name="Google Shape;892;p20"/>
          <p:cNvSpPr txBox="1"/>
          <p:nvPr/>
        </p:nvSpPr>
        <p:spPr>
          <a:xfrm>
            <a:off x="6971563" y="7784929"/>
            <a:ext cx="805505" cy="811204"/>
          </a:xfrm>
          <a:prstGeom prst="rect">
            <a:avLst/>
          </a:prstGeom>
          <a:noFill/>
          <a:ln>
            <a:noFill/>
          </a:ln>
        </p:spPr>
        <p:txBody>
          <a:bodyPr spcFirstLastPara="1" wrap="square" lIns="0" tIns="0" rIns="0" bIns="0" anchor="t" anchorCtr="0">
            <a:spAutoFit/>
          </a:bodyPr>
          <a:lstStyle/>
          <a:p>
            <a:pPr marL="0" marR="0" lvl="0" indent="0" algn="ctr" rtl="0">
              <a:lnSpc>
                <a:spcPct val="140004"/>
              </a:lnSpc>
              <a:spcBef>
                <a:spcPts val="0"/>
              </a:spcBef>
              <a:spcAft>
                <a:spcPts val="0"/>
              </a:spcAft>
              <a:buNone/>
            </a:pPr>
            <a:r>
              <a:rPr lang="en-US" sz="4797" b="1">
                <a:solidFill>
                  <a:srgbClr val="FEFCF5"/>
                </a:solidFill>
                <a:latin typeface="Century Gothic"/>
                <a:ea typeface="Century Gothic"/>
                <a:cs typeface="Century Gothic"/>
                <a:sym typeface="Century Gothic"/>
              </a:rPr>
              <a:t>d</a:t>
            </a:r>
            <a:endParaRPr/>
          </a:p>
        </p:txBody>
      </p:sp>
      <p:sp>
        <p:nvSpPr>
          <p:cNvPr id="893" name="Google Shape;893;p20"/>
          <p:cNvSpPr txBox="1"/>
          <p:nvPr/>
        </p:nvSpPr>
        <p:spPr>
          <a:xfrm>
            <a:off x="8481465" y="7836662"/>
            <a:ext cx="5793577" cy="359497"/>
          </a:xfrm>
          <a:prstGeom prst="rect">
            <a:avLst/>
          </a:prstGeom>
          <a:noFill/>
          <a:ln>
            <a:noFill/>
          </a:ln>
        </p:spPr>
        <p:txBody>
          <a:bodyPr spcFirstLastPara="1" wrap="square" lIns="0" tIns="0" rIns="0" bIns="0" anchor="t" anchorCtr="0">
            <a:spAutoFit/>
          </a:bodyPr>
          <a:lstStyle/>
          <a:p>
            <a:pPr marL="0" marR="0" lvl="0" indent="0" algn="l" rtl="0">
              <a:lnSpc>
                <a:spcPct val="139981"/>
              </a:lnSpc>
              <a:spcBef>
                <a:spcPts val="0"/>
              </a:spcBef>
              <a:spcAft>
                <a:spcPts val="0"/>
              </a:spcAft>
              <a:buNone/>
            </a:pPr>
            <a:r>
              <a:rPr lang="en-US" sz="2131" b="1">
                <a:solidFill>
                  <a:srgbClr val="000000"/>
                </a:solidFill>
                <a:latin typeface="Century Gothic"/>
                <a:ea typeface="Century Gothic"/>
                <a:cs typeface="Century Gothic"/>
                <a:sym typeface="Century Gothic"/>
              </a:rPr>
              <a:t>Follow-up and Accountability</a:t>
            </a:r>
            <a:endParaRPr/>
          </a:p>
        </p:txBody>
      </p:sp>
      <p:sp>
        <p:nvSpPr>
          <p:cNvPr id="894" name="Google Shape;894;p20"/>
          <p:cNvSpPr txBox="1"/>
          <p:nvPr/>
        </p:nvSpPr>
        <p:spPr>
          <a:xfrm>
            <a:off x="8481465" y="8283620"/>
            <a:ext cx="6337069" cy="1274715"/>
          </a:xfrm>
          <a:prstGeom prst="rect">
            <a:avLst/>
          </a:prstGeom>
          <a:noFill/>
          <a:ln>
            <a:noFill/>
          </a:ln>
        </p:spPr>
        <p:txBody>
          <a:bodyPr spcFirstLastPara="1" wrap="square" lIns="0" tIns="0" rIns="0" bIns="0" anchor="t" anchorCtr="0">
            <a:spAutoFit/>
          </a:bodyPr>
          <a:lstStyle/>
          <a:p>
            <a:pPr marL="392428" marR="0" lvl="1" indent="-196214" algn="l" rtl="0">
              <a:lnSpc>
                <a:spcPct val="139989"/>
              </a:lnSpc>
              <a:spcBef>
                <a:spcPts val="0"/>
              </a:spcBef>
              <a:spcAft>
                <a:spcPts val="0"/>
              </a:spcAft>
              <a:buClr>
                <a:srgbClr val="000000"/>
              </a:buClr>
              <a:buSzPts val="1818"/>
              <a:buFont typeface="Arial"/>
              <a:buChar char="•"/>
            </a:pPr>
            <a:r>
              <a:rPr lang="en-US" sz="1818" b="0" i="0" u="none" strike="noStrike" cap="none">
                <a:solidFill>
                  <a:srgbClr val="000000"/>
                </a:solidFill>
                <a:latin typeface="Century Gothic"/>
                <a:ea typeface="Century Gothic"/>
                <a:cs typeface="Century Gothic"/>
                <a:sym typeface="Century Gothic"/>
              </a:rPr>
              <a:t>Document key decisions and action items</a:t>
            </a:r>
            <a:endParaRPr/>
          </a:p>
          <a:p>
            <a:pPr marL="392428" marR="0" lvl="1" indent="-196214" algn="l" rtl="0">
              <a:lnSpc>
                <a:spcPct val="139989"/>
              </a:lnSpc>
              <a:spcBef>
                <a:spcPts val="0"/>
              </a:spcBef>
              <a:spcAft>
                <a:spcPts val="0"/>
              </a:spcAft>
              <a:buClr>
                <a:srgbClr val="000000"/>
              </a:buClr>
              <a:buSzPts val="1818"/>
              <a:buFont typeface="Arial"/>
              <a:buChar char="•"/>
            </a:pPr>
            <a:r>
              <a:rPr lang="en-US" sz="1818" b="0" i="0" u="none" strike="noStrike" cap="none">
                <a:solidFill>
                  <a:srgbClr val="000000"/>
                </a:solidFill>
                <a:latin typeface="Century Gothic"/>
                <a:ea typeface="Century Gothic"/>
                <a:cs typeface="Century Gothic"/>
                <a:sym typeface="Century Gothic"/>
              </a:rPr>
              <a:t>Follow through on assigned tasks</a:t>
            </a:r>
            <a:endParaRPr/>
          </a:p>
          <a:p>
            <a:pPr marL="392428" marR="0" lvl="1" indent="-196214" algn="l" rtl="0">
              <a:lnSpc>
                <a:spcPct val="139989"/>
              </a:lnSpc>
              <a:spcBef>
                <a:spcPts val="0"/>
              </a:spcBef>
              <a:spcAft>
                <a:spcPts val="0"/>
              </a:spcAft>
              <a:buClr>
                <a:srgbClr val="000000"/>
              </a:buClr>
              <a:buSzPts val="1818"/>
              <a:buFont typeface="Arial"/>
              <a:buChar char="•"/>
            </a:pPr>
            <a:r>
              <a:rPr lang="en-US" sz="1818" b="0" i="0" u="none" strike="noStrike" cap="none">
                <a:solidFill>
                  <a:srgbClr val="000000"/>
                </a:solidFill>
                <a:latin typeface="Century Gothic"/>
                <a:ea typeface="Century Gothic"/>
                <a:cs typeface="Century Gothic"/>
                <a:sym typeface="Century Gothic"/>
              </a:rPr>
              <a:t>Communicate relevant information to relevant stakeholders</a:t>
            </a:r>
            <a:endParaRPr/>
          </a:p>
        </p:txBody>
      </p:sp>
      <p:sp>
        <p:nvSpPr>
          <p:cNvPr id="895" name="Google Shape;895;p20"/>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896" name="Google Shape;896;p20"/>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78</a:t>
            </a:fld>
            <a:endParaRPr sz="1616">
              <a:solidFill>
                <a:schemeClr val="dk1"/>
              </a:solidFill>
            </a:endParaRPr>
          </a:p>
        </p:txBody>
      </p:sp>
      <p:pic>
        <p:nvPicPr>
          <p:cNvPr id="897" name="Google Shape;897;p20"/>
          <p:cNvPicPr preferRelativeResize="0"/>
          <p:nvPr/>
        </p:nvPicPr>
        <p:blipFill rotWithShape="1">
          <a:blip r:embed="rId5">
            <a:alphaModFix/>
          </a:blip>
          <a:srcRect/>
          <a:stretch/>
        </p:blipFill>
        <p:spPr>
          <a:xfrm>
            <a:off x="151067" y="96599"/>
            <a:ext cx="1601533" cy="641178"/>
          </a:xfrm>
          <a:prstGeom prst="rect">
            <a:avLst/>
          </a:prstGeom>
          <a:noFill/>
          <a:ln>
            <a:noFill/>
          </a:ln>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901"/>
        <p:cNvGrpSpPr/>
        <p:nvPr/>
      </p:nvGrpSpPr>
      <p:grpSpPr>
        <a:xfrm>
          <a:off x="0" y="0"/>
          <a:ext cx="0" cy="0"/>
          <a:chOff x="0" y="0"/>
          <a:chExt cx="0" cy="0"/>
        </a:xfrm>
      </p:grpSpPr>
      <p:sp>
        <p:nvSpPr>
          <p:cNvPr id="902" name="Google Shape;902;p21"/>
          <p:cNvSpPr/>
          <p:nvPr/>
        </p:nvSpPr>
        <p:spPr>
          <a:xfrm>
            <a:off x="-89694" y="-155871"/>
            <a:ext cx="18467388" cy="10493324"/>
          </a:xfrm>
          <a:custGeom>
            <a:avLst/>
            <a:gdLst/>
            <a:ahLst/>
            <a:cxnLst/>
            <a:rect l="l" t="t" r="r" b="b"/>
            <a:pathLst>
              <a:path w="18181304" h="10391395" extrusionOk="0">
                <a:moveTo>
                  <a:pt x="0" y="0"/>
                </a:moveTo>
                <a:lnTo>
                  <a:pt x="18181304" y="0"/>
                </a:lnTo>
                <a:lnTo>
                  <a:pt x="18181304" y="10391395"/>
                </a:lnTo>
                <a:lnTo>
                  <a:pt x="0" y="10391395"/>
                </a:lnTo>
                <a:lnTo>
                  <a:pt x="0" y="0"/>
                </a:lnTo>
                <a:close/>
              </a:path>
            </a:pathLst>
          </a:custGeom>
          <a:blipFill rotWithShape="1">
            <a:blip r:embed="rId3">
              <a:alphaModFix amt="14000"/>
            </a:blip>
            <a:stretch>
              <a:fillRect l="-16556" t="-60592" b="-101599"/>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903" name="Google Shape;903;p21"/>
          <p:cNvSpPr txBox="1"/>
          <p:nvPr/>
        </p:nvSpPr>
        <p:spPr>
          <a:xfrm>
            <a:off x="1521119" y="5066554"/>
            <a:ext cx="5143394" cy="686089"/>
          </a:xfrm>
          <a:prstGeom prst="rect">
            <a:avLst/>
          </a:prstGeom>
          <a:noFill/>
          <a:ln>
            <a:noFill/>
          </a:ln>
        </p:spPr>
        <p:txBody>
          <a:bodyPr spcFirstLastPara="1" wrap="square" lIns="0" tIns="0" rIns="0" bIns="0" anchor="t" anchorCtr="0">
            <a:spAutoFit/>
          </a:bodyPr>
          <a:lstStyle/>
          <a:p>
            <a:pPr marL="0" marR="0" lvl="0" indent="0" algn="l" rtl="0">
              <a:lnSpc>
                <a:spcPct val="140019"/>
              </a:lnSpc>
              <a:spcBef>
                <a:spcPts val="0"/>
              </a:spcBef>
              <a:spcAft>
                <a:spcPts val="0"/>
              </a:spcAft>
              <a:buNone/>
            </a:pPr>
            <a:r>
              <a:rPr lang="en-US" sz="4038" b="1">
                <a:solidFill>
                  <a:srgbClr val="186931"/>
                </a:solidFill>
                <a:latin typeface="Century Gothic"/>
                <a:ea typeface="Century Gothic"/>
                <a:cs typeface="Century Gothic"/>
                <a:sym typeface="Century Gothic"/>
              </a:rPr>
              <a:t>CONCLUSION</a:t>
            </a:r>
            <a:endParaRPr/>
          </a:p>
        </p:txBody>
      </p:sp>
      <p:sp>
        <p:nvSpPr>
          <p:cNvPr id="904" name="Google Shape;904;p21"/>
          <p:cNvSpPr txBox="1"/>
          <p:nvPr/>
        </p:nvSpPr>
        <p:spPr>
          <a:xfrm>
            <a:off x="7552697" y="4262625"/>
            <a:ext cx="8145139" cy="3150690"/>
          </a:xfrm>
          <a:prstGeom prst="rect">
            <a:avLst/>
          </a:prstGeom>
          <a:noFill/>
          <a:ln>
            <a:noFill/>
          </a:ln>
        </p:spPr>
        <p:txBody>
          <a:bodyPr spcFirstLastPara="1" wrap="square" lIns="0" tIns="0" rIns="0" bIns="0" anchor="t" anchorCtr="0">
            <a:spAutoFit/>
          </a:bodyPr>
          <a:lstStyle/>
          <a:p>
            <a:pPr marL="0" marR="0" lvl="0" indent="0" algn="l" rtl="0">
              <a:lnSpc>
                <a:spcPct val="140027"/>
              </a:lnSpc>
              <a:spcBef>
                <a:spcPts val="0"/>
              </a:spcBef>
              <a:spcAft>
                <a:spcPts val="0"/>
              </a:spcAft>
              <a:buNone/>
            </a:pPr>
            <a:r>
              <a:rPr lang="en-US" sz="2928">
                <a:solidFill>
                  <a:srgbClr val="343432"/>
                </a:solidFill>
                <a:latin typeface="Century Gothic"/>
                <a:ea typeface="Century Gothic"/>
                <a:cs typeface="Century Gothic"/>
                <a:sym typeface="Century Gothic"/>
              </a:rPr>
              <a:t>PFMOs are essential to the success of Nigeria's healthcare system. Their role goes beyond monitoring finances—they identify and report on service delivery gaps at the PHCs, to promote accountability and transparency. </a:t>
            </a:r>
            <a:endParaRPr/>
          </a:p>
        </p:txBody>
      </p:sp>
      <p:sp>
        <p:nvSpPr>
          <p:cNvPr id="905" name="Google Shape;905;p21"/>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906" name="Google Shape;906;p21"/>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79</a:t>
            </a:fld>
            <a:endParaRPr/>
          </a:p>
        </p:txBody>
      </p:sp>
      <p:pic>
        <p:nvPicPr>
          <p:cNvPr id="907" name="Google Shape;907;p21"/>
          <p:cNvPicPr preferRelativeResize="0"/>
          <p:nvPr/>
        </p:nvPicPr>
        <p:blipFill rotWithShape="1">
          <a:blip r:embed="rId5">
            <a:alphaModFix/>
          </a:blip>
          <a:srcRect/>
          <a:stretch/>
        </p:blipFill>
        <p:spPr>
          <a:xfrm>
            <a:off x="151067" y="96599"/>
            <a:ext cx="1601533" cy="641178"/>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718"/>
        <p:cNvGrpSpPr/>
        <p:nvPr/>
      </p:nvGrpSpPr>
      <p:grpSpPr>
        <a:xfrm>
          <a:off x="0" y="0"/>
          <a:ext cx="0" cy="0"/>
          <a:chOff x="0" y="0"/>
          <a:chExt cx="0" cy="0"/>
        </a:xfrm>
      </p:grpSpPr>
      <p:sp>
        <p:nvSpPr>
          <p:cNvPr id="719" name="Google Shape;719;p8"/>
          <p:cNvSpPr/>
          <p:nvPr/>
        </p:nvSpPr>
        <p:spPr>
          <a:xfrm>
            <a:off x="-89694" y="-50453"/>
            <a:ext cx="18467388" cy="10387905"/>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mt="35000"/>
            </a:blip>
            <a:stretch>
              <a:fillRect l="-747" t="-775" r="-1293" b="-889"/>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grpSp>
        <p:nvGrpSpPr>
          <p:cNvPr id="720" name="Google Shape;720;p8"/>
          <p:cNvGrpSpPr/>
          <p:nvPr/>
        </p:nvGrpSpPr>
        <p:grpSpPr>
          <a:xfrm>
            <a:off x="-89693" y="-415653"/>
            <a:ext cx="18332173" cy="10753105"/>
            <a:chOff x="0" y="-95250"/>
            <a:chExt cx="4781326" cy="2804583"/>
          </a:xfrm>
        </p:grpSpPr>
        <p:sp>
          <p:nvSpPr>
            <p:cNvPr id="721" name="Google Shape;721;p8"/>
            <p:cNvSpPr/>
            <p:nvPr/>
          </p:nvSpPr>
          <p:spPr>
            <a:xfrm>
              <a:off x="0" y="0"/>
              <a:ext cx="4781326" cy="2709333"/>
            </a:xfrm>
            <a:custGeom>
              <a:avLst/>
              <a:gdLst/>
              <a:ahLst/>
              <a:cxnLst/>
              <a:rect l="l" t="t" r="r" b="b"/>
              <a:pathLst>
                <a:path w="4781326" h="2709333" extrusionOk="0">
                  <a:moveTo>
                    <a:pt x="0" y="0"/>
                  </a:moveTo>
                  <a:lnTo>
                    <a:pt x="4781326" y="0"/>
                  </a:lnTo>
                  <a:lnTo>
                    <a:pt x="4781326" y="2709333"/>
                  </a:lnTo>
                  <a:lnTo>
                    <a:pt x="0" y="2709333"/>
                  </a:lnTo>
                  <a:close/>
                </a:path>
              </a:pathLst>
            </a:custGeom>
            <a:solidFill>
              <a:srgbClr val="F6F3ED">
                <a:alpha val="88235"/>
              </a:srgbClr>
            </a:solidFill>
            <a:ln>
              <a:noFill/>
            </a:ln>
          </p:spPr>
        </p:sp>
        <p:sp>
          <p:nvSpPr>
            <p:cNvPr id="722" name="Google Shape;722;p8"/>
            <p:cNvSpPr txBox="1"/>
            <p:nvPr/>
          </p:nvSpPr>
          <p:spPr>
            <a:xfrm>
              <a:off x="0" y="-95250"/>
              <a:ext cx="4781325" cy="2804583"/>
            </a:xfrm>
            <a:prstGeom prst="rect">
              <a:avLst/>
            </a:prstGeom>
            <a:noFill/>
            <a:ln>
              <a:noFill/>
            </a:ln>
          </p:spPr>
          <p:txBody>
            <a:bodyPr spcFirstLastPara="1" wrap="square" lIns="51275" tIns="51275" rIns="51275" bIns="51275" anchor="ctr" anchorCtr="0">
              <a:noAutofit/>
            </a:bodyPr>
            <a:lstStyle/>
            <a:p>
              <a:pPr marL="0" marR="0" lvl="0" indent="0" algn="ctr" rtl="0">
                <a:lnSpc>
                  <a:spcPct val="155500"/>
                </a:lnSpc>
                <a:spcBef>
                  <a:spcPts val="0"/>
                </a:spcBef>
                <a:spcAft>
                  <a:spcPts val="0"/>
                </a:spcAft>
                <a:buNone/>
              </a:pPr>
              <a:endParaRPr sz="1818">
                <a:solidFill>
                  <a:schemeClr val="dk1"/>
                </a:solidFill>
                <a:latin typeface="Calibri"/>
                <a:ea typeface="Calibri"/>
                <a:cs typeface="Calibri"/>
                <a:sym typeface="Calibri"/>
              </a:endParaRPr>
            </a:p>
          </p:txBody>
        </p:sp>
      </p:grpSp>
      <p:sp>
        <p:nvSpPr>
          <p:cNvPr id="723" name="Google Shape;723;p8"/>
          <p:cNvSpPr/>
          <p:nvPr/>
        </p:nvSpPr>
        <p:spPr>
          <a:xfrm>
            <a:off x="12095555" y="1430484"/>
            <a:ext cx="5040583" cy="5040583"/>
          </a:xfrm>
          <a:custGeom>
            <a:avLst/>
            <a:gdLst/>
            <a:ahLst/>
            <a:cxnLst/>
            <a:rect l="l" t="t" r="r" b="b"/>
            <a:pathLst>
              <a:path w="6350000" h="6350000" extrusionOk="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close/>
              </a:path>
            </a:pathLst>
          </a:custGeom>
          <a:solidFill>
            <a:srgbClr val="B5F5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8"/>
          <p:cNvSpPr/>
          <p:nvPr/>
        </p:nvSpPr>
        <p:spPr>
          <a:xfrm flipH="1">
            <a:off x="11203454" y="2073304"/>
            <a:ext cx="5017664" cy="7458690"/>
          </a:xfrm>
          <a:custGeom>
            <a:avLst/>
            <a:gdLst/>
            <a:ahLst/>
            <a:cxnLst/>
            <a:rect l="l" t="t" r="r" b="b"/>
            <a:pathLst>
              <a:path w="4968924" h="7386238" extrusionOk="0">
                <a:moveTo>
                  <a:pt x="4968924" y="0"/>
                </a:moveTo>
                <a:lnTo>
                  <a:pt x="0" y="0"/>
                </a:lnTo>
                <a:lnTo>
                  <a:pt x="0" y="7386239"/>
                </a:lnTo>
                <a:lnTo>
                  <a:pt x="4968924" y="7386239"/>
                </a:lnTo>
                <a:lnTo>
                  <a:pt x="4968924"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725" name="Google Shape;725;p8"/>
          <p:cNvSpPr/>
          <p:nvPr/>
        </p:nvSpPr>
        <p:spPr>
          <a:xfrm>
            <a:off x="9992350" y="-50453"/>
            <a:ext cx="8385345" cy="12263759"/>
          </a:xfrm>
          <a:custGeom>
            <a:avLst/>
            <a:gdLst/>
            <a:ahLst/>
            <a:cxnLst/>
            <a:rect l="l" t="t" r="r" b="b"/>
            <a:pathLst>
              <a:path w="8303892" h="12144632" extrusionOk="0">
                <a:moveTo>
                  <a:pt x="0" y="0"/>
                </a:moveTo>
                <a:lnTo>
                  <a:pt x="8303892" y="0"/>
                </a:lnTo>
                <a:lnTo>
                  <a:pt x="8303892" y="12144632"/>
                </a:lnTo>
                <a:lnTo>
                  <a:pt x="0" y="12144632"/>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726" name="Google Shape;726;p8"/>
          <p:cNvSpPr txBox="1"/>
          <p:nvPr/>
        </p:nvSpPr>
        <p:spPr>
          <a:xfrm>
            <a:off x="591045" y="4132933"/>
            <a:ext cx="7874065" cy="3495414"/>
          </a:xfrm>
          <a:prstGeom prst="rect">
            <a:avLst/>
          </a:prstGeom>
          <a:noFill/>
          <a:ln>
            <a:noFill/>
          </a:ln>
        </p:spPr>
        <p:txBody>
          <a:bodyPr spcFirstLastPara="1" wrap="square" lIns="0" tIns="0" rIns="0" bIns="0" anchor="t" anchorCtr="0">
            <a:spAutoFit/>
          </a:bodyPr>
          <a:lstStyle/>
          <a:p>
            <a:pPr marL="0" marR="0" lvl="0" indent="0" algn="r" rtl="0">
              <a:lnSpc>
                <a:spcPct val="140018"/>
              </a:lnSpc>
              <a:spcBef>
                <a:spcPts val="0"/>
              </a:spcBef>
              <a:spcAft>
                <a:spcPts val="0"/>
              </a:spcAft>
              <a:buNone/>
            </a:pPr>
            <a:r>
              <a:rPr lang="en-US" sz="6562">
                <a:solidFill>
                  <a:srgbClr val="1C5C2A"/>
                </a:solidFill>
                <a:latin typeface="Century Gothic"/>
                <a:ea typeface="Century Gothic"/>
                <a:cs typeface="Century Gothic"/>
                <a:sym typeface="Century Gothic"/>
              </a:rPr>
              <a:t>NIGERIA HEALTH SYSTEM (NSHRII, PHC BLUEPRINT)</a:t>
            </a:r>
            <a:endParaRPr/>
          </a:p>
        </p:txBody>
      </p:sp>
      <p:sp>
        <p:nvSpPr>
          <p:cNvPr id="727" name="Google Shape;727;p8"/>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728" name="Google Shape;728;p8"/>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729" name="Google Shape;729;p8"/>
          <p:cNvSpPr txBox="1"/>
          <p:nvPr/>
        </p:nvSpPr>
        <p:spPr>
          <a:xfrm>
            <a:off x="16154400" y="11864975"/>
            <a:ext cx="21336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620">
                <a:solidFill>
                  <a:schemeClr val="lt1"/>
                </a:solidFill>
                <a:latin typeface="Calibri"/>
                <a:ea typeface="Calibri"/>
                <a:cs typeface="Calibri"/>
                <a:sym typeface="Calibri"/>
              </a:rPr>
              <a:t>8</a:t>
            </a:fld>
            <a:endParaRPr sz="1620">
              <a:solidFill>
                <a:schemeClr val="lt1"/>
              </a:solidFill>
              <a:latin typeface="Calibri"/>
              <a:ea typeface="Calibri"/>
              <a:cs typeface="Calibri"/>
              <a:sym typeface="Calibri"/>
            </a:endParaRPr>
          </a:p>
        </p:txBody>
      </p:sp>
      <p:pic>
        <p:nvPicPr>
          <p:cNvPr id="730" name="Google Shape;730;p8"/>
          <p:cNvPicPr preferRelativeResize="0"/>
          <p:nvPr/>
        </p:nvPicPr>
        <p:blipFill rotWithShape="1">
          <a:blip r:embed="rId7">
            <a:alphaModFix/>
          </a:blip>
          <a:srcRect/>
          <a:stretch/>
        </p:blipFill>
        <p:spPr>
          <a:xfrm>
            <a:off x="151067" y="96598"/>
            <a:ext cx="1982534" cy="793713"/>
          </a:xfrm>
          <a:prstGeom prst="rect">
            <a:avLst/>
          </a:prstGeom>
          <a:noFill/>
          <a:ln>
            <a:noFill/>
          </a:ln>
        </p:spPr>
      </p:pic>
    </p:spTree>
  </p:cSld>
  <p:clrMapOvr>
    <a:masterClrMapping/>
  </p:clrMapOvr>
  <p:transition>
    <p:push/>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0A3940-AA29-E90F-686C-DB903BC5BBCC}"/>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3EEF3237-6ED7-8A20-F937-D01B82BFCE6E}"/>
              </a:ext>
            </a:extLst>
          </p:cNvPr>
          <p:cNvSpPr>
            <a:spLocks noGrp="1"/>
          </p:cNvSpPr>
          <p:nvPr>
            <p:ph type="subTitle" idx="1"/>
          </p:nvPr>
        </p:nvSpPr>
        <p:spPr/>
        <p:txBody>
          <a:bodyPr/>
          <a:lstStyle/>
          <a:p>
            <a:endParaRPr lang="en-US"/>
          </a:p>
        </p:txBody>
      </p:sp>
      <p:sp>
        <p:nvSpPr>
          <p:cNvPr id="4" name="Slide Number Placeholder 3">
            <a:extLst>
              <a:ext uri="{FF2B5EF4-FFF2-40B4-BE49-F238E27FC236}">
                <a16:creationId xmlns:a16="http://schemas.microsoft.com/office/drawing/2014/main" id="{F372F1C3-94B2-C1A2-50BA-A579811E717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80</a:t>
            </a:fld>
            <a:endParaRPr lang="en-US"/>
          </a:p>
        </p:txBody>
      </p:sp>
    </p:spTree>
    <p:extLst>
      <p:ext uri="{BB962C8B-B14F-4D97-AF65-F5344CB8AC3E}">
        <p14:creationId xmlns:p14="http://schemas.microsoft.com/office/powerpoint/2010/main" val="281346804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1"/>
          <p:cNvSpPr/>
          <p:nvPr/>
        </p:nvSpPr>
        <p:spPr>
          <a:xfrm>
            <a:off x="-89694" y="-50453"/>
            <a:ext cx="18467388" cy="10387905"/>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258" name="Google Shape;258;p1"/>
          <p:cNvSpPr/>
          <p:nvPr/>
        </p:nvSpPr>
        <p:spPr>
          <a:xfrm>
            <a:off x="-89694" y="-50453"/>
            <a:ext cx="18467388" cy="10387905"/>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4">
              <a:alphaModFix/>
            </a:blip>
            <a:stretch>
              <a:fillRect t="-1525" b="-16915"/>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259" name="Google Shape;259;p1"/>
          <p:cNvSpPr/>
          <p:nvPr/>
        </p:nvSpPr>
        <p:spPr>
          <a:xfrm>
            <a:off x="-89694" y="-50453"/>
            <a:ext cx="18467388" cy="10387905"/>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5">
              <a:alphaModFix amt="75000"/>
            </a:blip>
            <a:stretch>
              <a:fillRect t="-9220" b="-9219"/>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260" name="Google Shape;260;p1"/>
          <p:cNvSpPr/>
          <p:nvPr/>
        </p:nvSpPr>
        <p:spPr>
          <a:xfrm>
            <a:off x="14265979" y="186954"/>
            <a:ext cx="3883360" cy="1087339"/>
          </a:xfrm>
          <a:custGeom>
            <a:avLst/>
            <a:gdLst/>
            <a:ahLst/>
            <a:cxnLst/>
            <a:rect l="l" t="t" r="r" b="b"/>
            <a:pathLst>
              <a:path w="3845638" h="1076777" extrusionOk="0">
                <a:moveTo>
                  <a:pt x="0" y="0"/>
                </a:moveTo>
                <a:lnTo>
                  <a:pt x="3845638" y="0"/>
                </a:lnTo>
                <a:lnTo>
                  <a:pt x="3845638" y="1076776"/>
                </a:lnTo>
                <a:lnTo>
                  <a:pt x="0" y="1076776"/>
                </a:lnTo>
                <a:lnTo>
                  <a:pt x="0" y="0"/>
                </a:lnTo>
                <a:close/>
              </a:path>
            </a:pathLst>
          </a:custGeom>
          <a:blipFill rotWithShape="1">
            <a:blip r:embed="rId6">
              <a:alphaModFix/>
            </a:blip>
            <a:stretch>
              <a:fillRect t="-51058" b="-58756"/>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261" name="Google Shape;261;p1"/>
          <p:cNvSpPr txBox="1"/>
          <p:nvPr/>
        </p:nvSpPr>
        <p:spPr>
          <a:xfrm>
            <a:off x="1279919" y="4544092"/>
            <a:ext cx="15728165" cy="1128617"/>
          </a:xfrm>
          <a:prstGeom prst="rect">
            <a:avLst/>
          </a:prstGeom>
          <a:noFill/>
          <a:ln>
            <a:noFill/>
          </a:ln>
        </p:spPr>
        <p:txBody>
          <a:bodyPr spcFirstLastPara="1" wrap="square" lIns="0" tIns="0" rIns="0" bIns="0" anchor="t" anchorCtr="0">
            <a:spAutoFit/>
          </a:bodyPr>
          <a:lstStyle/>
          <a:p>
            <a:pPr marL="0" marR="0" lvl="0" indent="0" algn="ctr" rtl="0">
              <a:lnSpc>
                <a:spcPct val="84999"/>
              </a:lnSpc>
              <a:spcBef>
                <a:spcPts val="0"/>
              </a:spcBef>
              <a:spcAft>
                <a:spcPts val="0"/>
              </a:spcAft>
              <a:buNone/>
            </a:pPr>
            <a:r>
              <a:rPr lang="en-US" sz="9593" b="1">
                <a:solidFill>
                  <a:srgbClr val="FFFFFF"/>
                </a:solidFill>
                <a:latin typeface="Century Gothic"/>
                <a:ea typeface="Century Gothic"/>
                <a:cs typeface="Century Gothic"/>
                <a:sym typeface="Century Gothic"/>
              </a:rPr>
              <a:t>Financial Management</a:t>
            </a:r>
            <a:endParaRPr/>
          </a:p>
        </p:txBody>
      </p:sp>
      <p:sp>
        <p:nvSpPr>
          <p:cNvPr id="262" name="Google Shape;262;p1"/>
          <p:cNvSpPr txBox="1"/>
          <p:nvPr/>
        </p:nvSpPr>
        <p:spPr>
          <a:xfrm>
            <a:off x="4756279" y="3479269"/>
            <a:ext cx="8775442" cy="826701"/>
          </a:xfrm>
          <a:prstGeom prst="rect">
            <a:avLst/>
          </a:prstGeom>
          <a:noFill/>
          <a:ln>
            <a:noFill/>
          </a:ln>
        </p:spPr>
        <p:txBody>
          <a:bodyPr spcFirstLastPara="1" wrap="square" lIns="0" tIns="0" rIns="0" bIns="0" anchor="t" anchorCtr="0">
            <a:spAutoFit/>
          </a:bodyPr>
          <a:lstStyle/>
          <a:p>
            <a:pPr marL="0" marR="0" lvl="0" indent="0" algn="ctr" rtl="0">
              <a:lnSpc>
                <a:spcPct val="140020"/>
              </a:lnSpc>
              <a:spcBef>
                <a:spcPts val="0"/>
              </a:spcBef>
              <a:spcAft>
                <a:spcPts val="0"/>
              </a:spcAft>
              <a:buNone/>
            </a:pPr>
            <a:r>
              <a:rPr lang="en-US" sz="4985">
                <a:solidFill>
                  <a:srgbClr val="FFFFFF"/>
                </a:solidFill>
                <a:latin typeface="Arial"/>
                <a:ea typeface="Arial"/>
                <a:cs typeface="Arial"/>
                <a:sym typeface="Arial"/>
              </a:rPr>
              <a:t>MODULE 3:</a:t>
            </a:r>
            <a:endParaRPr/>
          </a:p>
        </p:txBody>
      </p:sp>
      <p:sp>
        <p:nvSpPr>
          <p:cNvPr id="263" name="Google Shape;263;p1"/>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81</a:t>
            </a:fld>
            <a:endParaRPr>
              <a:solidFill>
                <a:schemeClr val="lt1"/>
              </a:solidFill>
            </a:endParaRPr>
          </a:p>
        </p:txBody>
      </p:sp>
      <p:grpSp>
        <p:nvGrpSpPr>
          <p:cNvPr id="264" name="Google Shape;264;p1"/>
          <p:cNvGrpSpPr/>
          <p:nvPr/>
        </p:nvGrpSpPr>
        <p:grpSpPr>
          <a:xfrm>
            <a:off x="151066" y="96598"/>
            <a:ext cx="4116254" cy="1524000"/>
            <a:chOff x="151066" y="96598"/>
            <a:chExt cx="4116254" cy="1524000"/>
          </a:xfrm>
        </p:grpSpPr>
        <p:sp>
          <p:nvSpPr>
            <p:cNvPr id="265" name="Google Shape;265;p1"/>
            <p:cNvSpPr/>
            <p:nvPr/>
          </p:nvSpPr>
          <p:spPr>
            <a:xfrm>
              <a:off x="1279920" y="427213"/>
              <a:ext cx="2987400" cy="826800"/>
            </a:xfrm>
            <a:prstGeom prst="rect">
              <a:avLst/>
            </a:prstGeom>
            <a:solidFill>
              <a:srgbClr val="FFFFFF"/>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pic>
          <p:nvPicPr>
            <p:cNvPr id="266" name="Google Shape;266;p1"/>
            <p:cNvPicPr preferRelativeResize="0"/>
            <p:nvPr/>
          </p:nvPicPr>
          <p:blipFill rotWithShape="1">
            <a:blip r:embed="rId7">
              <a:alphaModFix/>
            </a:blip>
            <a:srcRect/>
            <a:stretch/>
          </p:blipFill>
          <p:spPr>
            <a:xfrm>
              <a:off x="151066" y="96598"/>
              <a:ext cx="3883360" cy="1524000"/>
            </a:xfrm>
            <a:prstGeom prst="rect">
              <a:avLst/>
            </a:prstGeom>
            <a:noFill/>
            <a:ln>
              <a:noFill/>
            </a:ln>
          </p:spPr>
        </p:pic>
      </p:grpSp>
    </p:spTree>
  </p:cSld>
  <p:clrMapOvr>
    <a:masterClrMapping/>
  </p:clrMapOvr>
  <p:transition>
    <p:push/>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Google Shape;271;p2"/>
          <p:cNvSpPr/>
          <p:nvPr/>
        </p:nvSpPr>
        <p:spPr>
          <a:xfrm>
            <a:off x="-130914" y="-50453"/>
            <a:ext cx="18549831" cy="10387905"/>
          </a:xfrm>
          <a:custGeom>
            <a:avLst/>
            <a:gdLst/>
            <a:ahLst/>
            <a:cxnLst/>
            <a:rect l="l" t="t" r="r" b="b"/>
            <a:pathLst>
              <a:path w="18369643" h="10287000" extrusionOk="0">
                <a:moveTo>
                  <a:pt x="0" y="0"/>
                </a:moveTo>
                <a:lnTo>
                  <a:pt x="18369642" y="0"/>
                </a:lnTo>
                <a:lnTo>
                  <a:pt x="18369642" y="10287000"/>
                </a:lnTo>
                <a:lnTo>
                  <a:pt x="0" y="10287000"/>
                </a:lnTo>
                <a:lnTo>
                  <a:pt x="0" y="0"/>
                </a:lnTo>
                <a:close/>
              </a:path>
            </a:pathLst>
          </a:custGeom>
          <a:blipFill rotWithShape="1">
            <a:blip r:embed="rId3">
              <a:alphaModFix amt="6000"/>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nvGrpSpPr>
          <p:cNvPr id="272" name="Google Shape;272;p2"/>
          <p:cNvGrpSpPr/>
          <p:nvPr/>
        </p:nvGrpSpPr>
        <p:grpSpPr>
          <a:xfrm>
            <a:off x="9849561" y="1727130"/>
            <a:ext cx="8023444" cy="1577369"/>
            <a:chOff x="0" y="-28575"/>
            <a:chExt cx="812800" cy="159793"/>
          </a:xfrm>
        </p:grpSpPr>
        <p:sp>
          <p:nvSpPr>
            <p:cNvPr id="273" name="Google Shape;273;p2"/>
            <p:cNvSpPr/>
            <p:nvPr/>
          </p:nvSpPr>
          <p:spPr>
            <a:xfrm>
              <a:off x="0" y="0"/>
              <a:ext cx="812800" cy="131218"/>
            </a:xfrm>
            <a:custGeom>
              <a:avLst/>
              <a:gdLst/>
              <a:ahLst/>
              <a:cxnLst/>
              <a:rect l="l" t="t" r="r" b="b"/>
              <a:pathLst>
                <a:path w="812800" h="131218" extrusionOk="0">
                  <a:moveTo>
                    <a:pt x="0" y="0"/>
                  </a:moveTo>
                  <a:lnTo>
                    <a:pt x="812800" y="0"/>
                  </a:lnTo>
                  <a:lnTo>
                    <a:pt x="812800" y="131218"/>
                  </a:lnTo>
                  <a:lnTo>
                    <a:pt x="0" y="131218"/>
                  </a:lnTo>
                  <a:close/>
                </a:path>
              </a:pathLst>
            </a:custGeom>
            <a:solidFill>
              <a:srgbClr val="012B1B"/>
            </a:solidFill>
            <a:ln>
              <a:noFill/>
            </a:ln>
          </p:spPr>
        </p:sp>
        <p:sp>
          <p:nvSpPr>
            <p:cNvPr id="274" name="Google Shape;274;p2"/>
            <p:cNvSpPr txBox="1"/>
            <p:nvPr/>
          </p:nvSpPr>
          <p:spPr>
            <a:xfrm>
              <a:off x="0" y="-28575"/>
              <a:ext cx="812800" cy="159793"/>
            </a:xfrm>
            <a:prstGeom prst="rect">
              <a:avLst/>
            </a:prstGeom>
            <a:noFill/>
            <a:ln>
              <a:noFill/>
            </a:ln>
          </p:spPr>
          <p:txBody>
            <a:bodyPr spcFirstLastPara="1" wrap="square" lIns="51275" tIns="51275" rIns="51275" bIns="51275" anchor="ctr" anchorCtr="0">
              <a:noAutofit/>
            </a:bodyPr>
            <a:lstStyle/>
            <a:p>
              <a:pPr marL="0" marR="0" lvl="0" indent="0" algn="ctr" rtl="0">
                <a:lnSpc>
                  <a:spcPct val="108855"/>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275" name="Google Shape;275;p2"/>
          <p:cNvGrpSpPr/>
          <p:nvPr/>
        </p:nvGrpSpPr>
        <p:grpSpPr>
          <a:xfrm>
            <a:off x="773191" y="1727130"/>
            <a:ext cx="8023444" cy="1577369"/>
            <a:chOff x="0" y="-28575"/>
            <a:chExt cx="812800" cy="159793"/>
          </a:xfrm>
        </p:grpSpPr>
        <p:sp>
          <p:nvSpPr>
            <p:cNvPr id="276" name="Google Shape;276;p2"/>
            <p:cNvSpPr/>
            <p:nvPr/>
          </p:nvSpPr>
          <p:spPr>
            <a:xfrm>
              <a:off x="0" y="0"/>
              <a:ext cx="812800" cy="131218"/>
            </a:xfrm>
            <a:custGeom>
              <a:avLst/>
              <a:gdLst/>
              <a:ahLst/>
              <a:cxnLst/>
              <a:rect l="l" t="t" r="r" b="b"/>
              <a:pathLst>
                <a:path w="812800" h="131218" extrusionOk="0">
                  <a:moveTo>
                    <a:pt x="0" y="0"/>
                  </a:moveTo>
                  <a:lnTo>
                    <a:pt x="812800" y="0"/>
                  </a:lnTo>
                  <a:lnTo>
                    <a:pt x="812800" y="131218"/>
                  </a:lnTo>
                  <a:lnTo>
                    <a:pt x="0" y="131218"/>
                  </a:lnTo>
                  <a:close/>
                </a:path>
              </a:pathLst>
            </a:custGeom>
            <a:solidFill>
              <a:srgbClr val="012B1B"/>
            </a:solidFill>
            <a:ln>
              <a:noFill/>
            </a:ln>
          </p:spPr>
        </p:sp>
        <p:sp>
          <p:nvSpPr>
            <p:cNvPr id="277" name="Google Shape;277;p2"/>
            <p:cNvSpPr txBox="1"/>
            <p:nvPr/>
          </p:nvSpPr>
          <p:spPr>
            <a:xfrm>
              <a:off x="0" y="-28575"/>
              <a:ext cx="812800" cy="159793"/>
            </a:xfrm>
            <a:prstGeom prst="rect">
              <a:avLst/>
            </a:prstGeom>
            <a:noFill/>
            <a:ln>
              <a:noFill/>
            </a:ln>
          </p:spPr>
          <p:txBody>
            <a:bodyPr spcFirstLastPara="1" wrap="square" lIns="51275" tIns="51275" rIns="51275" bIns="51275" anchor="ctr" anchorCtr="0">
              <a:noAutofit/>
            </a:bodyPr>
            <a:lstStyle/>
            <a:p>
              <a:pPr marL="0" marR="0" lvl="0" indent="0" algn="ctr" rtl="0">
                <a:lnSpc>
                  <a:spcPct val="108855"/>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278" name="Google Shape;278;p2"/>
          <p:cNvGrpSpPr/>
          <p:nvPr/>
        </p:nvGrpSpPr>
        <p:grpSpPr>
          <a:xfrm>
            <a:off x="773191" y="1963033"/>
            <a:ext cx="1295296" cy="1341466"/>
            <a:chOff x="0" y="-47625"/>
            <a:chExt cx="1336129" cy="1383754"/>
          </a:xfrm>
        </p:grpSpPr>
        <p:sp>
          <p:nvSpPr>
            <p:cNvPr id="279" name="Google Shape;279;p2"/>
            <p:cNvSpPr/>
            <p:nvPr/>
          </p:nvSpPr>
          <p:spPr>
            <a:xfrm>
              <a:off x="0" y="0"/>
              <a:ext cx="1336129" cy="1336129"/>
            </a:xfrm>
            <a:custGeom>
              <a:avLst/>
              <a:gdLst/>
              <a:ahLst/>
              <a:cxnLst/>
              <a:rect l="l" t="t" r="r" b="b"/>
              <a:pathLst>
                <a:path w="1336129" h="1336129" extrusionOk="0">
                  <a:moveTo>
                    <a:pt x="0" y="0"/>
                  </a:moveTo>
                  <a:lnTo>
                    <a:pt x="1336129" y="0"/>
                  </a:lnTo>
                  <a:lnTo>
                    <a:pt x="1336129" y="1336129"/>
                  </a:lnTo>
                  <a:lnTo>
                    <a:pt x="0" y="1336129"/>
                  </a:lnTo>
                  <a:close/>
                </a:path>
              </a:pathLst>
            </a:custGeom>
            <a:solidFill>
              <a:srgbClr val="29C978"/>
            </a:solidFill>
            <a:ln>
              <a:noFill/>
            </a:ln>
          </p:spPr>
        </p:sp>
        <p:sp>
          <p:nvSpPr>
            <p:cNvPr id="280" name="Google Shape;280;p2"/>
            <p:cNvSpPr txBox="1"/>
            <p:nvPr/>
          </p:nvSpPr>
          <p:spPr>
            <a:xfrm>
              <a:off x="0" y="-47625"/>
              <a:ext cx="1336129" cy="1383754"/>
            </a:xfrm>
            <a:prstGeom prst="rect">
              <a:avLst/>
            </a:prstGeom>
            <a:noFill/>
            <a:ln>
              <a:noFill/>
            </a:ln>
          </p:spPr>
          <p:txBody>
            <a:bodyPr spcFirstLastPara="1" wrap="square" lIns="55500" tIns="55500" rIns="55500" bIns="55500" anchor="ctr" anchorCtr="0">
              <a:noAutofit/>
            </a:bodyPr>
            <a:lstStyle/>
            <a:p>
              <a:pPr marL="0" marR="0" lvl="0" indent="0" algn="ctr" rtl="0">
                <a:lnSpc>
                  <a:spcPct val="140036"/>
                </a:lnSpc>
                <a:spcBef>
                  <a:spcPts val="0"/>
                </a:spcBef>
                <a:spcAft>
                  <a:spcPts val="0"/>
                </a:spcAft>
                <a:buNone/>
              </a:pPr>
              <a:r>
                <a:rPr lang="en-US" sz="2725" b="1">
                  <a:solidFill>
                    <a:srgbClr val="012B1B"/>
                  </a:solidFill>
                  <a:latin typeface="Century Gothic"/>
                  <a:ea typeface="Century Gothic"/>
                  <a:cs typeface="Century Gothic"/>
                  <a:sym typeface="Century Gothic"/>
                </a:rPr>
                <a:t>1</a:t>
              </a:r>
              <a:endParaRPr/>
            </a:p>
          </p:txBody>
        </p:sp>
      </p:grpSp>
      <p:grpSp>
        <p:nvGrpSpPr>
          <p:cNvPr id="281" name="Google Shape;281;p2"/>
          <p:cNvGrpSpPr/>
          <p:nvPr/>
        </p:nvGrpSpPr>
        <p:grpSpPr>
          <a:xfrm>
            <a:off x="773191" y="4142959"/>
            <a:ext cx="8023444" cy="1577369"/>
            <a:chOff x="0" y="-28575"/>
            <a:chExt cx="812800" cy="159793"/>
          </a:xfrm>
        </p:grpSpPr>
        <p:sp>
          <p:nvSpPr>
            <p:cNvPr id="282" name="Google Shape;282;p2"/>
            <p:cNvSpPr/>
            <p:nvPr/>
          </p:nvSpPr>
          <p:spPr>
            <a:xfrm>
              <a:off x="0" y="0"/>
              <a:ext cx="812800" cy="131218"/>
            </a:xfrm>
            <a:custGeom>
              <a:avLst/>
              <a:gdLst/>
              <a:ahLst/>
              <a:cxnLst/>
              <a:rect l="l" t="t" r="r" b="b"/>
              <a:pathLst>
                <a:path w="812800" h="131218" extrusionOk="0">
                  <a:moveTo>
                    <a:pt x="0" y="0"/>
                  </a:moveTo>
                  <a:lnTo>
                    <a:pt x="812800" y="0"/>
                  </a:lnTo>
                  <a:lnTo>
                    <a:pt x="812800" y="131218"/>
                  </a:lnTo>
                  <a:lnTo>
                    <a:pt x="0" y="131218"/>
                  </a:lnTo>
                  <a:close/>
                </a:path>
              </a:pathLst>
            </a:custGeom>
            <a:solidFill>
              <a:srgbClr val="012B1B"/>
            </a:solidFill>
            <a:ln>
              <a:noFill/>
            </a:ln>
          </p:spPr>
        </p:sp>
        <p:sp>
          <p:nvSpPr>
            <p:cNvPr id="283" name="Google Shape;283;p2"/>
            <p:cNvSpPr txBox="1"/>
            <p:nvPr/>
          </p:nvSpPr>
          <p:spPr>
            <a:xfrm>
              <a:off x="0" y="-28575"/>
              <a:ext cx="812800" cy="159793"/>
            </a:xfrm>
            <a:prstGeom prst="rect">
              <a:avLst/>
            </a:prstGeom>
            <a:noFill/>
            <a:ln>
              <a:noFill/>
            </a:ln>
          </p:spPr>
          <p:txBody>
            <a:bodyPr spcFirstLastPara="1" wrap="square" lIns="51275" tIns="51275" rIns="51275" bIns="51275" anchor="ctr" anchorCtr="0">
              <a:noAutofit/>
            </a:bodyPr>
            <a:lstStyle/>
            <a:p>
              <a:pPr marL="0" marR="0" lvl="0" indent="0" algn="ctr" rtl="0">
                <a:lnSpc>
                  <a:spcPct val="108855"/>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284" name="Google Shape;284;p2"/>
          <p:cNvGrpSpPr/>
          <p:nvPr/>
        </p:nvGrpSpPr>
        <p:grpSpPr>
          <a:xfrm>
            <a:off x="773191" y="4378862"/>
            <a:ext cx="1295296" cy="1341466"/>
            <a:chOff x="0" y="-47625"/>
            <a:chExt cx="1336129" cy="1383754"/>
          </a:xfrm>
        </p:grpSpPr>
        <p:sp>
          <p:nvSpPr>
            <p:cNvPr id="285" name="Google Shape;285;p2"/>
            <p:cNvSpPr/>
            <p:nvPr/>
          </p:nvSpPr>
          <p:spPr>
            <a:xfrm>
              <a:off x="0" y="0"/>
              <a:ext cx="1336129" cy="1336129"/>
            </a:xfrm>
            <a:custGeom>
              <a:avLst/>
              <a:gdLst/>
              <a:ahLst/>
              <a:cxnLst/>
              <a:rect l="l" t="t" r="r" b="b"/>
              <a:pathLst>
                <a:path w="1336129" h="1336129" extrusionOk="0">
                  <a:moveTo>
                    <a:pt x="0" y="0"/>
                  </a:moveTo>
                  <a:lnTo>
                    <a:pt x="1336129" y="0"/>
                  </a:lnTo>
                  <a:lnTo>
                    <a:pt x="1336129" y="1336129"/>
                  </a:lnTo>
                  <a:lnTo>
                    <a:pt x="0" y="1336129"/>
                  </a:lnTo>
                  <a:close/>
                </a:path>
              </a:pathLst>
            </a:custGeom>
            <a:solidFill>
              <a:srgbClr val="29C978"/>
            </a:solidFill>
            <a:ln>
              <a:noFill/>
            </a:ln>
          </p:spPr>
        </p:sp>
        <p:sp>
          <p:nvSpPr>
            <p:cNvPr id="286" name="Google Shape;286;p2"/>
            <p:cNvSpPr txBox="1"/>
            <p:nvPr/>
          </p:nvSpPr>
          <p:spPr>
            <a:xfrm>
              <a:off x="0" y="-47625"/>
              <a:ext cx="1336129" cy="1383754"/>
            </a:xfrm>
            <a:prstGeom prst="rect">
              <a:avLst/>
            </a:prstGeom>
            <a:noFill/>
            <a:ln>
              <a:noFill/>
            </a:ln>
          </p:spPr>
          <p:txBody>
            <a:bodyPr spcFirstLastPara="1" wrap="square" lIns="55500" tIns="55500" rIns="55500" bIns="55500" anchor="ctr" anchorCtr="0">
              <a:noAutofit/>
            </a:bodyPr>
            <a:lstStyle/>
            <a:p>
              <a:pPr marL="0" marR="0" lvl="0" indent="0" algn="ctr" rtl="0">
                <a:lnSpc>
                  <a:spcPct val="140036"/>
                </a:lnSpc>
                <a:spcBef>
                  <a:spcPts val="0"/>
                </a:spcBef>
                <a:spcAft>
                  <a:spcPts val="0"/>
                </a:spcAft>
                <a:buNone/>
              </a:pPr>
              <a:r>
                <a:rPr lang="en-US" sz="2725" b="1">
                  <a:solidFill>
                    <a:srgbClr val="012B1B"/>
                  </a:solidFill>
                  <a:latin typeface="Century Gothic"/>
                  <a:ea typeface="Century Gothic"/>
                  <a:cs typeface="Century Gothic"/>
                  <a:sym typeface="Century Gothic"/>
                </a:rPr>
                <a:t>2</a:t>
              </a:r>
              <a:endParaRPr/>
            </a:p>
          </p:txBody>
        </p:sp>
      </p:grpSp>
      <p:grpSp>
        <p:nvGrpSpPr>
          <p:cNvPr id="287" name="Google Shape;287;p2"/>
          <p:cNvGrpSpPr/>
          <p:nvPr/>
        </p:nvGrpSpPr>
        <p:grpSpPr>
          <a:xfrm>
            <a:off x="9849561" y="5186573"/>
            <a:ext cx="8023444" cy="1577369"/>
            <a:chOff x="0" y="-28575"/>
            <a:chExt cx="812800" cy="159793"/>
          </a:xfrm>
        </p:grpSpPr>
        <p:sp>
          <p:nvSpPr>
            <p:cNvPr id="288" name="Google Shape;288;p2"/>
            <p:cNvSpPr/>
            <p:nvPr/>
          </p:nvSpPr>
          <p:spPr>
            <a:xfrm>
              <a:off x="0" y="0"/>
              <a:ext cx="812800" cy="131218"/>
            </a:xfrm>
            <a:custGeom>
              <a:avLst/>
              <a:gdLst/>
              <a:ahLst/>
              <a:cxnLst/>
              <a:rect l="l" t="t" r="r" b="b"/>
              <a:pathLst>
                <a:path w="812800" h="131218" extrusionOk="0">
                  <a:moveTo>
                    <a:pt x="0" y="0"/>
                  </a:moveTo>
                  <a:lnTo>
                    <a:pt x="812800" y="0"/>
                  </a:lnTo>
                  <a:lnTo>
                    <a:pt x="812800" y="131218"/>
                  </a:lnTo>
                  <a:lnTo>
                    <a:pt x="0" y="131218"/>
                  </a:lnTo>
                  <a:close/>
                </a:path>
              </a:pathLst>
            </a:custGeom>
            <a:solidFill>
              <a:srgbClr val="012B1B"/>
            </a:solidFill>
            <a:ln>
              <a:noFill/>
            </a:ln>
          </p:spPr>
        </p:sp>
        <p:sp>
          <p:nvSpPr>
            <p:cNvPr id="289" name="Google Shape;289;p2"/>
            <p:cNvSpPr txBox="1"/>
            <p:nvPr/>
          </p:nvSpPr>
          <p:spPr>
            <a:xfrm>
              <a:off x="0" y="-28575"/>
              <a:ext cx="812800" cy="159793"/>
            </a:xfrm>
            <a:prstGeom prst="rect">
              <a:avLst/>
            </a:prstGeom>
            <a:noFill/>
            <a:ln>
              <a:noFill/>
            </a:ln>
          </p:spPr>
          <p:txBody>
            <a:bodyPr spcFirstLastPara="1" wrap="square" lIns="51275" tIns="51275" rIns="51275" bIns="51275" anchor="ctr" anchorCtr="0">
              <a:noAutofit/>
            </a:bodyPr>
            <a:lstStyle/>
            <a:p>
              <a:pPr marL="0" marR="0" lvl="0" indent="0" algn="ctr" rtl="0">
                <a:lnSpc>
                  <a:spcPct val="108855"/>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290" name="Google Shape;290;p2"/>
          <p:cNvGrpSpPr/>
          <p:nvPr/>
        </p:nvGrpSpPr>
        <p:grpSpPr>
          <a:xfrm>
            <a:off x="9849562" y="5422476"/>
            <a:ext cx="1269616" cy="1341466"/>
            <a:chOff x="0" y="-47625"/>
            <a:chExt cx="1309640" cy="1383754"/>
          </a:xfrm>
        </p:grpSpPr>
        <p:sp>
          <p:nvSpPr>
            <p:cNvPr id="291" name="Google Shape;291;p2"/>
            <p:cNvSpPr/>
            <p:nvPr/>
          </p:nvSpPr>
          <p:spPr>
            <a:xfrm>
              <a:off x="0" y="0"/>
              <a:ext cx="1309640" cy="1336129"/>
            </a:xfrm>
            <a:custGeom>
              <a:avLst/>
              <a:gdLst/>
              <a:ahLst/>
              <a:cxnLst/>
              <a:rect l="l" t="t" r="r" b="b"/>
              <a:pathLst>
                <a:path w="1309640" h="1336129" extrusionOk="0">
                  <a:moveTo>
                    <a:pt x="0" y="0"/>
                  </a:moveTo>
                  <a:lnTo>
                    <a:pt x="1309640" y="0"/>
                  </a:lnTo>
                  <a:lnTo>
                    <a:pt x="1309640" y="1336129"/>
                  </a:lnTo>
                  <a:lnTo>
                    <a:pt x="0" y="1336129"/>
                  </a:lnTo>
                  <a:close/>
                </a:path>
              </a:pathLst>
            </a:custGeom>
            <a:solidFill>
              <a:srgbClr val="29C978"/>
            </a:solidFill>
            <a:ln>
              <a:noFill/>
            </a:ln>
          </p:spPr>
        </p:sp>
        <p:sp>
          <p:nvSpPr>
            <p:cNvPr id="292" name="Google Shape;292;p2"/>
            <p:cNvSpPr txBox="1"/>
            <p:nvPr/>
          </p:nvSpPr>
          <p:spPr>
            <a:xfrm>
              <a:off x="0" y="-47625"/>
              <a:ext cx="1309640" cy="1383754"/>
            </a:xfrm>
            <a:prstGeom prst="rect">
              <a:avLst/>
            </a:prstGeom>
            <a:noFill/>
            <a:ln>
              <a:noFill/>
            </a:ln>
          </p:spPr>
          <p:txBody>
            <a:bodyPr spcFirstLastPara="1" wrap="square" lIns="55500" tIns="55500" rIns="55500" bIns="55500" anchor="ctr" anchorCtr="0">
              <a:noAutofit/>
            </a:bodyPr>
            <a:lstStyle/>
            <a:p>
              <a:pPr marL="0" marR="0" lvl="0" indent="0" algn="ctr" rtl="0">
                <a:lnSpc>
                  <a:spcPct val="140036"/>
                </a:lnSpc>
                <a:spcBef>
                  <a:spcPts val="0"/>
                </a:spcBef>
                <a:spcAft>
                  <a:spcPts val="0"/>
                </a:spcAft>
                <a:buNone/>
              </a:pPr>
              <a:r>
                <a:rPr lang="en-US" sz="2725" b="1">
                  <a:solidFill>
                    <a:srgbClr val="012B1B"/>
                  </a:solidFill>
                  <a:latin typeface="Century Gothic"/>
                  <a:ea typeface="Century Gothic"/>
                  <a:cs typeface="Century Gothic"/>
                  <a:sym typeface="Century Gothic"/>
                </a:rPr>
                <a:t>4</a:t>
              </a:r>
              <a:endParaRPr/>
            </a:p>
          </p:txBody>
        </p:sp>
      </p:grpSp>
      <p:grpSp>
        <p:nvGrpSpPr>
          <p:cNvPr id="293" name="Google Shape;293;p2"/>
          <p:cNvGrpSpPr/>
          <p:nvPr/>
        </p:nvGrpSpPr>
        <p:grpSpPr>
          <a:xfrm>
            <a:off x="9823882" y="1963033"/>
            <a:ext cx="1295296" cy="1341466"/>
            <a:chOff x="0" y="-47625"/>
            <a:chExt cx="1336129" cy="1383754"/>
          </a:xfrm>
        </p:grpSpPr>
        <p:sp>
          <p:nvSpPr>
            <p:cNvPr id="294" name="Google Shape;294;p2"/>
            <p:cNvSpPr/>
            <p:nvPr/>
          </p:nvSpPr>
          <p:spPr>
            <a:xfrm>
              <a:off x="0" y="0"/>
              <a:ext cx="1336129" cy="1336129"/>
            </a:xfrm>
            <a:custGeom>
              <a:avLst/>
              <a:gdLst/>
              <a:ahLst/>
              <a:cxnLst/>
              <a:rect l="l" t="t" r="r" b="b"/>
              <a:pathLst>
                <a:path w="1336129" h="1336129" extrusionOk="0">
                  <a:moveTo>
                    <a:pt x="0" y="0"/>
                  </a:moveTo>
                  <a:lnTo>
                    <a:pt x="1336129" y="0"/>
                  </a:lnTo>
                  <a:lnTo>
                    <a:pt x="1336129" y="1336129"/>
                  </a:lnTo>
                  <a:lnTo>
                    <a:pt x="0" y="1336129"/>
                  </a:lnTo>
                  <a:close/>
                </a:path>
              </a:pathLst>
            </a:custGeom>
            <a:solidFill>
              <a:srgbClr val="29C978"/>
            </a:solidFill>
            <a:ln>
              <a:noFill/>
            </a:ln>
          </p:spPr>
        </p:sp>
        <p:sp>
          <p:nvSpPr>
            <p:cNvPr id="295" name="Google Shape;295;p2"/>
            <p:cNvSpPr txBox="1"/>
            <p:nvPr/>
          </p:nvSpPr>
          <p:spPr>
            <a:xfrm>
              <a:off x="0" y="-47625"/>
              <a:ext cx="1336129" cy="1383754"/>
            </a:xfrm>
            <a:prstGeom prst="rect">
              <a:avLst/>
            </a:prstGeom>
            <a:noFill/>
            <a:ln>
              <a:noFill/>
            </a:ln>
          </p:spPr>
          <p:txBody>
            <a:bodyPr spcFirstLastPara="1" wrap="square" lIns="55500" tIns="55500" rIns="55500" bIns="55500" anchor="ctr" anchorCtr="0">
              <a:noAutofit/>
            </a:bodyPr>
            <a:lstStyle/>
            <a:p>
              <a:pPr marL="0" marR="0" lvl="0" indent="0" algn="ctr" rtl="0">
                <a:lnSpc>
                  <a:spcPct val="140036"/>
                </a:lnSpc>
                <a:spcBef>
                  <a:spcPts val="0"/>
                </a:spcBef>
                <a:spcAft>
                  <a:spcPts val="0"/>
                </a:spcAft>
                <a:buNone/>
              </a:pPr>
              <a:r>
                <a:rPr lang="en-US" sz="2725" b="1">
                  <a:solidFill>
                    <a:srgbClr val="012B1B"/>
                  </a:solidFill>
                  <a:latin typeface="Century Gothic"/>
                  <a:ea typeface="Century Gothic"/>
                  <a:cs typeface="Century Gothic"/>
                  <a:sym typeface="Century Gothic"/>
                </a:rPr>
                <a:t>3</a:t>
              </a:r>
              <a:endParaRPr/>
            </a:p>
          </p:txBody>
        </p:sp>
      </p:grpSp>
      <p:sp>
        <p:nvSpPr>
          <p:cNvPr id="296" name="Google Shape;296;p2"/>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297" name="Google Shape;297;p2"/>
          <p:cNvSpPr txBox="1"/>
          <p:nvPr/>
        </p:nvSpPr>
        <p:spPr>
          <a:xfrm>
            <a:off x="794183" y="1172297"/>
            <a:ext cx="7178578" cy="570643"/>
          </a:xfrm>
          <a:prstGeom prst="rect">
            <a:avLst/>
          </a:prstGeom>
          <a:noFill/>
          <a:ln>
            <a:noFill/>
          </a:ln>
        </p:spPr>
        <p:txBody>
          <a:bodyPr spcFirstLastPara="1" wrap="square" lIns="0" tIns="0" rIns="0" bIns="0" anchor="t" anchorCtr="0">
            <a:spAutoFit/>
          </a:bodyPr>
          <a:lstStyle/>
          <a:p>
            <a:pPr marL="0" marR="0" lvl="0" indent="0" algn="l" rtl="0">
              <a:lnSpc>
                <a:spcPct val="110004"/>
              </a:lnSpc>
              <a:spcBef>
                <a:spcPts val="0"/>
              </a:spcBef>
              <a:spcAft>
                <a:spcPts val="0"/>
              </a:spcAft>
              <a:buNone/>
            </a:pPr>
            <a:r>
              <a:rPr lang="en-US" sz="4038">
                <a:solidFill>
                  <a:srgbClr val="012B1B"/>
                </a:solidFill>
                <a:latin typeface="Century Gothic"/>
                <a:ea typeface="Century Gothic"/>
                <a:cs typeface="Century Gothic"/>
                <a:sym typeface="Century Gothic"/>
              </a:rPr>
              <a:t>TABLE OF CONTENT</a:t>
            </a:r>
            <a:endParaRPr/>
          </a:p>
        </p:txBody>
      </p:sp>
      <p:sp>
        <p:nvSpPr>
          <p:cNvPr id="298" name="Google Shape;298;p2"/>
          <p:cNvSpPr txBox="1"/>
          <p:nvPr/>
        </p:nvSpPr>
        <p:spPr>
          <a:xfrm>
            <a:off x="11512093" y="2195091"/>
            <a:ext cx="6144325" cy="923520"/>
          </a:xfrm>
          <a:prstGeom prst="rect">
            <a:avLst/>
          </a:prstGeom>
          <a:noFill/>
          <a:ln>
            <a:noFill/>
          </a:ln>
        </p:spPr>
        <p:txBody>
          <a:bodyPr spcFirstLastPara="1" wrap="square" lIns="0" tIns="0" rIns="0" bIns="0" anchor="t" anchorCtr="0">
            <a:spAutoFit/>
          </a:bodyPr>
          <a:lstStyle/>
          <a:p>
            <a:pPr marL="0" marR="0" lvl="0" indent="0" algn="l" rtl="0">
              <a:lnSpc>
                <a:spcPct val="120006"/>
              </a:lnSpc>
              <a:spcBef>
                <a:spcPts val="0"/>
              </a:spcBef>
              <a:spcAft>
                <a:spcPts val="0"/>
              </a:spcAft>
              <a:buNone/>
            </a:pPr>
            <a:r>
              <a:rPr lang="en-US" sz="3029" u="sng">
                <a:solidFill>
                  <a:srgbClr val="FFFFFF"/>
                </a:solidFill>
                <a:latin typeface="Century Gothic"/>
                <a:ea typeface="Century Gothic"/>
                <a:cs typeface="Century Gothic"/>
                <a:sym typeface="Century Gothic"/>
              </a:rPr>
              <a:t>Fund Utilization and Accountability Across PHCs</a:t>
            </a:r>
            <a:endParaRPr/>
          </a:p>
        </p:txBody>
      </p:sp>
      <p:sp>
        <p:nvSpPr>
          <p:cNvPr id="299" name="Google Shape;299;p2"/>
          <p:cNvSpPr txBox="1"/>
          <p:nvPr/>
        </p:nvSpPr>
        <p:spPr>
          <a:xfrm>
            <a:off x="2435722" y="2425972"/>
            <a:ext cx="5476287" cy="461759"/>
          </a:xfrm>
          <a:prstGeom prst="rect">
            <a:avLst/>
          </a:prstGeom>
          <a:noFill/>
          <a:ln>
            <a:noFill/>
          </a:ln>
        </p:spPr>
        <p:txBody>
          <a:bodyPr spcFirstLastPara="1" wrap="square" lIns="0" tIns="0" rIns="0" bIns="0" anchor="t" anchorCtr="0">
            <a:spAutoFit/>
          </a:bodyPr>
          <a:lstStyle/>
          <a:p>
            <a:pPr marL="0" marR="0" lvl="0" indent="0" algn="l" rtl="0">
              <a:lnSpc>
                <a:spcPct val="120006"/>
              </a:lnSpc>
              <a:spcBef>
                <a:spcPts val="0"/>
              </a:spcBef>
              <a:spcAft>
                <a:spcPts val="0"/>
              </a:spcAft>
              <a:buNone/>
            </a:pPr>
            <a:r>
              <a:rPr lang="en-US" sz="3029">
                <a:solidFill>
                  <a:srgbClr val="FFFFFF"/>
                </a:solidFill>
                <a:latin typeface="Century Gothic"/>
                <a:ea typeface="Century Gothic"/>
                <a:cs typeface="Century Gothic"/>
                <a:sym typeface="Century Gothic"/>
              </a:rPr>
              <a:t>Introduction</a:t>
            </a:r>
            <a:endParaRPr/>
          </a:p>
        </p:txBody>
      </p:sp>
      <p:sp>
        <p:nvSpPr>
          <p:cNvPr id="300" name="Google Shape;300;p2"/>
          <p:cNvSpPr txBox="1"/>
          <p:nvPr/>
        </p:nvSpPr>
        <p:spPr>
          <a:xfrm>
            <a:off x="2435722" y="4841802"/>
            <a:ext cx="5476287" cy="461759"/>
          </a:xfrm>
          <a:prstGeom prst="rect">
            <a:avLst/>
          </a:prstGeom>
          <a:noFill/>
          <a:ln>
            <a:noFill/>
          </a:ln>
        </p:spPr>
        <p:txBody>
          <a:bodyPr spcFirstLastPara="1" wrap="square" lIns="0" tIns="0" rIns="0" bIns="0" anchor="t" anchorCtr="0">
            <a:spAutoFit/>
          </a:bodyPr>
          <a:lstStyle/>
          <a:p>
            <a:pPr marL="0" marR="0" lvl="0" indent="0" algn="l" rtl="0">
              <a:lnSpc>
                <a:spcPct val="120006"/>
              </a:lnSpc>
              <a:spcBef>
                <a:spcPts val="0"/>
              </a:spcBef>
              <a:spcAft>
                <a:spcPts val="0"/>
              </a:spcAft>
              <a:buNone/>
            </a:pPr>
            <a:r>
              <a:rPr lang="en-US" sz="3029">
                <a:solidFill>
                  <a:srgbClr val="FFFFFF"/>
                </a:solidFill>
                <a:latin typeface="Century Gothic"/>
                <a:ea typeface="Century Gothic"/>
                <a:cs typeface="Century Gothic"/>
                <a:sym typeface="Century Gothic"/>
              </a:rPr>
              <a:t>PHC Funding</a:t>
            </a:r>
            <a:endParaRPr/>
          </a:p>
        </p:txBody>
      </p:sp>
      <p:sp>
        <p:nvSpPr>
          <p:cNvPr id="301" name="Google Shape;301;p2"/>
          <p:cNvSpPr txBox="1"/>
          <p:nvPr/>
        </p:nvSpPr>
        <p:spPr>
          <a:xfrm>
            <a:off x="11512092" y="5654534"/>
            <a:ext cx="5476287" cy="923520"/>
          </a:xfrm>
          <a:prstGeom prst="rect">
            <a:avLst/>
          </a:prstGeom>
          <a:noFill/>
          <a:ln>
            <a:noFill/>
          </a:ln>
        </p:spPr>
        <p:txBody>
          <a:bodyPr spcFirstLastPara="1" wrap="square" lIns="0" tIns="0" rIns="0" bIns="0" anchor="t" anchorCtr="0">
            <a:spAutoFit/>
          </a:bodyPr>
          <a:lstStyle/>
          <a:p>
            <a:pPr marL="0" marR="0" lvl="0" indent="0" algn="l" rtl="0">
              <a:lnSpc>
                <a:spcPct val="120006"/>
              </a:lnSpc>
              <a:spcBef>
                <a:spcPts val="0"/>
              </a:spcBef>
              <a:spcAft>
                <a:spcPts val="0"/>
              </a:spcAft>
              <a:buNone/>
            </a:pPr>
            <a:r>
              <a:rPr lang="en-US" sz="3029" u="sng">
                <a:solidFill>
                  <a:srgbClr val="FFFFFF"/>
                </a:solidFill>
                <a:latin typeface="Century Gothic"/>
                <a:ea typeface="Century Gothic"/>
                <a:cs typeface="Century Gothic"/>
                <a:sym typeface="Century Gothic"/>
              </a:rPr>
              <a:t>Identifying and Reporting Financial Irregularities</a:t>
            </a:r>
            <a:endParaRPr/>
          </a:p>
        </p:txBody>
      </p:sp>
      <p:sp>
        <p:nvSpPr>
          <p:cNvPr id="302" name="Google Shape;302;p2"/>
          <p:cNvSpPr/>
          <p:nvPr/>
        </p:nvSpPr>
        <p:spPr>
          <a:xfrm>
            <a:off x="969624" y="3738236"/>
            <a:ext cx="171842" cy="158524"/>
          </a:xfrm>
          <a:custGeom>
            <a:avLst/>
            <a:gdLst/>
            <a:ahLst/>
            <a:cxnLst/>
            <a:rect l="l" t="t" r="r" b="b"/>
            <a:pathLst>
              <a:path w="170173" h="156984" extrusionOk="0">
                <a:moveTo>
                  <a:pt x="0" y="0"/>
                </a:moveTo>
                <a:lnTo>
                  <a:pt x="170173" y="0"/>
                </a:lnTo>
                <a:lnTo>
                  <a:pt x="170173" y="156984"/>
                </a:lnTo>
                <a:lnTo>
                  <a:pt x="0" y="156984"/>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303" name="Google Shape;303;p2"/>
          <p:cNvSpPr txBox="1"/>
          <p:nvPr/>
        </p:nvSpPr>
        <p:spPr>
          <a:xfrm>
            <a:off x="1255797" y="3604725"/>
            <a:ext cx="4964200" cy="322717"/>
          </a:xfrm>
          <a:prstGeom prst="rect">
            <a:avLst/>
          </a:prstGeom>
          <a:noFill/>
          <a:ln>
            <a:noFill/>
          </a:ln>
        </p:spPr>
        <p:txBody>
          <a:bodyPr spcFirstLastPara="1" wrap="square" lIns="0" tIns="0" rIns="0" bIns="0" anchor="t" anchorCtr="0">
            <a:spAutoFit/>
          </a:bodyPr>
          <a:lstStyle/>
          <a:p>
            <a:pPr marL="0" marR="0" lvl="0" indent="0" algn="l" rtl="0">
              <a:lnSpc>
                <a:spcPct val="174938"/>
              </a:lnSpc>
              <a:spcBef>
                <a:spcPts val="0"/>
              </a:spcBef>
              <a:spcAft>
                <a:spcPts val="0"/>
              </a:spcAft>
              <a:buNone/>
            </a:pPr>
            <a:r>
              <a:rPr lang="en-US" sz="1616">
                <a:solidFill>
                  <a:srgbClr val="000000"/>
                </a:solidFill>
                <a:latin typeface="Century Gothic"/>
                <a:ea typeface="Century Gothic"/>
                <a:cs typeface="Century Gothic"/>
                <a:sym typeface="Century Gothic"/>
              </a:rPr>
              <a:t>Why is Financial Management Important in PHCs?</a:t>
            </a:r>
            <a:endParaRPr/>
          </a:p>
        </p:txBody>
      </p:sp>
      <p:sp>
        <p:nvSpPr>
          <p:cNvPr id="304" name="Google Shape;304;p2"/>
          <p:cNvSpPr txBox="1"/>
          <p:nvPr/>
        </p:nvSpPr>
        <p:spPr>
          <a:xfrm>
            <a:off x="910623" y="6056974"/>
            <a:ext cx="4504152" cy="1413149"/>
          </a:xfrm>
          <a:prstGeom prst="rect">
            <a:avLst/>
          </a:prstGeom>
          <a:noFill/>
          <a:ln>
            <a:noFill/>
          </a:ln>
        </p:spPr>
        <p:txBody>
          <a:bodyPr spcFirstLastPara="1" wrap="square" lIns="0" tIns="0" rIns="0" bIns="0" anchor="t" anchorCtr="0">
            <a:spAutoFit/>
          </a:bodyPr>
          <a:lstStyle/>
          <a:p>
            <a:pPr marL="0" marR="0" lvl="0" indent="0" algn="l" rtl="0">
              <a:lnSpc>
                <a:spcPct val="174938"/>
              </a:lnSpc>
              <a:spcBef>
                <a:spcPts val="0"/>
              </a:spcBef>
              <a:spcAft>
                <a:spcPts val="0"/>
              </a:spcAft>
              <a:buNone/>
            </a:pPr>
            <a:r>
              <a:rPr lang="en-US" sz="1616">
                <a:solidFill>
                  <a:srgbClr val="000000"/>
                </a:solidFill>
                <a:latin typeface="Century Gothic"/>
                <a:ea typeface="Century Gothic"/>
                <a:cs typeface="Century Gothic"/>
                <a:sym typeface="Century Gothic"/>
              </a:rPr>
              <a:t>Where Does PHC Funding Come From?</a:t>
            </a:r>
            <a:endParaRPr/>
          </a:p>
          <a:p>
            <a:pPr marL="0" marR="0" lvl="0" indent="0" algn="l" rtl="0">
              <a:lnSpc>
                <a:spcPct val="174938"/>
              </a:lnSpc>
              <a:spcBef>
                <a:spcPts val="0"/>
              </a:spcBef>
              <a:spcAft>
                <a:spcPts val="0"/>
              </a:spcAft>
              <a:buNone/>
            </a:pPr>
            <a:r>
              <a:rPr lang="en-US" sz="1616">
                <a:solidFill>
                  <a:srgbClr val="000000"/>
                </a:solidFill>
                <a:latin typeface="Century Gothic"/>
                <a:ea typeface="Century Gothic"/>
                <a:cs typeface="Century Gothic"/>
                <a:sym typeface="Century Gothic"/>
              </a:rPr>
              <a:t>       Federal Government Funding (Tier 1)</a:t>
            </a:r>
            <a:endParaRPr/>
          </a:p>
          <a:p>
            <a:pPr marL="0" marR="0" lvl="0" indent="0" algn="l" rtl="0">
              <a:lnSpc>
                <a:spcPct val="174938"/>
              </a:lnSpc>
              <a:spcBef>
                <a:spcPts val="0"/>
              </a:spcBef>
              <a:spcAft>
                <a:spcPts val="0"/>
              </a:spcAft>
              <a:buNone/>
            </a:pPr>
            <a:r>
              <a:rPr lang="en-US" sz="1616">
                <a:solidFill>
                  <a:srgbClr val="000000"/>
                </a:solidFill>
                <a:latin typeface="Century Gothic"/>
                <a:ea typeface="Century Gothic"/>
                <a:cs typeface="Century Gothic"/>
                <a:sym typeface="Century Gothic"/>
              </a:rPr>
              <a:t>       State Government Funding (Tier 2)  </a:t>
            </a:r>
            <a:endParaRPr/>
          </a:p>
          <a:p>
            <a:pPr marL="0" marR="0" lvl="0" indent="0" algn="l" rtl="0">
              <a:lnSpc>
                <a:spcPct val="174938"/>
              </a:lnSpc>
              <a:spcBef>
                <a:spcPts val="0"/>
              </a:spcBef>
              <a:spcAft>
                <a:spcPts val="0"/>
              </a:spcAft>
              <a:buNone/>
            </a:pPr>
            <a:r>
              <a:rPr lang="en-US" sz="1616">
                <a:solidFill>
                  <a:srgbClr val="000000"/>
                </a:solidFill>
                <a:latin typeface="Century Gothic"/>
                <a:ea typeface="Century Gothic"/>
                <a:cs typeface="Century Gothic"/>
                <a:sym typeface="Century Gothic"/>
              </a:rPr>
              <a:t>       Local Government Funding (Tier 3)</a:t>
            </a:r>
            <a:endParaRPr/>
          </a:p>
        </p:txBody>
      </p:sp>
      <p:sp>
        <p:nvSpPr>
          <p:cNvPr id="305" name="Google Shape;305;p2"/>
          <p:cNvSpPr/>
          <p:nvPr/>
        </p:nvSpPr>
        <p:spPr>
          <a:xfrm>
            <a:off x="969624" y="6551176"/>
            <a:ext cx="171842" cy="158524"/>
          </a:xfrm>
          <a:custGeom>
            <a:avLst/>
            <a:gdLst/>
            <a:ahLst/>
            <a:cxnLst/>
            <a:rect l="l" t="t" r="r" b="b"/>
            <a:pathLst>
              <a:path w="170173" h="156984" extrusionOk="0">
                <a:moveTo>
                  <a:pt x="0" y="0"/>
                </a:moveTo>
                <a:lnTo>
                  <a:pt x="170173" y="0"/>
                </a:lnTo>
                <a:lnTo>
                  <a:pt x="170173" y="156985"/>
                </a:lnTo>
                <a:lnTo>
                  <a:pt x="0" y="156985"/>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306" name="Google Shape;306;p2"/>
          <p:cNvSpPr/>
          <p:nvPr/>
        </p:nvSpPr>
        <p:spPr>
          <a:xfrm>
            <a:off x="969624" y="6911867"/>
            <a:ext cx="171842" cy="158524"/>
          </a:xfrm>
          <a:custGeom>
            <a:avLst/>
            <a:gdLst/>
            <a:ahLst/>
            <a:cxnLst/>
            <a:rect l="l" t="t" r="r" b="b"/>
            <a:pathLst>
              <a:path w="170173" h="156984" extrusionOk="0">
                <a:moveTo>
                  <a:pt x="0" y="0"/>
                </a:moveTo>
                <a:lnTo>
                  <a:pt x="170173" y="0"/>
                </a:lnTo>
                <a:lnTo>
                  <a:pt x="170173" y="156984"/>
                </a:lnTo>
                <a:lnTo>
                  <a:pt x="0" y="156984"/>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307" name="Google Shape;307;p2"/>
          <p:cNvSpPr/>
          <p:nvPr/>
        </p:nvSpPr>
        <p:spPr>
          <a:xfrm>
            <a:off x="5296628" y="7297586"/>
            <a:ext cx="171842" cy="158524"/>
          </a:xfrm>
          <a:custGeom>
            <a:avLst/>
            <a:gdLst/>
            <a:ahLst/>
            <a:cxnLst/>
            <a:rect l="l" t="t" r="r" b="b"/>
            <a:pathLst>
              <a:path w="170173" h="156984" extrusionOk="0">
                <a:moveTo>
                  <a:pt x="0" y="0"/>
                </a:moveTo>
                <a:lnTo>
                  <a:pt x="170172" y="0"/>
                </a:lnTo>
                <a:lnTo>
                  <a:pt x="170172" y="156984"/>
                </a:lnTo>
                <a:lnTo>
                  <a:pt x="0" y="156984"/>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308" name="Google Shape;308;p2"/>
          <p:cNvSpPr txBox="1"/>
          <p:nvPr/>
        </p:nvSpPr>
        <p:spPr>
          <a:xfrm>
            <a:off x="5583994" y="7172548"/>
            <a:ext cx="3404887" cy="325883"/>
          </a:xfrm>
          <a:prstGeom prst="rect">
            <a:avLst/>
          </a:prstGeom>
          <a:noFill/>
          <a:ln>
            <a:noFill/>
          </a:ln>
        </p:spPr>
        <p:txBody>
          <a:bodyPr spcFirstLastPara="1" wrap="square" lIns="0" tIns="0" rIns="0" bIns="0" anchor="t" anchorCtr="0">
            <a:spAutoFit/>
          </a:bodyPr>
          <a:lstStyle/>
          <a:p>
            <a:pPr marL="0" marR="0" lvl="0" indent="0" algn="l" rtl="0">
              <a:lnSpc>
                <a:spcPct val="174938"/>
              </a:lnSpc>
              <a:spcBef>
                <a:spcPts val="0"/>
              </a:spcBef>
              <a:spcAft>
                <a:spcPts val="0"/>
              </a:spcAft>
              <a:buNone/>
            </a:pPr>
            <a:r>
              <a:rPr lang="en-US" sz="1616">
                <a:solidFill>
                  <a:srgbClr val="000000"/>
                </a:solidFill>
                <a:latin typeface="Century Gothic"/>
                <a:ea typeface="Century Gothic"/>
                <a:cs typeface="Century Gothic"/>
                <a:sym typeface="Century Gothic"/>
              </a:rPr>
              <a:t>Other sources of funds</a:t>
            </a:r>
            <a:endParaRPr/>
          </a:p>
        </p:txBody>
      </p:sp>
      <p:sp>
        <p:nvSpPr>
          <p:cNvPr id="309" name="Google Shape;309;p2"/>
          <p:cNvSpPr/>
          <p:nvPr/>
        </p:nvSpPr>
        <p:spPr>
          <a:xfrm>
            <a:off x="969624" y="7272378"/>
            <a:ext cx="171842" cy="158524"/>
          </a:xfrm>
          <a:custGeom>
            <a:avLst/>
            <a:gdLst/>
            <a:ahLst/>
            <a:cxnLst/>
            <a:rect l="l" t="t" r="r" b="b"/>
            <a:pathLst>
              <a:path w="170173" h="156984" extrusionOk="0">
                <a:moveTo>
                  <a:pt x="0" y="0"/>
                </a:moveTo>
                <a:lnTo>
                  <a:pt x="170173" y="0"/>
                </a:lnTo>
                <a:lnTo>
                  <a:pt x="170173" y="156985"/>
                </a:lnTo>
                <a:lnTo>
                  <a:pt x="0" y="156985"/>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310" name="Google Shape;310;p2"/>
          <p:cNvSpPr/>
          <p:nvPr/>
        </p:nvSpPr>
        <p:spPr>
          <a:xfrm>
            <a:off x="10092484" y="3575227"/>
            <a:ext cx="171842" cy="158524"/>
          </a:xfrm>
          <a:custGeom>
            <a:avLst/>
            <a:gdLst/>
            <a:ahLst/>
            <a:cxnLst/>
            <a:rect l="l" t="t" r="r" b="b"/>
            <a:pathLst>
              <a:path w="170173" h="156984" extrusionOk="0">
                <a:moveTo>
                  <a:pt x="0" y="0"/>
                </a:moveTo>
                <a:lnTo>
                  <a:pt x="170173" y="0"/>
                </a:lnTo>
                <a:lnTo>
                  <a:pt x="170173" y="156985"/>
                </a:lnTo>
                <a:lnTo>
                  <a:pt x="0" y="156985"/>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311" name="Google Shape;311;p2"/>
          <p:cNvSpPr txBox="1"/>
          <p:nvPr/>
        </p:nvSpPr>
        <p:spPr>
          <a:xfrm>
            <a:off x="10379849" y="3441716"/>
            <a:ext cx="3609793" cy="1406553"/>
          </a:xfrm>
          <a:prstGeom prst="rect">
            <a:avLst/>
          </a:prstGeom>
          <a:noFill/>
          <a:ln>
            <a:noFill/>
          </a:ln>
        </p:spPr>
        <p:txBody>
          <a:bodyPr spcFirstLastPara="1" wrap="square" lIns="0" tIns="0" rIns="0" bIns="0" anchor="t" anchorCtr="0">
            <a:spAutoFit/>
          </a:bodyPr>
          <a:lstStyle/>
          <a:p>
            <a:pPr marL="0" marR="0" lvl="0" indent="0" algn="l" rtl="0">
              <a:lnSpc>
                <a:spcPct val="174938"/>
              </a:lnSpc>
              <a:spcBef>
                <a:spcPts val="0"/>
              </a:spcBef>
              <a:spcAft>
                <a:spcPts val="0"/>
              </a:spcAft>
              <a:buNone/>
            </a:pPr>
            <a:r>
              <a:rPr lang="en-US" sz="1616">
                <a:solidFill>
                  <a:srgbClr val="000000"/>
                </a:solidFill>
                <a:latin typeface="Century Gothic"/>
                <a:ea typeface="Century Gothic"/>
                <a:cs typeface="Century Gothic"/>
                <a:sym typeface="Century Gothic"/>
              </a:rPr>
              <a:t>What is PHC Funding supposed to be Used For?       </a:t>
            </a:r>
            <a:endParaRPr/>
          </a:p>
          <a:p>
            <a:pPr marL="0" marR="0" lvl="0" indent="0" algn="l" rtl="0">
              <a:lnSpc>
                <a:spcPct val="174938"/>
              </a:lnSpc>
              <a:spcBef>
                <a:spcPts val="0"/>
              </a:spcBef>
              <a:spcAft>
                <a:spcPts val="0"/>
              </a:spcAft>
              <a:buNone/>
            </a:pPr>
            <a:r>
              <a:rPr lang="en-US" sz="1616">
                <a:solidFill>
                  <a:srgbClr val="000000"/>
                </a:solidFill>
                <a:latin typeface="Century Gothic"/>
                <a:ea typeface="Century Gothic"/>
                <a:cs typeface="Century Gothic"/>
                <a:sym typeface="Century Gothic"/>
              </a:rPr>
              <a:t>Ensuring Money is Used for approved Purposes</a:t>
            </a:r>
            <a:endParaRPr/>
          </a:p>
        </p:txBody>
      </p:sp>
      <p:sp>
        <p:nvSpPr>
          <p:cNvPr id="312" name="Google Shape;312;p2"/>
          <p:cNvSpPr/>
          <p:nvPr/>
        </p:nvSpPr>
        <p:spPr>
          <a:xfrm>
            <a:off x="10092484" y="4296609"/>
            <a:ext cx="171842" cy="158524"/>
          </a:xfrm>
          <a:custGeom>
            <a:avLst/>
            <a:gdLst/>
            <a:ahLst/>
            <a:cxnLst/>
            <a:rect l="l" t="t" r="r" b="b"/>
            <a:pathLst>
              <a:path w="170173" h="156984" extrusionOk="0">
                <a:moveTo>
                  <a:pt x="0" y="0"/>
                </a:moveTo>
                <a:lnTo>
                  <a:pt x="170173" y="0"/>
                </a:lnTo>
                <a:lnTo>
                  <a:pt x="170173" y="156985"/>
                </a:lnTo>
                <a:lnTo>
                  <a:pt x="0" y="156985"/>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313" name="Google Shape;313;p2"/>
          <p:cNvSpPr txBox="1"/>
          <p:nvPr/>
        </p:nvSpPr>
        <p:spPr>
          <a:xfrm>
            <a:off x="14665018" y="3426640"/>
            <a:ext cx="3404887" cy="1050746"/>
          </a:xfrm>
          <a:prstGeom prst="rect">
            <a:avLst/>
          </a:prstGeom>
          <a:noFill/>
          <a:ln>
            <a:noFill/>
          </a:ln>
        </p:spPr>
        <p:txBody>
          <a:bodyPr spcFirstLastPara="1" wrap="square" lIns="0" tIns="0" rIns="0" bIns="0" anchor="t" anchorCtr="0">
            <a:spAutoFit/>
          </a:bodyPr>
          <a:lstStyle/>
          <a:p>
            <a:pPr marL="0" marR="0" lvl="0" indent="0" algn="l" rtl="0">
              <a:lnSpc>
                <a:spcPct val="174938"/>
              </a:lnSpc>
              <a:spcBef>
                <a:spcPts val="0"/>
              </a:spcBef>
              <a:spcAft>
                <a:spcPts val="0"/>
              </a:spcAft>
              <a:buNone/>
            </a:pPr>
            <a:r>
              <a:rPr lang="en-US" sz="1616">
                <a:solidFill>
                  <a:srgbClr val="000000"/>
                </a:solidFill>
                <a:latin typeface="Century Gothic"/>
                <a:ea typeface="Century Gothic"/>
                <a:cs typeface="Century Gothic"/>
                <a:sym typeface="Century Gothic"/>
              </a:rPr>
              <a:t>What PFMOs Must Do in Practice</a:t>
            </a:r>
            <a:endParaRPr/>
          </a:p>
          <a:p>
            <a:pPr marL="0" marR="0" lvl="0" indent="0" algn="l" rtl="0">
              <a:lnSpc>
                <a:spcPct val="174938"/>
              </a:lnSpc>
              <a:spcBef>
                <a:spcPts val="0"/>
              </a:spcBef>
              <a:spcAft>
                <a:spcPts val="0"/>
              </a:spcAft>
              <a:buNone/>
            </a:pPr>
            <a:r>
              <a:rPr lang="en-US" sz="1616">
                <a:solidFill>
                  <a:srgbClr val="000000"/>
                </a:solidFill>
                <a:latin typeface="Century Gothic"/>
                <a:ea typeface="Century Gothic"/>
                <a:cs typeface="Century Gothic"/>
                <a:sym typeface="Century Gothic"/>
              </a:rPr>
              <a:t>Why is It Important to Use PHC funding Correctly?</a:t>
            </a:r>
            <a:endParaRPr/>
          </a:p>
        </p:txBody>
      </p:sp>
      <p:sp>
        <p:nvSpPr>
          <p:cNvPr id="314" name="Google Shape;314;p2"/>
          <p:cNvSpPr/>
          <p:nvPr/>
        </p:nvSpPr>
        <p:spPr>
          <a:xfrm>
            <a:off x="14377754" y="3920843"/>
            <a:ext cx="171842" cy="158524"/>
          </a:xfrm>
          <a:custGeom>
            <a:avLst/>
            <a:gdLst/>
            <a:ahLst/>
            <a:cxnLst/>
            <a:rect l="l" t="t" r="r" b="b"/>
            <a:pathLst>
              <a:path w="170173" h="156984" extrusionOk="0">
                <a:moveTo>
                  <a:pt x="0" y="0"/>
                </a:moveTo>
                <a:lnTo>
                  <a:pt x="170173" y="0"/>
                </a:lnTo>
                <a:lnTo>
                  <a:pt x="170173" y="156984"/>
                </a:lnTo>
                <a:lnTo>
                  <a:pt x="0" y="156984"/>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315" name="Google Shape;315;p2"/>
          <p:cNvSpPr/>
          <p:nvPr/>
        </p:nvSpPr>
        <p:spPr>
          <a:xfrm>
            <a:off x="14377754" y="3560331"/>
            <a:ext cx="171842" cy="158524"/>
          </a:xfrm>
          <a:custGeom>
            <a:avLst/>
            <a:gdLst/>
            <a:ahLst/>
            <a:cxnLst/>
            <a:rect l="l" t="t" r="r" b="b"/>
            <a:pathLst>
              <a:path w="170173" h="156984" extrusionOk="0">
                <a:moveTo>
                  <a:pt x="0" y="0"/>
                </a:moveTo>
                <a:lnTo>
                  <a:pt x="170173" y="0"/>
                </a:lnTo>
                <a:lnTo>
                  <a:pt x="170173" y="156985"/>
                </a:lnTo>
                <a:lnTo>
                  <a:pt x="0" y="156985"/>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316" name="Google Shape;316;p2"/>
          <p:cNvSpPr/>
          <p:nvPr/>
        </p:nvSpPr>
        <p:spPr>
          <a:xfrm>
            <a:off x="10067370" y="7305001"/>
            <a:ext cx="171842" cy="158524"/>
          </a:xfrm>
          <a:custGeom>
            <a:avLst/>
            <a:gdLst/>
            <a:ahLst/>
            <a:cxnLst/>
            <a:rect l="l" t="t" r="r" b="b"/>
            <a:pathLst>
              <a:path w="170173" h="156984" extrusionOk="0">
                <a:moveTo>
                  <a:pt x="0" y="0"/>
                </a:moveTo>
                <a:lnTo>
                  <a:pt x="170173" y="0"/>
                </a:lnTo>
                <a:lnTo>
                  <a:pt x="170173" y="156985"/>
                </a:lnTo>
                <a:lnTo>
                  <a:pt x="0" y="156985"/>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317" name="Google Shape;317;p2"/>
          <p:cNvSpPr txBox="1"/>
          <p:nvPr/>
        </p:nvSpPr>
        <p:spPr>
          <a:xfrm>
            <a:off x="10367575" y="7171490"/>
            <a:ext cx="5086121" cy="1762359"/>
          </a:xfrm>
          <a:prstGeom prst="rect">
            <a:avLst/>
          </a:prstGeom>
          <a:noFill/>
          <a:ln>
            <a:noFill/>
          </a:ln>
        </p:spPr>
        <p:txBody>
          <a:bodyPr spcFirstLastPara="1" wrap="square" lIns="0" tIns="0" rIns="0" bIns="0" anchor="t" anchorCtr="0">
            <a:spAutoFit/>
          </a:bodyPr>
          <a:lstStyle/>
          <a:p>
            <a:pPr marL="0" marR="0" lvl="0" indent="0" algn="l" rtl="0">
              <a:lnSpc>
                <a:spcPct val="174938"/>
              </a:lnSpc>
              <a:spcBef>
                <a:spcPts val="0"/>
              </a:spcBef>
              <a:spcAft>
                <a:spcPts val="0"/>
              </a:spcAft>
              <a:buNone/>
            </a:pPr>
            <a:r>
              <a:rPr lang="en-US" sz="1616">
                <a:solidFill>
                  <a:srgbClr val="000000"/>
                </a:solidFill>
                <a:latin typeface="Century Gothic"/>
                <a:ea typeface="Century Gothic"/>
                <a:cs typeface="Century Gothic"/>
                <a:sym typeface="Century Gothic"/>
              </a:rPr>
              <a:t>Understanding Financial Irregularities in PHCs           </a:t>
            </a:r>
            <a:endParaRPr/>
          </a:p>
          <a:p>
            <a:pPr marL="0" marR="0" lvl="0" indent="0" algn="l" rtl="0">
              <a:lnSpc>
                <a:spcPct val="174938"/>
              </a:lnSpc>
              <a:spcBef>
                <a:spcPts val="0"/>
              </a:spcBef>
              <a:spcAft>
                <a:spcPts val="0"/>
              </a:spcAft>
              <a:buNone/>
            </a:pPr>
            <a:r>
              <a:rPr lang="en-US" sz="1616">
                <a:solidFill>
                  <a:srgbClr val="000000"/>
                </a:solidFill>
                <a:latin typeface="Century Gothic"/>
                <a:ea typeface="Century Gothic"/>
                <a:cs typeface="Century Gothic"/>
                <a:sym typeface="Century Gothic"/>
              </a:rPr>
              <a:t>How to Identify Financial Red Flags</a:t>
            </a:r>
            <a:endParaRPr/>
          </a:p>
          <a:p>
            <a:pPr marL="0" marR="0" lvl="0" indent="0" algn="l" rtl="0">
              <a:lnSpc>
                <a:spcPct val="174938"/>
              </a:lnSpc>
              <a:spcBef>
                <a:spcPts val="0"/>
              </a:spcBef>
              <a:spcAft>
                <a:spcPts val="0"/>
              </a:spcAft>
              <a:buNone/>
            </a:pPr>
            <a:r>
              <a:rPr lang="en-US" sz="1616">
                <a:solidFill>
                  <a:srgbClr val="000000"/>
                </a:solidFill>
                <a:latin typeface="Century Gothic"/>
                <a:ea typeface="Century Gothic"/>
                <a:cs typeface="Century Gothic"/>
                <a:sym typeface="Century Gothic"/>
              </a:rPr>
              <a:t>Reporting Financial Irregularities</a:t>
            </a:r>
            <a:endParaRPr/>
          </a:p>
          <a:p>
            <a:pPr marL="0" marR="0" lvl="0" indent="0" algn="l" rtl="0">
              <a:lnSpc>
                <a:spcPct val="174938"/>
              </a:lnSpc>
              <a:spcBef>
                <a:spcPts val="0"/>
              </a:spcBef>
              <a:spcAft>
                <a:spcPts val="0"/>
              </a:spcAft>
              <a:buNone/>
            </a:pPr>
            <a:r>
              <a:rPr lang="en-US" sz="1616">
                <a:solidFill>
                  <a:srgbClr val="000000"/>
                </a:solidFill>
                <a:latin typeface="Century Gothic"/>
                <a:ea typeface="Century Gothic"/>
                <a:cs typeface="Century Gothic"/>
                <a:sym typeface="Century Gothic"/>
              </a:rPr>
              <a:t>Role of PFMOs in Financial Oversight</a:t>
            </a:r>
            <a:endParaRPr/>
          </a:p>
          <a:p>
            <a:pPr marL="0" marR="0" lvl="0" indent="0" algn="l" rtl="0">
              <a:lnSpc>
                <a:spcPct val="174938"/>
              </a:lnSpc>
              <a:spcBef>
                <a:spcPts val="0"/>
              </a:spcBef>
              <a:spcAft>
                <a:spcPts val="0"/>
              </a:spcAft>
              <a:buNone/>
            </a:pPr>
            <a:endParaRPr sz="1616">
              <a:solidFill>
                <a:srgbClr val="000000"/>
              </a:solidFill>
              <a:latin typeface="Century Gothic"/>
              <a:ea typeface="Century Gothic"/>
              <a:cs typeface="Century Gothic"/>
              <a:sym typeface="Century Gothic"/>
            </a:endParaRPr>
          </a:p>
        </p:txBody>
      </p:sp>
      <p:sp>
        <p:nvSpPr>
          <p:cNvPr id="318" name="Google Shape;318;p2"/>
          <p:cNvSpPr/>
          <p:nvPr/>
        </p:nvSpPr>
        <p:spPr>
          <a:xfrm>
            <a:off x="10067370" y="7665693"/>
            <a:ext cx="171842" cy="158524"/>
          </a:xfrm>
          <a:custGeom>
            <a:avLst/>
            <a:gdLst/>
            <a:ahLst/>
            <a:cxnLst/>
            <a:rect l="l" t="t" r="r" b="b"/>
            <a:pathLst>
              <a:path w="170173" h="156984" extrusionOk="0">
                <a:moveTo>
                  <a:pt x="0" y="0"/>
                </a:moveTo>
                <a:lnTo>
                  <a:pt x="170173" y="0"/>
                </a:lnTo>
                <a:lnTo>
                  <a:pt x="170173" y="156984"/>
                </a:lnTo>
                <a:lnTo>
                  <a:pt x="0" y="156984"/>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319" name="Google Shape;319;p2"/>
          <p:cNvSpPr/>
          <p:nvPr/>
        </p:nvSpPr>
        <p:spPr>
          <a:xfrm>
            <a:off x="10067370" y="8026384"/>
            <a:ext cx="171842" cy="158524"/>
          </a:xfrm>
          <a:custGeom>
            <a:avLst/>
            <a:gdLst/>
            <a:ahLst/>
            <a:cxnLst/>
            <a:rect l="l" t="t" r="r" b="b"/>
            <a:pathLst>
              <a:path w="170173" h="156984" extrusionOk="0">
                <a:moveTo>
                  <a:pt x="0" y="0"/>
                </a:moveTo>
                <a:lnTo>
                  <a:pt x="170173" y="0"/>
                </a:lnTo>
                <a:lnTo>
                  <a:pt x="170173" y="156985"/>
                </a:lnTo>
                <a:lnTo>
                  <a:pt x="0" y="156985"/>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320" name="Google Shape;320;p2"/>
          <p:cNvSpPr/>
          <p:nvPr/>
        </p:nvSpPr>
        <p:spPr>
          <a:xfrm>
            <a:off x="10067370" y="8386895"/>
            <a:ext cx="171842" cy="158524"/>
          </a:xfrm>
          <a:custGeom>
            <a:avLst/>
            <a:gdLst/>
            <a:ahLst/>
            <a:cxnLst/>
            <a:rect l="l" t="t" r="r" b="b"/>
            <a:pathLst>
              <a:path w="170173" h="156984" extrusionOk="0">
                <a:moveTo>
                  <a:pt x="0" y="0"/>
                </a:moveTo>
                <a:lnTo>
                  <a:pt x="170172" y="0"/>
                </a:lnTo>
                <a:lnTo>
                  <a:pt x="170172" y="156984"/>
                </a:lnTo>
                <a:lnTo>
                  <a:pt x="0" y="156984"/>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321" name="Google Shape;321;p2"/>
          <p:cNvSpPr txBox="1"/>
          <p:nvPr/>
        </p:nvSpPr>
        <p:spPr>
          <a:xfrm>
            <a:off x="5583993" y="6297712"/>
            <a:ext cx="2854447" cy="687960"/>
          </a:xfrm>
          <a:prstGeom prst="rect">
            <a:avLst/>
          </a:prstGeom>
          <a:noFill/>
          <a:ln>
            <a:noFill/>
          </a:ln>
        </p:spPr>
        <p:txBody>
          <a:bodyPr spcFirstLastPara="1" wrap="square" lIns="0" tIns="0" rIns="0" bIns="0" anchor="t" anchorCtr="0">
            <a:spAutoFit/>
          </a:bodyPr>
          <a:lstStyle/>
          <a:p>
            <a:pPr marL="0" marR="0" lvl="0" indent="0" algn="l" rtl="0">
              <a:lnSpc>
                <a:spcPct val="174938"/>
              </a:lnSpc>
              <a:spcBef>
                <a:spcPts val="0"/>
              </a:spcBef>
              <a:spcAft>
                <a:spcPts val="0"/>
              </a:spcAft>
              <a:buNone/>
            </a:pPr>
            <a:r>
              <a:rPr lang="en-US" sz="1616">
                <a:solidFill>
                  <a:srgbClr val="000000"/>
                </a:solidFill>
                <a:latin typeface="Century Gothic"/>
                <a:ea typeface="Century Gothic"/>
                <a:cs typeface="Century Gothic"/>
                <a:sym typeface="Century Gothic"/>
              </a:rPr>
              <a:t>Local Government Funding (Tier 3)</a:t>
            </a:r>
            <a:endParaRPr/>
          </a:p>
        </p:txBody>
      </p:sp>
      <p:sp>
        <p:nvSpPr>
          <p:cNvPr id="322" name="Google Shape;322;p2"/>
          <p:cNvSpPr/>
          <p:nvPr/>
        </p:nvSpPr>
        <p:spPr>
          <a:xfrm>
            <a:off x="5296628" y="6374659"/>
            <a:ext cx="171842" cy="158524"/>
          </a:xfrm>
          <a:custGeom>
            <a:avLst/>
            <a:gdLst/>
            <a:ahLst/>
            <a:cxnLst/>
            <a:rect l="l" t="t" r="r" b="b"/>
            <a:pathLst>
              <a:path w="170173" h="156984" extrusionOk="0">
                <a:moveTo>
                  <a:pt x="0" y="0"/>
                </a:moveTo>
                <a:lnTo>
                  <a:pt x="170172" y="0"/>
                </a:lnTo>
                <a:lnTo>
                  <a:pt x="170172" y="156984"/>
                </a:lnTo>
                <a:lnTo>
                  <a:pt x="0" y="156984"/>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nvGrpSpPr>
          <p:cNvPr id="323" name="Google Shape;323;p2"/>
          <p:cNvGrpSpPr/>
          <p:nvPr/>
        </p:nvGrpSpPr>
        <p:grpSpPr>
          <a:xfrm>
            <a:off x="773191" y="7575809"/>
            <a:ext cx="8023444" cy="1577369"/>
            <a:chOff x="0" y="-28575"/>
            <a:chExt cx="812800" cy="159793"/>
          </a:xfrm>
        </p:grpSpPr>
        <p:sp>
          <p:nvSpPr>
            <p:cNvPr id="324" name="Google Shape;324;p2"/>
            <p:cNvSpPr/>
            <p:nvPr/>
          </p:nvSpPr>
          <p:spPr>
            <a:xfrm>
              <a:off x="0" y="0"/>
              <a:ext cx="812800" cy="131218"/>
            </a:xfrm>
            <a:custGeom>
              <a:avLst/>
              <a:gdLst/>
              <a:ahLst/>
              <a:cxnLst/>
              <a:rect l="l" t="t" r="r" b="b"/>
              <a:pathLst>
                <a:path w="812800" h="131218" extrusionOk="0">
                  <a:moveTo>
                    <a:pt x="0" y="0"/>
                  </a:moveTo>
                  <a:lnTo>
                    <a:pt x="812800" y="0"/>
                  </a:lnTo>
                  <a:lnTo>
                    <a:pt x="812800" y="131218"/>
                  </a:lnTo>
                  <a:lnTo>
                    <a:pt x="0" y="131218"/>
                  </a:lnTo>
                  <a:close/>
                </a:path>
              </a:pathLst>
            </a:custGeom>
            <a:solidFill>
              <a:srgbClr val="012B1B"/>
            </a:solidFill>
            <a:ln>
              <a:noFill/>
            </a:ln>
          </p:spPr>
        </p:sp>
        <p:sp>
          <p:nvSpPr>
            <p:cNvPr id="325" name="Google Shape;325;p2"/>
            <p:cNvSpPr txBox="1"/>
            <p:nvPr/>
          </p:nvSpPr>
          <p:spPr>
            <a:xfrm>
              <a:off x="0" y="-28575"/>
              <a:ext cx="812800" cy="159793"/>
            </a:xfrm>
            <a:prstGeom prst="rect">
              <a:avLst/>
            </a:prstGeom>
            <a:noFill/>
            <a:ln>
              <a:noFill/>
            </a:ln>
          </p:spPr>
          <p:txBody>
            <a:bodyPr spcFirstLastPara="1" wrap="square" lIns="51275" tIns="51275" rIns="51275" bIns="51275" anchor="ctr" anchorCtr="0">
              <a:noAutofit/>
            </a:bodyPr>
            <a:lstStyle/>
            <a:p>
              <a:pPr marL="0" marR="0" lvl="0" indent="0" algn="ctr" rtl="0">
                <a:lnSpc>
                  <a:spcPct val="108855"/>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326" name="Google Shape;326;p2"/>
          <p:cNvGrpSpPr/>
          <p:nvPr/>
        </p:nvGrpSpPr>
        <p:grpSpPr>
          <a:xfrm>
            <a:off x="773191" y="7811712"/>
            <a:ext cx="1295296" cy="1341466"/>
            <a:chOff x="0" y="-47625"/>
            <a:chExt cx="1336129" cy="1383754"/>
          </a:xfrm>
        </p:grpSpPr>
        <p:sp>
          <p:nvSpPr>
            <p:cNvPr id="327" name="Google Shape;327;p2"/>
            <p:cNvSpPr/>
            <p:nvPr/>
          </p:nvSpPr>
          <p:spPr>
            <a:xfrm>
              <a:off x="0" y="0"/>
              <a:ext cx="1336129" cy="1336129"/>
            </a:xfrm>
            <a:custGeom>
              <a:avLst/>
              <a:gdLst/>
              <a:ahLst/>
              <a:cxnLst/>
              <a:rect l="l" t="t" r="r" b="b"/>
              <a:pathLst>
                <a:path w="1336129" h="1336129" extrusionOk="0">
                  <a:moveTo>
                    <a:pt x="0" y="0"/>
                  </a:moveTo>
                  <a:lnTo>
                    <a:pt x="1336129" y="0"/>
                  </a:lnTo>
                  <a:lnTo>
                    <a:pt x="1336129" y="1336129"/>
                  </a:lnTo>
                  <a:lnTo>
                    <a:pt x="0" y="1336129"/>
                  </a:lnTo>
                  <a:close/>
                </a:path>
              </a:pathLst>
            </a:custGeom>
            <a:solidFill>
              <a:srgbClr val="29C978"/>
            </a:solidFill>
            <a:ln>
              <a:noFill/>
            </a:ln>
          </p:spPr>
        </p:sp>
        <p:sp>
          <p:nvSpPr>
            <p:cNvPr id="328" name="Google Shape;328;p2"/>
            <p:cNvSpPr txBox="1"/>
            <p:nvPr/>
          </p:nvSpPr>
          <p:spPr>
            <a:xfrm>
              <a:off x="0" y="-47625"/>
              <a:ext cx="1336129" cy="1383754"/>
            </a:xfrm>
            <a:prstGeom prst="rect">
              <a:avLst/>
            </a:prstGeom>
            <a:noFill/>
            <a:ln>
              <a:noFill/>
            </a:ln>
          </p:spPr>
          <p:txBody>
            <a:bodyPr spcFirstLastPara="1" wrap="square" lIns="55500" tIns="55500" rIns="55500" bIns="55500" anchor="ctr" anchorCtr="0">
              <a:noAutofit/>
            </a:bodyPr>
            <a:lstStyle/>
            <a:p>
              <a:pPr marL="0" marR="0" lvl="0" indent="0" algn="ctr" rtl="0">
                <a:lnSpc>
                  <a:spcPct val="140036"/>
                </a:lnSpc>
                <a:spcBef>
                  <a:spcPts val="0"/>
                </a:spcBef>
                <a:spcAft>
                  <a:spcPts val="0"/>
                </a:spcAft>
                <a:buNone/>
              </a:pPr>
              <a:r>
                <a:rPr lang="en-US" sz="2725" b="1">
                  <a:solidFill>
                    <a:srgbClr val="012B1B"/>
                  </a:solidFill>
                  <a:latin typeface="Century Gothic"/>
                  <a:ea typeface="Century Gothic"/>
                  <a:cs typeface="Century Gothic"/>
                  <a:sym typeface="Century Gothic"/>
                </a:rPr>
                <a:t>5</a:t>
              </a:r>
              <a:endParaRPr/>
            </a:p>
          </p:txBody>
        </p:sp>
      </p:grpSp>
      <p:sp>
        <p:nvSpPr>
          <p:cNvPr id="329" name="Google Shape;329;p2"/>
          <p:cNvSpPr txBox="1"/>
          <p:nvPr/>
        </p:nvSpPr>
        <p:spPr>
          <a:xfrm>
            <a:off x="2435722" y="8274651"/>
            <a:ext cx="5476287" cy="461759"/>
          </a:xfrm>
          <a:prstGeom prst="rect">
            <a:avLst/>
          </a:prstGeom>
          <a:noFill/>
          <a:ln>
            <a:noFill/>
          </a:ln>
        </p:spPr>
        <p:txBody>
          <a:bodyPr spcFirstLastPara="1" wrap="square" lIns="0" tIns="0" rIns="0" bIns="0" anchor="t" anchorCtr="0">
            <a:spAutoFit/>
          </a:bodyPr>
          <a:lstStyle/>
          <a:p>
            <a:pPr marL="0" marR="0" lvl="0" indent="0" algn="l" rtl="0">
              <a:lnSpc>
                <a:spcPct val="120006"/>
              </a:lnSpc>
              <a:spcBef>
                <a:spcPts val="0"/>
              </a:spcBef>
              <a:spcAft>
                <a:spcPts val="0"/>
              </a:spcAft>
              <a:buNone/>
            </a:pPr>
            <a:r>
              <a:rPr lang="en-US" sz="3029">
                <a:solidFill>
                  <a:srgbClr val="FFFFFF"/>
                </a:solidFill>
                <a:latin typeface="Century Gothic"/>
                <a:ea typeface="Century Gothic"/>
                <a:cs typeface="Century Gothic"/>
                <a:sym typeface="Century Gothic"/>
              </a:rPr>
              <a:t>Conclusion</a:t>
            </a:r>
            <a:endParaRPr/>
          </a:p>
        </p:txBody>
      </p:sp>
      <p:sp>
        <p:nvSpPr>
          <p:cNvPr id="330" name="Google Shape;330;p2"/>
          <p:cNvSpPr txBox="1"/>
          <p:nvPr/>
        </p:nvSpPr>
        <p:spPr>
          <a:xfrm>
            <a:off x="353605" y="9929310"/>
            <a:ext cx="4888528" cy="154545"/>
          </a:xfrm>
          <a:prstGeom prst="rect">
            <a:avLst/>
          </a:prstGeom>
          <a:noFill/>
          <a:ln>
            <a:noFill/>
          </a:ln>
        </p:spPr>
        <p:txBody>
          <a:bodyPr spcFirstLastPara="1" wrap="square" lIns="0" tIns="0" rIns="0" bIns="0" anchor="t" anchorCtr="0">
            <a:spAutoFit/>
          </a:bodyPr>
          <a:lstStyle/>
          <a:p>
            <a:pPr marL="0" marR="0" lvl="0" indent="0" algn="l" rtl="0">
              <a:lnSpc>
                <a:spcPct val="84996"/>
              </a:lnSpc>
              <a:spcBef>
                <a:spcPts val="0"/>
              </a:spcBef>
              <a:spcAft>
                <a:spcPts val="0"/>
              </a:spcAft>
              <a:buNone/>
            </a:pPr>
            <a:r>
              <a:rPr lang="en-US" sz="1313">
                <a:solidFill>
                  <a:srgbClr val="000000"/>
                </a:solidFill>
                <a:latin typeface="Century Gothic"/>
                <a:ea typeface="Century Gothic"/>
                <a:cs typeface="Century Gothic"/>
                <a:sym typeface="Century Gothic"/>
              </a:rPr>
              <a:t>Module 3 - Financial Management</a:t>
            </a:r>
            <a:endParaRPr/>
          </a:p>
        </p:txBody>
      </p:sp>
      <p:sp>
        <p:nvSpPr>
          <p:cNvPr id="331" name="Google Shape;331;p2"/>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82</a:t>
            </a:fld>
            <a:endParaRPr sz="1616">
              <a:solidFill>
                <a:schemeClr val="dk1"/>
              </a:solidFill>
            </a:endParaRPr>
          </a:p>
        </p:txBody>
      </p:sp>
      <p:pic>
        <p:nvPicPr>
          <p:cNvPr id="332" name="Google Shape;332;p2"/>
          <p:cNvPicPr preferRelativeResize="0"/>
          <p:nvPr/>
        </p:nvPicPr>
        <p:blipFill rotWithShape="1">
          <a:blip r:embed="rId6">
            <a:alphaModFix/>
          </a:blip>
          <a:srcRect/>
          <a:stretch/>
        </p:blipFill>
        <p:spPr>
          <a:xfrm>
            <a:off x="151067" y="96599"/>
            <a:ext cx="1601533" cy="641178"/>
          </a:xfrm>
          <a:prstGeom prst="rect">
            <a:avLst/>
          </a:prstGeom>
          <a:noFill/>
          <a:ln>
            <a:noFill/>
          </a:ln>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3"/>
          <p:cNvSpPr/>
          <p:nvPr/>
        </p:nvSpPr>
        <p:spPr>
          <a:xfrm>
            <a:off x="7929522" y="1954764"/>
            <a:ext cx="9339496" cy="4189054"/>
          </a:xfrm>
          <a:custGeom>
            <a:avLst/>
            <a:gdLst/>
            <a:ahLst/>
            <a:cxnLst/>
            <a:rect l="l" t="t" r="r" b="b"/>
            <a:pathLst>
              <a:path w="3373978" h="1913890" extrusionOk="0">
                <a:moveTo>
                  <a:pt x="3249518" y="1913890"/>
                </a:moveTo>
                <a:lnTo>
                  <a:pt x="124460" y="1913890"/>
                </a:lnTo>
                <a:cubicBezTo>
                  <a:pt x="55880" y="1913890"/>
                  <a:pt x="0" y="1858010"/>
                  <a:pt x="0" y="1789430"/>
                </a:cubicBezTo>
                <a:lnTo>
                  <a:pt x="0" y="124460"/>
                </a:lnTo>
                <a:cubicBezTo>
                  <a:pt x="0" y="55880"/>
                  <a:pt x="55880" y="0"/>
                  <a:pt x="124460" y="0"/>
                </a:cubicBezTo>
                <a:lnTo>
                  <a:pt x="3249518" y="0"/>
                </a:lnTo>
                <a:cubicBezTo>
                  <a:pt x="3318098" y="0"/>
                  <a:pt x="3373978" y="55880"/>
                  <a:pt x="3373978" y="124460"/>
                </a:cubicBezTo>
                <a:lnTo>
                  <a:pt x="3373978" y="1789430"/>
                </a:lnTo>
                <a:cubicBezTo>
                  <a:pt x="3373978" y="1858010"/>
                  <a:pt x="3318098" y="1913890"/>
                  <a:pt x="3249518" y="1913890"/>
                </a:cubicBezTo>
                <a:close/>
              </a:path>
            </a:pathLst>
          </a:custGeom>
          <a:solidFill>
            <a:srgbClr val="1869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3"/>
          <p:cNvSpPr txBox="1"/>
          <p:nvPr/>
        </p:nvSpPr>
        <p:spPr>
          <a:xfrm>
            <a:off x="591044" y="3183297"/>
            <a:ext cx="6570146" cy="2340641"/>
          </a:xfrm>
          <a:prstGeom prst="rect">
            <a:avLst/>
          </a:prstGeom>
          <a:noFill/>
          <a:ln>
            <a:noFill/>
          </a:ln>
        </p:spPr>
        <p:txBody>
          <a:bodyPr spcFirstLastPara="1" wrap="square" lIns="0" tIns="0" rIns="0" bIns="0" anchor="t" anchorCtr="0">
            <a:spAutoFit/>
          </a:bodyPr>
          <a:lstStyle/>
          <a:p>
            <a:pPr marL="0" marR="0" lvl="0" indent="0" algn="l" rtl="0">
              <a:lnSpc>
                <a:spcPct val="140038"/>
              </a:lnSpc>
              <a:spcBef>
                <a:spcPts val="0"/>
              </a:spcBef>
              <a:spcAft>
                <a:spcPts val="0"/>
              </a:spcAft>
              <a:buNone/>
            </a:pPr>
            <a:r>
              <a:rPr lang="en-US" sz="2625">
                <a:solidFill>
                  <a:srgbClr val="000000"/>
                </a:solidFill>
                <a:latin typeface="Century Gothic"/>
                <a:ea typeface="Century Gothic"/>
                <a:cs typeface="Century Gothic"/>
                <a:sym typeface="Century Gothic"/>
              </a:rPr>
              <a:t>Financial management in Primary Health Care (PHC) centers is critical to ensuring that funds are properly handled, allocated, and accounted for. </a:t>
            </a:r>
            <a:endParaRPr/>
          </a:p>
          <a:p>
            <a:pPr marL="0" marR="0" lvl="0" indent="0" algn="l" rtl="0">
              <a:lnSpc>
                <a:spcPct val="140038"/>
              </a:lnSpc>
              <a:spcBef>
                <a:spcPts val="0"/>
              </a:spcBef>
              <a:spcAft>
                <a:spcPts val="0"/>
              </a:spcAft>
              <a:buNone/>
            </a:pPr>
            <a:endParaRPr sz="2625">
              <a:solidFill>
                <a:srgbClr val="000000"/>
              </a:solidFill>
              <a:latin typeface="Century Gothic"/>
              <a:ea typeface="Century Gothic"/>
              <a:cs typeface="Century Gothic"/>
              <a:sym typeface="Century Gothic"/>
            </a:endParaRPr>
          </a:p>
        </p:txBody>
      </p:sp>
      <p:grpSp>
        <p:nvGrpSpPr>
          <p:cNvPr id="339" name="Google Shape;339;p3"/>
          <p:cNvGrpSpPr/>
          <p:nvPr/>
        </p:nvGrpSpPr>
        <p:grpSpPr>
          <a:xfrm>
            <a:off x="448939" y="6738540"/>
            <a:ext cx="7951891" cy="1839149"/>
            <a:chOff x="0" y="-38100"/>
            <a:chExt cx="1733705" cy="400979"/>
          </a:xfrm>
        </p:grpSpPr>
        <p:sp>
          <p:nvSpPr>
            <p:cNvPr id="340" name="Google Shape;340;p3"/>
            <p:cNvSpPr/>
            <p:nvPr/>
          </p:nvSpPr>
          <p:spPr>
            <a:xfrm>
              <a:off x="0" y="0"/>
              <a:ext cx="1733705" cy="362879"/>
            </a:xfrm>
            <a:custGeom>
              <a:avLst/>
              <a:gdLst/>
              <a:ahLst/>
              <a:cxnLst/>
              <a:rect l="l" t="t" r="r" b="b"/>
              <a:pathLst>
                <a:path w="1733705" h="362879" extrusionOk="0">
                  <a:moveTo>
                    <a:pt x="0" y="0"/>
                  </a:moveTo>
                  <a:lnTo>
                    <a:pt x="1733705" y="0"/>
                  </a:lnTo>
                  <a:lnTo>
                    <a:pt x="1733705" y="362879"/>
                  </a:lnTo>
                  <a:lnTo>
                    <a:pt x="0" y="362879"/>
                  </a:lnTo>
                  <a:close/>
                </a:path>
              </a:pathLst>
            </a:custGeom>
            <a:solidFill>
              <a:srgbClr val="000000">
                <a:alpha val="0"/>
              </a:srgbClr>
            </a:solidFill>
            <a:ln w="19050" cap="sq" cmpd="sng">
              <a:solidFill>
                <a:srgbClr val="1C5C2B"/>
              </a:solidFill>
              <a:prstDash val="dash"/>
              <a:miter lim="8000"/>
              <a:headEnd type="none" w="sm" len="sm"/>
              <a:tailEnd type="none" w="sm" len="sm"/>
            </a:ln>
          </p:spPr>
        </p:sp>
        <p:sp>
          <p:nvSpPr>
            <p:cNvPr id="341" name="Google Shape;341;p3"/>
            <p:cNvSpPr txBox="1"/>
            <p:nvPr/>
          </p:nvSpPr>
          <p:spPr>
            <a:xfrm>
              <a:off x="0" y="-38100"/>
              <a:ext cx="1733705" cy="400979"/>
            </a:xfrm>
            <a:prstGeom prst="rect">
              <a:avLst/>
            </a:prstGeom>
            <a:noFill/>
            <a:ln>
              <a:noFill/>
            </a:ln>
          </p:spPr>
          <p:txBody>
            <a:bodyPr spcFirstLastPara="1" wrap="square" lIns="61350" tIns="61350" rIns="61350" bIns="61350"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sp>
        <p:nvSpPr>
          <p:cNvPr id="342" name="Google Shape;342;p3"/>
          <p:cNvSpPr/>
          <p:nvPr/>
        </p:nvSpPr>
        <p:spPr>
          <a:xfrm>
            <a:off x="12823738" y="5403577"/>
            <a:ext cx="4740530" cy="4740530"/>
          </a:xfrm>
          <a:custGeom>
            <a:avLst/>
            <a:gdLst/>
            <a:ahLst/>
            <a:cxnLst/>
            <a:rect l="l" t="t" r="r" b="b"/>
            <a:pathLst>
              <a:path w="4693594" h="4693594" extrusionOk="0">
                <a:moveTo>
                  <a:pt x="0" y="0"/>
                </a:moveTo>
                <a:lnTo>
                  <a:pt x="4693594" y="0"/>
                </a:lnTo>
                <a:lnTo>
                  <a:pt x="4693594" y="4693594"/>
                </a:lnTo>
                <a:lnTo>
                  <a:pt x="0" y="4693594"/>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343" name="Google Shape;343;p3"/>
          <p:cNvSpPr txBox="1"/>
          <p:nvPr/>
        </p:nvSpPr>
        <p:spPr>
          <a:xfrm>
            <a:off x="448945" y="1422288"/>
            <a:ext cx="5019300" cy="621600"/>
          </a:xfrm>
          <a:prstGeom prst="rect">
            <a:avLst/>
          </a:prstGeom>
          <a:noFill/>
          <a:ln>
            <a:noFill/>
          </a:ln>
        </p:spPr>
        <p:txBody>
          <a:bodyPr spcFirstLastPara="1" wrap="square" lIns="0" tIns="0" rIns="0" bIns="0" anchor="t" anchorCtr="0">
            <a:spAutoFit/>
          </a:bodyPr>
          <a:lstStyle/>
          <a:p>
            <a:pPr marL="0" marR="0" lvl="0" indent="0" algn="l" rtl="0">
              <a:lnSpc>
                <a:spcPct val="140019"/>
              </a:lnSpc>
              <a:spcBef>
                <a:spcPts val="0"/>
              </a:spcBef>
              <a:spcAft>
                <a:spcPts val="0"/>
              </a:spcAft>
              <a:buNone/>
            </a:pPr>
            <a:r>
              <a:rPr lang="en-US" sz="4038">
                <a:solidFill>
                  <a:srgbClr val="186931"/>
                </a:solidFill>
                <a:latin typeface="Century Gothic"/>
                <a:ea typeface="Century Gothic"/>
                <a:cs typeface="Century Gothic"/>
                <a:sym typeface="Century Gothic"/>
              </a:rPr>
              <a:t>INTRODUCTION</a:t>
            </a:r>
            <a:endParaRPr/>
          </a:p>
        </p:txBody>
      </p:sp>
      <p:sp>
        <p:nvSpPr>
          <p:cNvPr id="344" name="Google Shape;344;p3"/>
          <p:cNvSpPr txBox="1"/>
          <p:nvPr/>
        </p:nvSpPr>
        <p:spPr>
          <a:xfrm>
            <a:off x="8463232" y="2202063"/>
            <a:ext cx="8272200" cy="3798900"/>
          </a:xfrm>
          <a:prstGeom prst="rect">
            <a:avLst/>
          </a:prstGeom>
          <a:noFill/>
          <a:ln>
            <a:noFill/>
          </a:ln>
        </p:spPr>
        <p:txBody>
          <a:bodyPr spcFirstLastPara="1" wrap="square" lIns="0" tIns="0" rIns="0" bIns="0" anchor="t" anchorCtr="0">
            <a:spAutoFit/>
          </a:bodyPr>
          <a:lstStyle/>
          <a:p>
            <a:pPr marL="0" marR="0" lvl="0" indent="0" algn="l" rtl="0">
              <a:lnSpc>
                <a:spcPct val="140038"/>
              </a:lnSpc>
              <a:spcBef>
                <a:spcPts val="0"/>
              </a:spcBef>
              <a:spcAft>
                <a:spcPts val="0"/>
              </a:spcAft>
              <a:buNone/>
            </a:pPr>
            <a:r>
              <a:rPr lang="en-US" sz="2625" b="1">
                <a:solidFill>
                  <a:srgbClr val="F8F8F8"/>
                </a:solidFill>
                <a:latin typeface="Century Gothic"/>
                <a:ea typeface="Century Gothic"/>
                <a:cs typeface="Century Gothic"/>
                <a:sym typeface="Century Gothic"/>
              </a:rPr>
              <a:t>KEY FOCUS AREA:</a:t>
            </a:r>
            <a:endParaRPr/>
          </a:p>
          <a:p>
            <a:pPr marL="283422" marR="0" lvl="1" indent="0" algn="l" rtl="0">
              <a:lnSpc>
                <a:spcPct val="140038"/>
              </a:lnSpc>
              <a:spcBef>
                <a:spcPts val="0"/>
              </a:spcBef>
              <a:spcAft>
                <a:spcPts val="0"/>
              </a:spcAft>
              <a:buNone/>
            </a:pPr>
            <a:r>
              <a:rPr lang="en-US" sz="2625" b="0" i="0" u="none" strike="noStrike" cap="none">
                <a:solidFill>
                  <a:srgbClr val="F8F8F8"/>
                </a:solidFill>
                <a:latin typeface="Century Gothic"/>
                <a:ea typeface="Century Gothic"/>
                <a:cs typeface="Century Gothic"/>
                <a:sym typeface="Century Gothic"/>
              </a:rPr>
              <a:t>Provide an understanding of financial management in PHCs, including its components, sources of funding, responsibilities of performance and financial management officers (PFMOs), and how to identify and report financial irregularities.</a:t>
            </a:r>
            <a:endParaRPr/>
          </a:p>
        </p:txBody>
      </p:sp>
      <p:sp>
        <p:nvSpPr>
          <p:cNvPr id="345" name="Google Shape;345;p3"/>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346" name="Google Shape;346;p3"/>
          <p:cNvSpPr txBox="1"/>
          <p:nvPr/>
        </p:nvSpPr>
        <p:spPr>
          <a:xfrm>
            <a:off x="896044" y="7211383"/>
            <a:ext cx="6570146" cy="926171"/>
          </a:xfrm>
          <a:prstGeom prst="rect">
            <a:avLst/>
          </a:prstGeom>
          <a:noFill/>
          <a:ln>
            <a:noFill/>
          </a:ln>
        </p:spPr>
        <p:txBody>
          <a:bodyPr spcFirstLastPara="1" wrap="square" lIns="0" tIns="0" rIns="0" bIns="0" anchor="t" anchorCtr="0">
            <a:spAutoFit/>
          </a:bodyPr>
          <a:lstStyle/>
          <a:p>
            <a:pPr marL="0" marR="0" lvl="0" indent="0" algn="l" rtl="0">
              <a:lnSpc>
                <a:spcPct val="140038"/>
              </a:lnSpc>
              <a:spcBef>
                <a:spcPts val="0"/>
              </a:spcBef>
              <a:spcAft>
                <a:spcPts val="0"/>
              </a:spcAft>
              <a:buNone/>
            </a:pPr>
            <a:r>
              <a:rPr lang="en-US" sz="2625" b="1">
                <a:solidFill>
                  <a:srgbClr val="000000"/>
                </a:solidFill>
                <a:latin typeface="Century Gothic"/>
                <a:ea typeface="Century Gothic"/>
                <a:cs typeface="Century Gothic"/>
                <a:sym typeface="Century Gothic"/>
              </a:rPr>
              <a:t>Goals:</a:t>
            </a:r>
            <a:r>
              <a:rPr lang="en-US" sz="2625">
                <a:solidFill>
                  <a:srgbClr val="000000"/>
                </a:solidFill>
                <a:latin typeface="Century Gothic"/>
                <a:ea typeface="Century Gothic"/>
                <a:cs typeface="Century Gothic"/>
                <a:sym typeface="Century Gothic"/>
              </a:rPr>
              <a:t> Prevent misuse, optimize spending, and improve service delivery.</a:t>
            </a:r>
            <a:endParaRPr/>
          </a:p>
        </p:txBody>
      </p:sp>
      <p:sp>
        <p:nvSpPr>
          <p:cNvPr id="347" name="Google Shape;347;p3"/>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83</a:t>
            </a:fld>
            <a:endParaRPr sz="1616">
              <a:solidFill>
                <a:schemeClr val="dk1"/>
              </a:solidFill>
            </a:endParaRPr>
          </a:p>
        </p:txBody>
      </p:sp>
      <p:pic>
        <p:nvPicPr>
          <p:cNvPr id="348" name="Google Shape;348;p3"/>
          <p:cNvPicPr preferRelativeResize="0"/>
          <p:nvPr/>
        </p:nvPicPr>
        <p:blipFill rotWithShape="1">
          <a:blip r:embed="rId5">
            <a:alphaModFix/>
          </a:blip>
          <a:srcRect/>
          <a:stretch/>
        </p:blipFill>
        <p:spPr>
          <a:xfrm>
            <a:off x="151067" y="96599"/>
            <a:ext cx="1601533" cy="641178"/>
          </a:xfrm>
          <a:prstGeom prst="rect">
            <a:avLst/>
          </a:prstGeom>
          <a:noFill/>
          <a:ln>
            <a:noFill/>
          </a:ln>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p4"/>
          <p:cNvSpPr/>
          <p:nvPr/>
        </p:nvSpPr>
        <p:spPr>
          <a:xfrm>
            <a:off x="-89694" y="-22358"/>
            <a:ext cx="18383056" cy="10398284"/>
          </a:xfrm>
          <a:custGeom>
            <a:avLst/>
            <a:gdLst/>
            <a:ahLst/>
            <a:cxnLst/>
            <a:rect l="l" t="t" r="r" b="b"/>
            <a:pathLst>
              <a:path w="18204488" h="10297278" extrusionOk="0">
                <a:moveTo>
                  <a:pt x="0" y="0"/>
                </a:moveTo>
                <a:lnTo>
                  <a:pt x="18204488" y="0"/>
                </a:lnTo>
                <a:lnTo>
                  <a:pt x="18204488" y="10297278"/>
                </a:lnTo>
                <a:lnTo>
                  <a:pt x="0" y="10297278"/>
                </a:lnTo>
                <a:lnTo>
                  <a:pt x="0" y="0"/>
                </a:lnTo>
                <a:close/>
              </a:path>
            </a:pathLst>
          </a:custGeom>
          <a:blipFill rotWithShape="1">
            <a:blip r:embed="rId3">
              <a:alphaModFix amt="15000"/>
            </a:blip>
            <a:stretch>
              <a:fillRect t="-47735" b="-79640"/>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cxnSp>
        <p:nvCxnSpPr>
          <p:cNvPr id="354" name="Google Shape;354;p4"/>
          <p:cNvCxnSpPr/>
          <p:nvPr/>
        </p:nvCxnSpPr>
        <p:spPr>
          <a:xfrm>
            <a:off x="949097" y="6277689"/>
            <a:ext cx="16389806" cy="0"/>
          </a:xfrm>
          <a:prstGeom prst="straightConnector1">
            <a:avLst/>
          </a:prstGeom>
          <a:noFill/>
          <a:ln w="28575" cap="flat" cmpd="sng">
            <a:solidFill>
              <a:srgbClr val="000000"/>
            </a:solidFill>
            <a:prstDash val="solid"/>
            <a:round/>
            <a:headEnd type="oval" w="lg" len="lg"/>
            <a:tailEnd type="oval" w="lg" len="lg"/>
          </a:ln>
        </p:spPr>
      </p:cxnSp>
      <p:cxnSp>
        <p:nvCxnSpPr>
          <p:cNvPr id="355" name="Google Shape;355;p4"/>
          <p:cNvCxnSpPr/>
          <p:nvPr/>
        </p:nvCxnSpPr>
        <p:spPr>
          <a:xfrm>
            <a:off x="2111436" y="6263261"/>
            <a:ext cx="0" cy="2143772"/>
          </a:xfrm>
          <a:prstGeom prst="straightConnector1">
            <a:avLst/>
          </a:prstGeom>
          <a:noFill/>
          <a:ln w="28575" cap="flat" cmpd="sng">
            <a:solidFill>
              <a:srgbClr val="000000"/>
            </a:solidFill>
            <a:prstDash val="solid"/>
            <a:round/>
            <a:headEnd type="none" w="sm" len="sm"/>
            <a:tailEnd type="oval" w="lg" len="lg"/>
          </a:ln>
        </p:spPr>
      </p:cxnSp>
      <p:grpSp>
        <p:nvGrpSpPr>
          <p:cNvPr id="356" name="Google Shape;356;p4"/>
          <p:cNvGrpSpPr/>
          <p:nvPr/>
        </p:nvGrpSpPr>
        <p:grpSpPr>
          <a:xfrm>
            <a:off x="2350713" y="6478335"/>
            <a:ext cx="1724718" cy="483948"/>
            <a:chOff x="0" y="-38100"/>
            <a:chExt cx="376030" cy="105512"/>
          </a:xfrm>
        </p:grpSpPr>
        <p:sp>
          <p:nvSpPr>
            <p:cNvPr id="357" name="Google Shape;357;p4"/>
            <p:cNvSpPr/>
            <p:nvPr/>
          </p:nvSpPr>
          <p:spPr>
            <a:xfrm>
              <a:off x="0" y="0"/>
              <a:ext cx="376030" cy="67412"/>
            </a:xfrm>
            <a:custGeom>
              <a:avLst/>
              <a:gdLst/>
              <a:ahLst/>
              <a:cxnLst/>
              <a:rect l="l" t="t" r="r" b="b"/>
              <a:pathLst>
                <a:path w="376030" h="67412" extrusionOk="0">
                  <a:moveTo>
                    <a:pt x="0" y="0"/>
                  </a:moveTo>
                  <a:lnTo>
                    <a:pt x="376030" y="0"/>
                  </a:lnTo>
                  <a:lnTo>
                    <a:pt x="376030" y="67412"/>
                  </a:lnTo>
                  <a:lnTo>
                    <a:pt x="0" y="67412"/>
                  </a:lnTo>
                  <a:close/>
                </a:path>
              </a:pathLst>
            </a:custGeom>
            <a:solidFill>
              <a:srgbClr val="68BD6F"/>
            </a:solidFill>
            <a:ln>
              <a:noFill/>
            </a:ln>
          </p:spPr>
        </p:sp>
        <p:sp>
          <p:nvSpPr>
            <p:cNvPr id="358" name="Google Shape;358;p4"/>
            <p:cNvSpPr txBox="1"/>
            <p:nvPr/>
          </p:nvSpPr>
          <p:spPr>
            <a:xfrm>
              <a:off x="0" y="-38100"/>
              <a:ext cx="376030" cy="105512"/>
            </a:xfrm>
            <a:prstGeom prst="rect">
              <a:avLst/>
            </a:prstGeom>
            <a:noFill/>
            <a:ln>
              <a:noFill/>
            </a:ln>
          </p:spPr>
          <p:txBody>
            <a:bodyPr spcFirstLastPara="1" wrap="square" lIns="61350" tIns="61350" rIns="61350" bIns="61350"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cxnSp>
        <p:nvCxnSpPr>
          <p:cNvPr id="359" name="Google Shape;359;p4"/>
          <p:cNvCxnSpPr/>
          <p:nvPr/>
        </p:nvCxnSpPr>
        <p:spPr>
          <a:xfrm>
            <a:off x="7590741" y="6263261"/>
            <a:ext cx="0" cy="2143772"/>
          </a:xfrm>
          <a:prstGeom prst="straightConnector1">
            <a:avLst/>
          </a:prstGeom>
          <a:noFill/>
          <a:ln w="28575" cap="flat" cmpd="sng">
            <a:solidFill>
              <a:srgbClr val="000000"/>
            </a:solidFill>
            <a:prstDash val="solid"/>
            <a:round/>
            <a:headEnd type="none" w="sm" len="sm"/>
            <a:tailEnd type="oval" w="lg" len="lg"/>
          </a:ln>
        </p:spPr>
      </p:cxnSp>
      <p:grpSp>
        <p:nvGrpSpPr>
          <p:cNvPr id="360" name="Google Shape;360;p4"/>
          <p:cNvGrpSpPr/>
          <p:nvPr/>
        </p:nvGrpSpPr>
        <p:grpSpPr>
          <a:xfrm>
            <a:off x="7830018" y="6478335"/>
            <a:ext cx="1724718" cy="483948"/>
            <a:chOff x="0" y="-38100"/>
            <a:chExt cx="376030" cy="105512"/>
          </a:xfrm>
        </p:grpSpPr>
        <p:sp>
          <p:nvSpPr>
            <p:cNvPr id="361" name="Google Shape;361;p4"/>
            <p:cNvSpPr/>
            <p:nvPr/>
          </p:nvSpPr>
          <p:spPr>
            <a:xfrm>
              <a:off x="0" y="0"/>
              <a:ext cx="376030" cy="67412"/>
            </a:xfrm>
            <a:custGeom>
              <a:avLst/>
              <a:gdLst/>
              <a:ahLst/>
              <a:cxnLst/>
              <a:rect l="l" t="t" r="r" b="b"/>
              <a:pathLst>
                <a:path w="376030" h="67412" extrusionOk="0">
                  <a:moveTo>
                    <a:pt x="0" y="0"/>
                  </a:moveTo>
                  <a:lnTo>
                    <a:pt x="376030" y="0"/>
                  </a:lnTo>
                  <a:lnTo>
                    <a:pt x="376030" y="67412"/>
                  </a:lnTo>
                  <a:lnTo>
                    <a:pt x="0" y="67412"/>
                  </a:lnTo>
                  <a:close/>
                </a:path>
              </a:pathLst>
            </a:custGeom>
            <a:solidFill>
              <a:srgbClr val="68BD6F"/>
            </a:solidFill>
            <a:ln>
              <a:noFill/>
            </a:ln>
          </p:spPr>
        </p:sp>
        <p:sp>
          <p:nvSpPr>
            <p:cNvPr id="362" name="Google Shape;362;p4"/>
            <p:cNvSpPr txBox="1"/>
            <p:nvPr/>
          </p:nvSpPr>
          <p:spPr>
            <a:xfrm>
              <a:off x="0" y="-38100"/>
              <a:ext cx="376030" cy="105512"/>
            </a:xfrm>
            <a:prstGeom prst="rect">
              <a:avLst/>
            </a:prstGeom>
            <a:noFill/>
            <a:ln>
              <a:noFill/>
            </a:ln>
          </p:spPr>
          <p:txBody>
            <a:bodyPr spcFirstLastPara="1" wrap="square" lIns="61350" tIns="61350" rIns="61350" bIns="61350"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cxnSp>
        <p:nvCxnSpPr>
          <p:cNvPr id="363" name="Google Shape;363;p4"/>
          <p:cNvCxnSpPr/>
          <p:nvPr/>
        </p:nvCxnSpPr>
        <p:spPr>
          <a:xfrm>
            <a:off x="13070045" y="6263261"/>
            <a:ext cx="0" cy="2143772"/>
          </a:xfrm>
          <a:prstGeom prst="straightConnector1">
            <a:avLst/>
          </a:prstGeom>
          <a:noFill/>
          <a:ln w="28575" cap="flat" cmpd="sng">
            <a:solidFill>
              <a:srgbClr val="000000"/>
            </a:solidFill>
            <a:prstDash val="solid"/>
            <a:round/>
            <a:headEnd type="none" w="sm" len="sm"/>
            <a:tailEnd type="oval" w="lg" len="lg"/>
          </a:ln>
        </p:spPr>
      </p:cxnSp>
      <p:grpSp>
        <p:nvGrpSpPr>
          <p:cNvPr id="364" name="Google Shape;364;p4"/>
          <p:cNvGrpSpPr/>
          <p:nvPr/>
        </p:nvGrpSpPr>
        <p:grpSpPr>
          <a:xfrm>
            <a:off x="13309322" y="6478335"/>
            <a:ext cx="1724718" cy="483948"/>
            <a:chOff x="0" y="-38100"/>
            <a:chExt cx="376030" cy="105512"/>
          </a:xfrm>
        </p:grpSpPr>
        <p:sp>
          <p:nvSpPr>
            <p:cNvPr id="365" name="Google Shape;365;p4"/>
            <p:cNvSpPr/>
            <p:nvPr/>
          </p:nvSpPr>
          <p:spPr>
            <a:xfrm>
              <a:off x="0" y="0"/>
              <a:ext cx="376030" cy="67412"/>
            </a:xfrm>
            <a:custGeom>
              <a:avLst/>
              <a:gdLst/>
              <a:ahLst/>
              <a:cxnLst/>
              <a:rect l="l" t="t" r="r" b="b"/>
              <a:pathLst>
                <a:path w="376030" h="67412" extrusionOk="0">
                  <a:moveTo>
                    <a:pt x="0" y="0"/>
                  </a:moveTo>
                  <a:lnTo>
                    <a:pt x="376030" y="0"/>
                  </a:lnTo>
                  <a:lnTo>
                    <a:pt x="376030" y="67412"/>
                  </a:lnTo>
                  <a:lnTo>
                    <a:pt x="0" y="67412"/>
                  </a:lnTo>
                  <a:close/>
                </a:path>
              </a:pathLst>
            </a:custGeom>
            <a:solidFill>
              <a:srgbClr val="68BD6F"/>
            </a:solidFill>
            <a:ln>
              <a:noFill/>
            </a:ln>
          </p:spPr>
        </p:sp>
        <p:sp>
          <p:nvSpPr>
            <p:cNvPr id="366" name="Google Shape;366;p4"/>
            <p:cNvSpPr txBox="1"/>
            <p:nvPr/>
          </p:nvSpPr>
          <p:spPr>
            <a:xfrm>
              <a:off x="0" y="-38100"/>
              <a:ext cx="376030" cy="105512"/>
            </a:xfrm>
            <a:prstGeom prst="rect">
              <a:avLst/>
            </a:prstGeom>
            <a:noFill/>
            <a:ln>
              <a:noFill/>
            </a:ln>
          </p:spPr>
          <p:txBody>
            <a:bodyPr spcFirstLastPara="1" wrap="square" lIns="61350" tIns="61350" rIns="61350" bIns="61350"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cxnSp>
        <p:nvCxnSpPr>
          <p:cNvPr id="367" name="Google Shape;367;p4"/>
          <p:cNvCxnSpPr/>
          <p:nvPr/>
        </p:nvCxnSpPr>
        <p:spPr>
          <a:xfrm rot="10800000">
            <a:off x="2345904" y="4148344"/>
            <a:ext cx="0" cy="2143772"/>
          </a:xfrm>
          <a:prstGeom prst="straightConnector1">
            <a:avLst/>
          </a:prstGeom>
          <a:noFill/>
          <a:ln w="28575" cap="flat" cmpd="sng">
            <a:solidFill>
              <a:srgbClr val="000000"/>
            </a:solidFill>
            <a:prstDash val="solid"/>
            <a:round/>
            <a:headEnd type="none" w="sm" len="sm"/>
            <a:tailEnd type="oval" w="lg" len="lg"/>
          </a:ln>
        </p:spPr>
      </p:cxnSp>
      <p:sp>
        <p:nvSpPr>
          <p:cNvPr id="368" name="Google Shape;368;p4"/>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369" name="Google Shape;369;p4"/>
          <p:cNvSpPr/>
          <p:nvPr/>
        </p:nvSpPr>
        <p:spPr>
          <a:xfrm>
            <a:off x="13859934" y="295811"/>
            <a:ext cx="2594075" cy="2814086"/>
          </a:xfrm>
          <a:custGeom>
            <a:avLst/>
            <a:gdLst/>
            <a:ahLst/>
            <a:cxnLst/>
            <a:rect l="l" t="t" r="r" b="b"/>
            <a:pathLst>
              <a:path w="2568877" h="2786751" extrusionOk="0">
                <a:moveTo>
                  <a:pt x="0" y="0"/>
                </a:moveTo>
                <a:lnTo>
                  <a:pt x="2568877" y="0"/>
                </a:lnTo>
                <a:lnTo>
                  <a:pt x="2568877" y="2786750"/>
                </a:lnTo>
                <a:lnTo>
                  <a:pt x="0" y="278675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370" name="Google Shape;370;p4"/>
          <p:cNvSpPr txBox="1"/>
          <p:nvPr/>
        </p:nvSpPr>
        <p:spPr>
          <a:xfrm>
            <a:off x="591044" y="930477"/>
            <a:ext cx="9198044" cy="1243182"/>
          </a:xfrm>
          <a:prstGeom prst="rect">
            <a:avLst/>
          </a:prstGeom>
          <a:noFill/>
          <a:ln>
            <a:noFill/>
          </a:ln>
        </p:spPr>
        <p:txBody>
          <a:bodyPr spcFirstLastPara="1" wrap="square" lIns="0" tIns="0" rIns="0" bIns="0" anchor="t" anchorCtr="0">
            <a:spAutoFit/>
          </a:bodyPr>
          <a:lstStyle/>
          <a:p>
            <a:pPr marL="0" marR="0" lvl="0" indent="0" algn="l" rtl="0">
              <a:lnSpc>
                <a:spcPct val="120009"/>
              </a:lnSpc>
              <a:spcBef>
                <a:spcPts val="0"/>
              </a:spcBef>
              <a:spcAft>
                <a:spcPts val="0"/>
              </a:spcAft>
              <a:buNone/>
            </a:pPr>
            <a:r>
              <a:rPr lang="en-US" sz="4038">
                <a:solidFill>
                  <a:srgbClr val="1C5C2B"/>
                </a:solidFill>
                <a:latin typeface="Century Gothic"/>
                <a:ea typeface="Century Gothic"/>
                <a:cs typeface="Century Gothic"/>
                <a:sym typeface="Century Gothic"/>
              </a:rPr>
              <a:t>WHY IS FINANCIAL MANAGEMENT IMPORTANT IN PHCS?</a:t>
            </a:r>
            <a:endParaRPr/>
          </a:p>
        </p:txBody>
      </p:sp>
      <p:sp>
        <p:nvSpPr>
          <p:cNvPr id="371" name="Google Shape;371;p4"/>
          <p:cNvSpPr txBox="1"/>
          <p:nvPr/>
        </p:nvSpPr>
        <p:spPr>
          <a:xfrm>
            <a:off x="2520102" y="6609526"/>
            <a:ext cx="3860194" cy="605469"/>
          </a:xfrm>
          <a:prstGeom prst="rect">
            <a:avLst/>
          </a:prstGeom>
          <a:noFill/>
          <a:ln>
            <a:noFill/>
          </a:ln>
        </p:spPr>
        <p:txBody>
          <a:bodyPr spcFirstLastPara="1" wrap="square" lIns="0" tIns="0" rIns="0" bIns="0" anchor="t" anchorCtr="0">
            <a:spAutoFit/>
          </a:bodyPr>
          <a:lstStyle/>
          <a:p>
            <a:pPr marL="0" marR="0" lvl="0" indent="0" algn="l" rtl="0">
              <a:lnSpc>
                <a:spcPct val="92033"/>
              </a:lnSpc>
              <a:spcBef>
                <a:spcPts val="0"/>
              </a:spcBef>
              <a:spcAft>
                <a:spcPts val="0"/>
              </a:spcAft>
              <a:buNone/>
            </a:pPr>
            <a:r>
              <a:rPr lang="en-US" sz="2523" b="1">
                <a:solidFill>
                  <a:srgbClr val="000000"/>
                </a:solidFill>
                <a:latin typeface="Century Gothic"/>
                <a:ea typeface="Century Gothic"/>
                <a:cs typeface="Century Gothic"/>
                <a:sym typeface="Century Gothic"/>
              </a:rPr>
              <a:t>Builds Trust and Transparency</a:t>
            </a:r>
            <a:endParaRPr/>
          </a:p>
        </p:txBody>
      </p:sp>
      <p:sp>
        <p:nvSpPr>
          <p:cNvPr id="372" name="Google Shape;372;p4"/>
          <p:cNvSpPr txBox="1"/>
          <p:nvPr/>
        </p:nvSpPr>
        <p:spPr>
          <a:xfrm>
            <a:off x="2379802" y="7353351"/>
            <a:ext cx="4546622" cy="1598461"/>
          </a:xfrm>
          <a:prstGeom prst="rect">
            <a:avLst/>
          </a:prstGeom>
          <a:noFill/>
          <a:ln>
            <a:noFill/>
          </a:ln>
        </p:spPr>
        <p:txBody>
          <a:bodyPr spcFirstLastPara="1" wrap="square" lIns="0" tIns="0" rIns="0" bIns="0" anchor="t" anchorCtr="0">
            <a:spAutoFit/>
          </a:bodyPr>
          <a:lstStyle/>
          <a:p>
            <a:pPr marL="0" marR="0" lvl="0" indent="0" algn="l" rtl="0">
              <a:lnSpc>
                <a:spcPct val="139989"/>
              </a:lnSpc>
              <a:spcBef>
                <a:spcPts val="0"/>
              </a:spcBef>
              <a:spcAft>
                <a:spcPts val="0"/>
              </a:spcAft>
              <a:buNone/>
            </a:pPr>
            <a:r>
              <a:rPr lang="en-US" sz="1818">
                <a:solidFill>
                  <a:srgbClr val="000000"/>
                </a:solidFill>
                <a:latin typeface="Century Gothic"/>
                <a:ea typeface="Century Gothic"/>
                <a:cs typeface="Century Gothic"/>
                <a:sym typeface="Century Gothic"/>
              </a:rPr>
              <a:t>When PHCs manage money properly, the government, donors, and the community have confidence that funds are being used for healthcare services.</a:t>
            </a:r>
            <a:endParaRPr/>
          </a:p>
          <a:p>
            <a:pPr marL="0" marR="0" lvl="0" indent="0" algn="l" rtl="0">
              <a:lnSpc>
                <a:spcPct val="139989"/>
              </a:lnSpc>
              <a:spcBef>
                <a:spcPts val="0"/>
              </a:spcBef>
              <a:spcAft>
                <a:spcPts val="0"/>
              </a:spcAft>
              <a:buNone/>
            </a:pPr>
            <a:endParaRPr sz="1818">
              <a:solidFill>
                <a:srgbClr val="000000"/>
              </a:solidFill>
              <a:latin typeface="Century Gothic"/>
              <a:ea typeface="Century Gothic"/>
              <a:cs typeface="Century Gothic"/>
              <a:sym typeface="Century Gothic"/>
            </a:endParaRPr>
          </a:p>
        </p:txBody>
      </p:sp>
      <p:sp>
        <p:nvSpPr>
          <p:cNvPr id="373" name="Google Shape;373;p4"/>
          <p:cNvSpPr txBox="1"/>
          <p:nvPr/>
        </p:nvSpPr>
        <p:spPr>
          <a:xfrm>
            <a:off x="7999405" y="6609526"/>
            <a:ext cx="3860194" cy="605469"/>
          </a:xfrm>
          <a:prstGeom prst="rect">
            <a:avLst/>
          </a:prstGeom>
          <a:noFill/>
          <a:ln>
            <a:noFill/>
          </a:ln>
        </p:spPr>
        <p:txBody>
          <a:bodyPr spcFirstLastPara="1" wrap="square" lIns="0" tIns="0" rIns="0" bIns="0" anchor="t" anchorCtr="0">
            <a:spAutoFit/>
          </a:bodyPr>
          <a:lstStyle/>
          <a:p>
            <a:pPr marL="0" marR="0" lvl="0" indent="0" algn="l" rtl="0">
              <a:lnSpc>
                <a:spcPct val="92033"/>
              </a:lnSpc>
              <a:spcBef>
                <a:spcPts val="0"/>
              </a:spcBef>
              <a:spcAft>
                <a:spcPts val="0"/>
              </a:spcAft>
              <a:buNone/>
            </a:pPr>
            <a:r>
              <a:rPr lang="en-US" sz="2523" b="1">
                <a:solidFill>
                  <a:srgbClr val="000000"/>
                </a:solidFill>
                <a:latin typeface="Century Gothic"/>
                <a:ea typeface="Century Gothic"/>
                <a:cs typeface="Century Gothic"/>
                <a:sym typeface="Century Gothic"/>
              </a:rPr>
              <a:t>Improves Decision-Making</a:t>
            </a:r>
            <a:endParaRPr/>
          </a:p>
        </p:txBody>
      </p:sp>
      <p:sp>
        <p:nvSpPr>
          <p:cNvPr id="374" name="Google Shape;374;p4"/>
          <p:cNvSpPr txBox="1"/>
          <p:nvPr/>
        </p:nvSpPr>
        <p:spPr>
          <a:xfrm>
            <a:off x="7920491" y="7353352"/>
            <a:ext cx="4375015" cy="1274715"/>
          </a:xfrm>
          <a:prstGeom prst="rect">
            <a:avLst/>
          </a:prstGeom>
          <a:noFill/>
          <a:ln>
            <a:noFill/>
          </a:ln>
        </p:spPr>
        <p:txBody>
          <a:bodyPr spcFirstLastPara="1" wrap="square" lIns="0" tIns="0" rIns="0" bIns="0" anchor="t" anchorCtr="0">
            <a:spAutoFit/>
          </a:bodyPr>
          <a:lstStyle/>
          <a:p>
            <a:pPr marL="0" marR="0" lvl="0" indent="0" algn="l" rtl="0">
              <a:lnSpc>
                <a:spcPct val="139989"/>
              </a:lnSpc>
              <a:spcBef>
                <a:spcPts val="0"/>
              </a:spcBef>
              <a:spcAft>
                <a:spcPts val="0"/>
              </a:spcAft>
              <a:buNone/>
            </a:pPr>
            <a:r>
              <a:rPr lang="en-US" sz="1818">
                <a:solidFill>
                  <a:srgbClr val="000000"/>
                </a:solidFill>
                <a:latin typeface="Century Gothic"/>
                <a:ea typeface="Century Gothic"/>
                <a:cs typeface="Century Gothic"/>
                <a:sym typeface="Century Gothic"/>
              </a:rPr>
              <a:t>Good financial records help PHC managers and decision-makers know where funds are needed most and how to improve services.</a:t>
            </a:r>
            <a:endParaRPr/>
          </a:p>
        </p:txBody>
      </p:sp>
      <p:sp>
        <p:nvSpPr>
          <p:cNvPr id="375" name="Google Shape;375;p4"/>
          <p:cNvSpPr txBox="1"/>
          <p:nvPr/>
        </p:nvSpPr>
        <p:spPr>
          <a:xfrm>
            <a:off x="13478710" y="6609526"/>
            <a:ext cx="3860194" cy="605469"/>
          </a:xfrm>
          <a:prstGeom prst="rect">
            <a:avLst/>
          </a:prstGeom>
          <a:noFill/>
          <a:ln>
            <a:noFill/>
          </a:ln>
        </p:spPr>
        <p:txBody>
          <a:bodyPr spcFirstLastPara="1" wrap="square" lIns="0" tIns="0" rIns="0" bIns="0" anchor="t" anchorCtr="0">
            <a:spAutoFit/>
          </a:bodyPr>
          <a:lstStyle/>
          <a:p>
            <a:pPr marL="0" marR="0" lvl="0" indent="0" algn="l" rtl="0">
              <a:lnSpc>
                <a:spcPct val="92033"/>
              </a:lnSpc>
              <a:spcBef>
                <a:spcPts val="0"/>
              </a:spcBef>
              <a:spcAft>
                <a:spcPts val="0"/>
              </a:spcAft>
              <a:buNone/>
            </a:pPr>
            <a:r>
              <a:rPr lang="en-US" sz="2523" b="1">
                <a:solidFill>
                  <a:srgbClr val="000000"/>
                </a:solidFill>
                <a:latin typeface="Century Gothic"/>
                <a:ea typeface="Century Gothic"/>
                <a:cs typeface="Century Gothic"/>
                <a:sym typeface="Century Gothic"/>
              </a:rPr>
              <a:t>Ensures Compliance with Government Rules</a:t>
            </a:r>
            <a:endParaRPr/>
          </a:p>
        </p:txBody>
      </p:sp>
      <p:sp>
        <p:nvSpPr>
          <p:cNvPr id="376" name="Google Shape;376;p4"/>
          <p:cNvSpPr txBox="1"/>
          <p:nvPr/>
        </p:nvSpPr>
        <p:spPr>
          <a:xfrm>
            <a:off x="13422737" y="7353352"/>
            <a:ext cx="4512300" cy="1274715"/>
          </a:xfrm>
          <a:prstGeom prst="rect">
            <a:avLst/>
          </a:prstGeom>
          <a:noFill/>
          <a:ln>
            <a:noFill/>
          </a:ln>
        </p:spPr>
        <p:txBody>
          <a:bodyPr spcFirstLastPara="1" wrap="square" lIns="0" tIns="0" rIns="0" bIns="0" anchor="t" anchorCtr="0">
            <a:spAutoFit/>
          </a:bodyPr>
          <a:lstStyle/>
          <a:p>
            <a:pPr marL="0" marR="0" lvl="0" indent="0" algn="l" rtl="0">
              <a:lnSpc>
                <a:spcPct val="139989"/>
              </a:lnSpc>
              <a:spcBef>
                <a:spcPts val="0"/>
              </a:spcBef>
              <a:spcAft>
                <a:spcPts val="0"/>
              </a:spcAft>
              <a:buNone/>
            </a:pPr>
            <a:r>
              <a:rPr lang="en-US" sz="1818">
                <a:solidFill>
                  <a:srgbClr val="000000"/>
                </a:solidFill>
                <a:latin typeface="Century Gothic"/>
                <a:ea typeface="Century Gothic"/>
                <a:cs typeface="Century Gothic"/>
                <a:sym typeface="Century Gothic"/>
              </a:rPr>
              <a:t>The government has financial guidelines that PHCs must follow. Proper financial management helps PHCs stay within the law and avoid penalties.</a:t>
            </a:r>
            <a:endParaRPr/>
          </a:p>
        </p:txBody>
      </p:sp>
      <p:grpSp>
        <p:nvGrpSpPr>
          <p:cNvPr id="377" name="Google Shape;377;p4"/>
          <p:cNvGrpSpPr/>
          <p:nvPr/>
        </p:nvGrpSpPr>
        <p:grpSpPr>
          <a:xfrm>
            <a:off x="2520102" y="3890078"/>
            <a:ext cx="1724718" cy="483948"/>
            <a:chOff x="0" y="-38100"/>
            <a:chExt cx="376030" cy="105512"/>
          </a:xfrm>
        </p:grpSpPr>
        <p:sp>
          <p:nvSpPr>
            <p:cNvPr id="378" name="Google Shape;378;p4"/>
            <p:cNvSpPr/>
            <p:nvPr/>
          </p:nvSpPr>
          <p:spPr>
            <a:xfrm>
              <a:off x="0" y="0"/>
              <a:ext cx="376030" cy="67412"/>
            </a:xfrm>
            <a:custGeom>
              <a:avLst/>
              <a:gdLst/>
              <a:ahLst/>
              <a:cxnLst/>
              <a:rect l="l" t="t" r="r" b="b"/>
              <a:pathLst>
                <a:path w="376030" h="67412" extrusionOk="0">
                  <a:moveTo>
                    <a:pt x="0" y="0"/>
                  </a:moveTo>
                  <a:lnTo>
                    <a:pt x="376030" y="0"/>
                  </a:lnTo>
                  <a:lnTo>
                    <a:pt x="376030" y="67412"/>
                  </a:lnTo>
                  <a:lnTo>
                    <a:pt x="0" y="67412"/>
                  </a:lnTo>
                  <a:close/>
                </a:path>
              </a:pathLst>
            </a:custGeom>
            <a:solidFill>
              <a:srgbClr val="68BD6F"/>
            </a:solidFill>
            <a:ln>
              <a:noFill/>
            </a:ln>
          </p:spPr>
        </p:sp>
        <p:sp>
          <p:nvSpPr>
            <p:cNvPr id="379" name="Google Shape;379;p4"/>
            <p:cNvSpPr txBox="1"/>
            <p:nvPr/>
          </p:nvSpPr>
          <p:spPr>
            <a:xfrm>
              <a:off x="0" y="-38100"/>
              <a:ext cx="376030" cy="105512"/>
            </a:xfrm>
            <a:prstGeom prst="rect">
              <a:avLst/>
            </a:prstGeom>
            <a:noFill/>
            <a:ln>
              <a:noFill/>
            </a:ln>
          </p:spPr>
          <p:txBody>
            <a:bodyPr spcFirstLastPara="1" wrap="square" lIns="61350" tIns="61350" rIns="61350" bIns="61350"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380" name="Google Shape;380;p4"/>
          <p:cNvGrpSpPr/>
          <p:nvPr/>
        </p:nvGrpSpPr>
        <p:grpSpPr>
          <a:xfrm>
            <a:off x="7989789" y="3967025"/>
            <a:ext cx="1724718" cy="483948"/>
            <a:chOff x="0" y="-38100"/>
            <a:chExt cx="376030" cy="105512"/>
          </a:xfrm>
        </p:grpSpPr>
        <p:sp>
          <p:nvSpPr>
            <p:cNvPr id="381" name="Google Shape;381;p4"/>
            <p:cNvSpPr/>
            <p:nvPr/>
          </p:nvSpPr>
          <p:spPr>
            <a:xfrm>
              <a:off x="0" y="0"/>
              <a:ext cx="376030" cy="67412"/>
            </a:xfrm>
            <a:custGeom>
              <a:avLst/>
              <a:gdLst/>
              <a:ahLst/>
              <a:cxnLst/>
              <a:rect l="l" t="t" r="r" b="b"/>
              <a:pathLst>
                <a:path w="376030" h="67412" extrusionOk="0">
                  <a:moveTo>
                    <a:pt x="0" y="0"/>
                  </a:moveTo>
                  <a:lnTo>
                    <a:pt x="376030" y="0"/>
                  </a:lnTo>
                  <a:lnTo>
                    <a:pt x="376030" y="67412"/>
                  </a:lnTo>
                  <a:lnTo>
                    <a:pt x="0" y="67412"/>
                  </a:lnTo>
                  <a:close/>
                </a:path>
              </a:pathLst>
            </a:custGeom>
            <a:solidFill>
              <a:srgbClr val="68BD6F"/>
            </a:solidFill>
            <a:ln>
              <a:noFill/>
            </a:ln>
          </p:spPr>
        </p:sp>
        <p:sp>
          <p:nvSpPr>
            <p:cNvPr id="382" name="Google Shape;382;p4"/>
            <p:cNvSpPr txBox="1"/>
            <p:nvPr/>
          </p:nvSpPr>
          <p:spPr>
            <a:xfrm>
              <a:off x="0" y="-38100"/>
              <a:ext cx="376030" cy="105512"/>
            </a:xfrm>
            <a:prstGeom prst="rect">
              <a:avLst/>
            </a:prstGeom>
            <a:noFill/>
            <a:ln>
              <a:noFill/>
            </a:ln>
          </p:spPr>
          <p:txBody>
            <a:bodyPr spcFirstLastPara="1" wrap="square" lIns="61350" tIns="61350" rIns="61350" bIns="61350"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383" name="Google Shape;383;p4"/>
          <p:cNvGrpSpPr/>
          <p:nvPr/>
        </p:nvGrpSpPr>
        <p:grpSpPr>
          <a:xfrm>
            <a:off x="12959499" y="3890078"/>
            <a:ext cx="1724718" cy="483948"/>
            <a:chOff x="0" y="-38100"/>
            <a:chExt cx="376030" cy="105512"/>
          </a:xfrm>
        </p:grpSpPr>
        <p:sp>
          <p:nvSpPr>
            <p:cNvPr id="384" name="Google Shape;384;p4"/>
            <p:cNvSpPr/>
            <p:nvPr/>
          </p:nvSpPr>
          <p:spPr>
            <a:xfrm>
              <a:off x="0" y="0"/>
              <a:ext cx="376030" cy="67412"/>
            </a:xfrm>
            <a:custGeom>
              <a:avLst/>
              <a:gdLst/>
              <a:ahLst/>
              <a:cxnLst/>
              <a:rect l="l" t="t" r="r" b="b"/>
              <a:pathLst>
                <a:path w="376030" h="67412" extrusionOk="0">
                  <a:moveTo>
                    <a:pt x="0" y="0"/>
                  </a:moveTo>
                  <a:lnTo>
                    <a:pt x="376030" y="0"/>
                  </a:lnTo>
                  <a:lnTo>
                    <a:pt x="376030" y="67412"/>
                  </a:lnTo>
                  <a:lnTo>
                    <a:pt x="0" y="67412"/>
                  </a:lnTo>
                  <a:close/>
                </a:path>
              </a:pathLst>
            </a:custGeom>
            <a:solidFill>
              <a:srgbClr val="68BD6F"/>
            </a:solidFill>
            <a:ln>
              <a:noFill/>
            </a:ln>
          </p:spPr>
        </p:sp>
        <p:sp>
          <p:nvSpPr>
            <p:cNvPr id="385" name="Google Shape;385;p4"/>
            <p:cNvSpPr txBox="1"/>
            <p:nvPr/>
          </p:nvSpPr>
          <p:spPr>
            <a:xfrm>
              <a:off x="0" y="-38100"/>
              <a:ext cx="376030" cy="105512"/>
            </a:xfrm>
            <a:prstGeom prst="rect">
              <a:avLst/>
            </a:prstGeom>
            <a:noFill/>
            <a:ln>
              <a:noFill/>
            </a:ln>
          </p:spPr>
          <p:txBody>
            <a:bodyPr spcFirstLastPara="1" wrap="square" lIns="61350" tIns="61350" rIns="61350" bIns="61350"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sp>
        <p:nvSpPr>
          <p:cNvPr id="386" name="Google Shape;386;p4"/>
          <p:cNvSpPr txBox="1"/>
          <p:nvPr/>
        </p:nvSpPr>
        <p:spPr>
          <a:xfrm>
            <a:off x="2698596" y="3904771"/>
            <a:ext cx="3860194" cy="673456"/>
          </a:xfrm>
          <a:prstGeom prst="rect">
            <a:avLst/>
          </a:prstGeom>
          <a:noFill/>
          <a:ln>
            <a:noFill/>
          </a:ln>
        </p:spPr>
        <p:txBody>
          <a:bodyPr spcFirstLastPara="1" wrap="square" lIns="0" tIns="0" rIns="0" bIns="0" anchor="t" anchorCtr="0">
            <a:spAutoFit/>
          </a:bodyPr>
          <a:lstStyle/>
          <a:p>
            <a:pPr marL="0" marR="0" lvl="0" indent="0" algn="l" rtl="0">
              <a:lnSpc>
                <a:spcPct val="104003"/>
              </a:lnSpc>
              <a:spcBef>
                <a:spcPts val="0"/>
              </a:spcBef>
              <a:spcAft>
                <a:spcPts val="0"/>
              </a:spcAft>
              <a:buNone/>
            </a:pPr>
            <a:r>
              <a:rPr lang="en-US" sz="2523" b="1">
                <a:solidFill>
                  <a:srgbClr val="000000"/>
                </a:solidFill>
                <a:latin typeface="Century Gothic"/>
                <a:ea typeface="Century Gothic"/>
                <a:cs typeface="Century Gothic"/>
                <a:sym typeface="Century Gothic"/>
              </a:rPr>
              <a:t>Ensures Continuous Health Services</a:t>
            </a:r>
            <a:endParaRPr/>
          </a:p>
        </p:txBody>
      </p:sp>
      <p:sp>
        <p:nvSpPr>
          <p:cNvPr id="387" name="Google Shape;387;p4"/>
          <p:cNvSpPr txBox="1"/>
          <p:nvPr/>
        </p:nvSpPr>
        <p:spPr>
          <a:xfrm>
            <a:off x="2698597" y="4640354"/>
            <a:ext cx="4896924" cy="1274715"/>
          </a:xfrm>
          <a:prstGeom prst="rect">
            <a:avLst/>
          </a:prstGeom>
          <a:noFill/>
          <a:ln>
            <a:noFill/>
          </a:ln>
        </p:spPr>
        <p:txBody>
          <a:bodyPr spcFirstLastPara="1" wrap="square" lIns="0" tIns="0" rIns="0" bIns="0" anchor="t" anchorCtr="0">
            <a:spAutoFit/>
          </a:bodyPr>
          <a:lstStyle/>
          <a:p>
            <a:pPr marL="0" marR="0" lvl="0" indent="0" algn="l" rtl="0">
              <a:lnSpc>
                <a:spcPct val="139989"/>
              </a:lnSpc>
              <a:spcBef>
                <a:spcPts val="0"/>
              </a:spcBef>
              <a:spcAft>
                <a:spcPts val="0"/>
              </a:spcAft>
              <a:buNone/>
            </a:pPr>
            <a:r>
              <a:rPr lang="en-US" sz="1818">
                <a:solidFill>
                  <a:srgbClr val="000000"/>
                </a:solidFill>
                <a:latin typeface="Century Gothic"/>
                <a:ea typeface="Century Gothic"/>
                <a:cs typeface="Century Gothic"/>
                <a:sym typeface="Century Gothic"/>
              </a:rPr>
              <a:t>When money is properly managed, PHCs can afford medicines, medical supplies, and staff salaries without unnecessary delays.</a:t>
            </a:r>
            <a:endParaRPr/>
          </a:p>
        </p:txBody>
      </p:sp>
      <p:sp>
        <p:nvSpPr>
          <p:cNvPr id="388" name="Google Shape;388;p4"/>
          <p:cNvSpPr txBox="1"/>
          <p:nvPr/>
        </p:nvSpPr>
        <p:spPr>
          <a:xfrm>
            <a:off x="8177900" y="3976606"/>
            <a:ext cx="3860194" cy="673456"/>
          </a:xfrm>
          <a:prstGeom prst="rect">
            <a:avLst/>
          </a:prstGeom>
          <a:noFill/>
          <a:ln>
            <a:noFill/>
          </a:ln>
        </p:spPr>
        <p:txBody>
          <a:bodyPr spcFirstLastPara="1" wrap="square" lIns="0" tIns="0" rIns="0" bIns="0" anchor="t" anchorCtr="0">
            <a:spAutoFit/>
          </a:bodyPr>
          <a:lstStyle/>
          <a:p>
            <a:pPr marL="0" marR="0" lvl="0" indent="0" algn="l" rtl="0">
              <a:lnSpc>
                <a:spcPct val="104003"/>
              </a:lnSpc>
              <a:spcBef>
                <a:spcPts val="0"/>
              </a:spcBef>
              <a:spcAft>
                <a:spcPts val="0"/>
              </a:spcAft>
              <a:buNone/>
            </a:pPr>
            <a:r>
              <a:rPr lang="en-US" sz="2523" b="1">
                <a:solidFill>
                  <a:srgbClr val="000000"/>
                </a:solidFill>
                <a:latin typeface="Century Gothic"/>
                <a:ea typeface="Century Gothic"/>
                <a:cs typeface="Century Gothic"/>
                <a:sym typeface="Century Gothic"/>
              </a:rPr>
              <a:t>Prevents Misuse and Loss of Money</a:t>
            </a:r>
            <a:endParaRPr/>
          </a:p>
        </p:txBody>
      </p:sp>
      <p:sp>
        <p:nvSpPr>
          <p:cNvPr id="389" name="Google Shape;389;p4"/>
          <p:cNvSpPr txBox="1"/>
          <p:nvPr/>
        </p:nvSpPr>
        <p:spPr>
          <a:xfrm>
            <a:off x="8176281" y="4640354"/>
            <a:ext cx="4363574" cy="1274715"/>
          </a:xfrm>
          <a:prstGeom prst="rect">
            <a:avLst/>
          </a:prstGeom>
          <a:noFill/>
          <a:ln>
            <a:noFill/>
          </a:ln>
        </p:spPr>
        <p:txBody>
          <a:bodyPr spcFirstLastPara="1" wrap="square" lIns="0" tIns="0" rIns="0" bIns="0" anchor="t" anchorCtr="0">
            <a:spAutoFit/>
          </a:bodyPr>
          <a:lstStyle/>
          <a:p>
            <a:pPr marL="0" marR="0" lvl="0" indent="0" algn="l" rtl="0">
              <a:lnSpc>
                <a:spcPct val="139989"/>
              </a:lnSpc>
              <a:spcBef>
                <a:spcPts val="0"/>
              </a:spcBef>
              <a:spcAft>
                <a:spcPts val="0"/>
              </a:spcAft>
              <a:buNone/>
            </a:pPr>
            <a:r>
              <a:rPr lang="en-US" sz="1818">
                <a:solidFill>
                  <a:srgbClr val="000000"/>
                </a:solidFill>
                <a:latin typeface="Century Gothic"/>
                <a:ea typeface="Century Gothic"/>
                <a:cs typeface="Century Gothic"/>
                <a:sym typeface="Century Gothic"/>
              </a:rPr>
              <a:t>By keeping proper records and following financial rules, PHCs avoid fraud, overspending, and other financial problems</a:t>
            </a:r>
            <a:endParaRPr/>
          </a:p>
        </p:txBody>
      </p:sp>
      <p:sp>
        <p:nvSpPr>
          <p:cNvPr id="390" name="Google Shape;390;p4"/>
          <p:cNvSpPr txBox="1"/>
          <p:nvPr/>
        </p:nvSpPr>
        <p:spPr>
          <a:xfrm>
            <a:off x="700619" y="2521026"/>
            <a:ext cx="10751800" cy="695127"/>
          </a:xfrm>
          <a:prstGeom prst="rect">
            <a:avLst/>
          </a:prstGeom>
          <a:noFill/>
          <a:ln>
            <a:noFill/>
          </a:ln>
        </p:spPr>
        <p:txBody>
          <a:bodyPr spcFirstLastPara="1" wrap="square" lIns="0" tIns="0" rIns="0" bIns="0" anchor="t" anchorCtr="0">
            <a:spAutoFit/>
          </a:bodyPr>
          <a:lstStyle/>
          <a:p>
            <a:pPr marL="0" marR="0" lvl="0" indent="0" algn="l" rtl="0">
              <a:lnSpc>
                <a:spcPct val="139950"/>
              </a:lnSpc>
              <a:spcBef>
                <a:spcPts val="0"/>
              </a:spcBef>
              <a:spcAft>
                <a:spcPts val="0"/>
              </a:spcAft>
              <a:buNone/>
            </a:pPr>
            <a:r>
              <a:rPr lang="en-US" sz="2020">
                <a:solidFill>
                  <a:srgbClr val="000000"/>
                </a:solidFill>
                <a:latin typeface="Century Gothic"/>
                <a:ea typeface="Century Gothic"/>
                <a:cs typeface="Century Gothic"/>
                <a:sym typeface="Century Gothic"/>
              </a:rPr>
              <a:t>Proper financial management in PHCs ensures that funds are used correctly to ensure health services are available in the community. It has the following importance :</a:t>
            </a:r>
            <a:endParaRPr/>
          </a:p>
        </p:txBody>
      </p:sp>
      <p:sp>
        <p:nvSpPr>
          <p:cNvPr id="391" name="Google Shape;391;p4"/>
          <p:cNvSpPr txBox="1"/>
          <p:nvPr/>
        </p:nvSpPr>
        <p:spPr>
          <a:xfrm>
            <a:off x="13118580" y="3962179"/>
            <a:ext cx="3345374" cy="673456"/>
          </a:xfrm>
          <a:prstGeom prst="rect">
            <a:avLst/>
          </a:prstGeom>
          <a:noFill/>
          <a:ln>
            <a:noFill/>
          </a:ln>
        </p:spPr>
        <p:txBody>
          <a:bodyPr spcFirstLastPara="1" wrap="square" lIns="0" tIns="0" rIns="0" bIns="0" anchor="t" anchorCtr="0">
            <a:spAutoFit/>
          </a:bodyPr>
          <a:lstStyle/>
          <a:p>
            <a:pPr marL="0" marR="0" lvl="0" indent="0" algn="l" rtl="0">
              <a:lnSpc>
                <a:spcPct val="104003"/>
              </a:lnSpc>
              <a:spcBef>
                <a:spcPts val="0"/>
              </a:spcBef>
              <a:spcAft>
                <a:spcPts val="0"/>
              </a:spcAft>
              <a:buNone/>
            </a:pPr>
            <a:r>
              <a:rPr lang="en-US" sz="2523" b="1">
                <a:solidFill>
                  <a:srgbClr val="000000"/>
                </a:solidFill>
                <a:latin typeface="Century Gothic"/>
                <a:ea typeface="Century Gothic"/>
                <a:cs typeface="Century Gothic"/>
                <a:sym typeface="Century Gothic"/>
              </a:rPr>
              <a:t>Helps in Planning and Budgeting</a:t>
            </a:r>
            <a:endParaRPr/>
          </a:p>
        </p:txBody>
      </p:sp>
      <p:sp>
        <p:nvSpPr>
          <p:cNvPr id="392" name="Google Shape;392;p4"/>
          <p:cNvSpPr txBox="1"/>
          <p:nvPr/>
        </p:nvSpPr>
        <p:spPr>
          <a:xfrm>
            <a:off x="13116961" y="4625926"/>
            <a:ext cx="4363574" cy="1598461"/>
          </a:xfrm>
          <a:prstGeom prst="rect">
            <a:avLst/>
          </a:prstGeom>
          <a:noFill/>
          <a:ln>
            <a:noFill/>
          </a:ln>
        </p:spPr>
        <p:txBody>
          <a:bodyPr spcFirstLastPara="1" wrap="square" lIns="0" tIns="0" rIns="0" bIns="0" anchor="t" anchorCtr="0">
            <a:spAutoFit/>
          </a:bodyPr>
          <a:lstStyle/>
          <a:p>
            <a:pPr marL="0" marR="0" lvl="0" indent="0" algn="l" rtl="0">
              <a:lnSpc>
                <a:spcPct val="139989"/>
              </a:lnSpc>
              <a:spcBef>
                <a:spcPts val="0"/>
              </a:spcBef>
              <a:spcAft>
                <a:spcPts val="0"/>
              </a:spcAft>
              <a:buNone/>
            </a:pPr>
            <a:r>
              <a:rPr lang="en-US" sz="1818">
                <a:solidFill>
                  <a:srgbClr val="000000"/>
                </a:solidFill>
                <a:latin typeface="Century Gothic"/>
                <a:ea typeface="Century Gothic"/>
                <a:cs typeface="Century Gothic"/>
                <a:sym typeface="Century Gothic"/>
              </a:rPr>
              <a:t>Knowing how much money is available and what it is meant for helps PHCs plan their expenses, such as buying equipment and maintaining the facility.</a:t>
            </a:r>
            <a:endParaRPr/>
          </a:p>
        </p:txBody>
      </p:sp>
      <p:sp>
        <p:nvSpPr>
          <p:cNvPr id="393" name="Google Shape;393;p4"/>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84</a:t>
            </a:fld>
            <a:endParaRPr sz="1616">
              <a:solidFill>
                <a:schemeClr val="dk1"/>
              </a:solidFill>
            </a:endParaRPr>
          </a:p>
        </p:txBody>
      </p:sp>
      <p:pic>
        <p:nvPicPr>
          <p:cNvPr id="394" name="Google Shape;394;p4"/>
          <p:cNvPicPr preferRelativeResize="0"/>
          <p:nvPr/>
        </p:nvPicPr>
        <p:blipFill rotWithShape="1">
          <a:blip r:embed="rId6">
            <a:alphaModFix/>
          </a:blip>
          <a:srcRect/>
          <a:stretch/>
        </p:blipFill>
        <p:spPr>
          <a:xfrm>
            <a:off x="151067" y="96599"/>
            <a:ext cx="1601533" cy="641178"/>
          </a:xfrm>
          <a:prstGeom prst="rect">
            <a:avLst/>
          </a:prstGeom>
          <a:noFill/>
          <a:ln>
            <a:noFill/>
          </a:ln>
        </p:spPr>
      </p:pic>
    </p:spTree>
  </p:cSld>
  <p:clrMapOvr>
    <a:masterClrMapping/>
  </p:clrMapOvr>
  <p:transition>
    <p:push/>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399" name="Google Shape;399;p5"/>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nvGrpSpPr>
          <p:cNvPr id="400" name="Google Shape;400;p5"/>
          <p:cNvGrpSpPr/>
          <p:nvPr/>
        </p:nvGrpSpPr>
        <p:grpSpPr>
          <a:xfrm>
            <a:off x="525888" y="1864271"/>
            <a:ext cx="7215653" cy="5837732"/>
            <a:chOff x="-101599" y="-192881"/>
            <a:chExt cx="9527417" cy="9052469"/>
          </a:xfrm>
        </p:grpSpPr>
        <p:grpSp>
          <p:nvGrpSpPr>
            <p:cNvPr id="401" name="Google Shape;401;p5"/>
            <p:cNvGrpSpPr/>
            <p:nvPr/>
          </p:nvGrpSpPr>
          <p:grpSpPr>
            <a:xfrm>
              <a:off x="-101599" y="-192881"/>
              <a:ext cx="9527417" cy="9052469"/>
              <a:chOff x="-20069" y="-38100"/>
              <a:chExt cx="1881959" cy="1788142"/>
            </a:xfrm>
          </p:grpSpPr>
          <p:sp>
            <p:nvSpPr>
              <p:cNvPr id="402" name="Google Shape;402;p5"/>
              <p:cNvSpPr/>
              <p:nvPr/>
            </p:nvSpPr>
            <p:spPr>
              <a:xfrm>
                <a:off x="-20069" y="0"/>
                <a:ext cx="1861890" cy="1750042"/>
              </a:xfrm>
              <a:custGeom>
                <a:avLst/>
                <a:gdLst/>
                <a:ahLst/>
                <a:cxnLst/>
                <a:rect l="l" t="t" r="r" b="b"/>
                <a:pathLst>
                  <a:path w="1861890" h="1750042" extrusionOk="0">
                    <a:moveTo>
                      <a:pt x="0" y="0"/>
                    </a:moveTo>
                    <a:lnTo>
                      <a:pt x="1861890" y="0"/>
                    </a:lnTo>
                    <a:lnTo>
                      <a:pt x="1861890" y="1750042"/>
                    </a:lnTo>
                    <a:lnTo>
                      <a:pt x="0" y="1750042"/>
                    </a:lnTo>
                    <a:close/>
                  </a:path>
                </a:pathLst>
              </a:custGeom>
              <a:solidFill>
                <a:srgbClr val="000000">
                  <a:alpha val="0"/>
                </a:srgbClr>
              </a:solidFill>
              <a:ln w="19050" cap="sq" cmpd="sng">
                <a:solidFill>
                  <a:srgbClr val="000000"/>
                </a:solidFill>
                <a:prstDash val="dash"/>
                <a:miter lim="8000"/>
                <a:headEnd type="none" w="sm" len="sm"/>
                <a:tailEnd type="none" w="sm" len="sm"/>
              </a:ln>
            </p:spPr>
          </p:sp>
          <p:sp>
            <p:nvSpPr>
              <p:cNvPr id="403" name="Google Shape;403;p5"/>
              <p:cNvSpPr txBox="1"/>
              <p:nvPr/>
            </p:nvSpPr>
            <p:spPr>
              <a:xfrm>
                <a:off x="0" y="-38100"/>
                <a:ext cx="1861890" cy="1788142"/>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404" name="Google Shape;404;p5"/>
            <p:cNvGrpSpPr/>
            <p:nvPr/>
          </p:nvGrpSpPr>
          <p:grpSpPr>
            <a:xfrm>
              <a:off x="186677" y="77132"/>
              <a:ext cx="8957905" cy="8518291"/>
              <a:chOff x="0" y="-38100"/>
              <a:chExt cx="1769463" cy="1682625"/>
            </a:xfrm>
          </p:grpSpPr>
          <p:sp>
            <p:nvSpPr>
              <p:cNvPr id="405" name="Google Shape;405;p5"/>
              <p:cNvSpPr/>
              <p:nvPr/>
            </p:nvSpPr>
            <p:spPr>
              <a:xfrm>
                <a:off x="0" y="0"/>
                <a:ext cx="1769463" cy="1644525"/>
              </a:xfrm>
              <a:custGeom>
                <a:avLst/>
                <a:gdLst/>
                <a:ahLst/>
                <a:cxnLst/>
                <a:rect l="l" t="t" r="r" b="b"/>
                <a:pathLst>
                  <a:path w="1769463" h="1644525" extrusionOk="0">
                    <a:moveTo>
                      <a:pt x="0" y="0"/>
                    </a:moveTo>
                    <a:lnTo>
                      <a:pt x="1769463" y="0"/>
                    </a:lnTo>
                    <a:lnTo>
                      <a:pt x="1769463" y="1644525"/>
                    </a:lnTo>
                    <a:lnTo>
                      <a:pt x="0" y="1644525"/>
                    </a:lnTo>
                    <a:close/>
                  </a:path>
                </a:pathLst>
              </a:custGeom>
              <a:solidFill>
                <a:srgbClr val="E5F2E1"/>
              </a:solidFill>
              <a:ln>
                <a:noFill/>
              </a:ln>
            </p:spPr>
          </p:sp>
          <p:sp>
            <p:nvSpPr>
              <p:cNvPr id="406" name="Google Shape;406;p5"/>
              <p:cNvSpPr txBox="1"/>
              <p:nvPr/>
            </p:nvSpPr>
            <p:spPr>
              <a:xfrm>
                <a:off x="0" y="-38100"/>
                <a:ext cx="1769463" cy="1682625"/>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sp>
          <p:nvSpPr>
            <p:cNvPr id="407" name="Google Shape;407;p5"/>
            <p:cNvSpPr/>
            <p:nvPr/>
          </p:nvSpPr>
          <p:spPr>
            <a:xfrm>
              <a:off x="186677" y="270013"/>
              <a:ext cx="8957905" cy="8325410"/>
            </a:xfrm>
            <a:custGeom>
              <a:avLst/>
              <a:gdLst/>
              <a:ahLst/>
              <a:cxnLst/>
              <a:rect l="l" t="t" r="r" b="b"/>
              <a:pathLst>
                <a:path w="8957905" h="8325410" extrusionOk="0">
                  <a:moveTo>
                    <a:pt x="0" y="0"/>
                  </a:moveTo>
                  <a:lnTo>
                    <a:pt x="8957905" y="0"/>
                  </a:lnTo>
                  <a:lnTo>
                    <a:pt x="8957905" y="8325410"/>
                  </a:lnTo>
                  <a:lnTo>
                    <a:pt x="0" y="8325410"/>
                  </a:lnTo>
                  <a:lnTo>
                    <a:pt x="0" y="0"/>
                  </a:lnTo>
                  <a:close/>
                </a:path>
              </a:pathLst>
            </a:custGeom>
            <a:blipFill rotWithShape="1">
              <a:blip r:embed="rId4">
                <a:alphaModFix amt="8999"/>
              </a:blip>
              <a:stretch>
                <a:fillRect l="-11957" r="-11956"/>
              </a:stretch>
            </a:blipFill>
            <a:ln>
              <a:noFill/>
            </a:ln>
          </p:spPr>
        </p:sp>
      </p:grpSp>
      <p:grpSp>
        <p:nvGrpSpPr>
          <p:cNvPr id="408" name="Google Shape;408;p5"/>
          <p:cNvGrpSpPr/>
          <p:nvPr/>
        </p:nvGrpSpPr>
        <p:grpSpPr>
          <a:xfrm>
            <a:off x="8811082" y="4464606"/>
            <a:ext cx="9130799" cy="5626081"/>
            <a:chOff x="0" y="-192881"/>
            <a:chExt cx="12660578" cy="7736681"/>
          </a:xfrm>
        </p:grpSpPr>
        <p:grpSp>
          <p:nvGrpSpPr>
            <p:cNvPr id="409" name="Google Shape;409;p5"/>
            <p:cNvGrpSpPr/>
            <p:nvPr/>
          </p:nvGrpSpPr>
          <p:grpSpPr>
            <a:xfrm>
              <a:off x="0" y="-192881"/>
              <a:ext cx="12660578" cy="7736681"/>
              <a:chOff x="0" y="-38100"/>
              <a:chExt cx="2500855" cy="1528233"/>
            </a:xfrm>
          </p:grpSpPr>
          <p:sp>
            <p:nvSpPr>
              <p:cNvPr id="410" name="Google Shape;410;p5"/>
              <p:cNvSpPr/>
              <p:nvPr/>
            </p:nvSpPr>
            <p:spPr>
              <a:xfrm>
                <a:off x="27958" y="41803"/>
                <a:ext cx="2451088" cy="1407513"/>
              </a:xfrm>
              <a:custGeom>
                <a:avLst/>
                <a:gdLst/>
                <a:ahLst/>
                <a:cxnLst/>
                <a:rect l="l" t="t" r="r" b="b"/>
                <a:pathLst>
                  <a:path w="2500855" h="1490133" extrusionOk="0">
                    <a:moveTo>
                      <a:pt x="0" y="0"/>
                    </a:moveTo>
                    <a:lnTo>
                      <a:pt x="2500855" y="0"/>
                    </a:lnTo>
                    <a:lnTo>
                      <a:pt x="2500855" y="1490133"/>
                    </a:lnTo>
                    <a:lnTo>
                      <a:pt x="0" y="1490133"/>
                    </a:lnTo>
                    <a:close/>
                  </a:path>
                </a:pathLst>
              </a:custGeom>
              <a:solidFill>
                <a:srgbClr val="000000">
                  <a:alpha val="0"/>
                </a:srgbClr>
              </a:solidFill>
              <a:ln w="19050" cap="sq" cmpd="sng">
                <a:solidFill>
                  <a:srgbClr val="000000"/>
                </a:solidFill>
                <a:prstDash val="dash"/>
                <a:miter lim="8000"/>
                <a:headEnd type="none" w="sm" len="sm"/>
                <a:tailEnd type="none" w="sm" len="sm"/>
              </a:ln>
            </p:spPr>
          </p:sp>
          <p:sp>
            <p:nvSpPr>
              <p:cNvPr id="411" name="Google Shape;411;p5"/>
              <p:cNvSpPr txBox="1"/>
              <p:nvPr/>
            </p:nvSpPr>
            <p:spPr>
              <a:xfrm>
                <a:off x="0" y="-38100"/>
                <a:ext cx="2500855" cy="1528233"/>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412" name="Google Shape;412;p5"/>
            <p:cNvGrpSpPr/>
            <p:nvPr/>
          </p:nvGrpSpPr>
          <p:grpSpPr>
            <a:xfrm>
              <a:off x="473590" y="197518"/>
              <a:ext cx="11722812" cy="6928018"/>
              <a:chOff x="0" y="-38100"/>
              <a:chExt cx="2315617" cy="1368497"/>
            </a:xfrm>
          </p:grpSpPr>
          <p:sp>
            <p:nvSpPr>
              <p:cNvPr id="413" name="Google Shape;413;p5"/>
              <p:cNvSpPr/>
              <p:nvPr/>
            </p:nvSpPr>
            <p:spPr>
              <a:xfrm>
                <a:off x="0" y="0"/>
                <a:ext cx="2315617" cy="1330397"/>
              </a:xfrm>
              <a:custGeom>
                <a:avLst/>
                <a:gdLst/>
                <a:ahLst/>
                <a:cxnLst/>
                <a:rect l="l" t="t" r="r" b="b"/>
                <a:pathLst>
                  <a:path w="2315617" h="1330397" extrusionOk="0">
                    <a:moveTo>
                      <a:pt x="0" y="0"/>
                    </a:moveTo>
                    <a:lnTo>
                      <a:pt x="2315617" y="0"/>
                    </a:lnTo>
                    <a:lnTo>
                      <a:pt x="2315617" y="1330397"/>
                    </a:lnTo>
                    <a:lnTo>
                      <a:pt x="0" y="1330397"/>
                    </a:lnTo>
                    <a:close/>
                  </a:path>
                </a:pathLst>
              </a:custGeom>
              <a:solidFill>
                <a:srgbClr val="E5F2E1"/>
              </a:solidFill>
              <a:ln>
                <a:noFill/>
              </a:ln>
            </p:spPr>
          </p:sp>
          <p:sp>
            <p:nvSpPr>
              <p:cNvPr id="414" name="Google Shape;414;p5"/>
              <p:cNvSpPr txBox="1"/>
              <p:nvPr/>
            </p:nvSpPr>
            <p:spPr>
              <a:xfrm>
                <a:off x="0" y="-38100"/>
                <a:ext cx="2315617" cy="1368497"/>
              </a:xfrm>
              <a:prstGeom prst="rect">
                <a:avLst/>
              </a:prstGeom>
              <a:noFill/>
              <a:ln>
                <a:noFill/>
              </a:ln>
            </p:spPr>
            <p:txBody>
              <a:bodyPr spcFirstLastPara="1" wrap="square" lIns="51275" tIns="51275" rIns="51275" bIns="51275"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sp>
          <p:nvSpPr>
            <p:cNvPr id="415" name="Google Shape;415;p5"/>
            <p:cNvSpPr/>
            <p:nvPr/>
          </p:nvSpPr>
          <p:spPr>
            <a:xfrm>
              <a:off x="473590" y="390399"/>
              <a:ext cx="11708988" cy="6735137"/>
            </a:xfrm>
            <a:custGeom>
              <a:avLst/>
              <a:gdLst/>
              <a:ahLst/>
              <a:cxnLst/>
              <a:rect l="l" t="t" r="r" b="b"/>
              <a:pathLst>
                <a:path w="11708988" h="6735137" extrusionOk="0">
                  <a:moveTo>
                    <a:pt x="0" y="0"/>
                  </a:moveTo>
                  <a:lnTo>
                    <a:pt x="11708988" y="0"/>
                  </a:lnTo>
                  <a:lnTo>
                    <a:pt x="11708988" y="6735136"/>
                  </a:lnTo>
                  <a:lnTo>
                    <a:pt x="0" y="6735136"/>
                  </a:lnTo>
                  <a:lnTo>
                    <a:pt x="0" y="0"/>
                  </a:lnTo>
                  <a:close/>
                </a:path>
              </a:pathLst>
            </a:custGeom>
            <a:blipFill rotWithShape="1">
              <a:blip r:embed="rId5">
                <a:alphaModFix amt="8999"/>
              </a:blip>
              <a:stretch>
                <a:fillRect t="-5304" b="-5303"/>
              </a:stretch>
            </a:blipFill>
            <a:ln>
              <a:noFill/>
            </a:ln>
          </p:spPr>
        </p:sp>
      </p:grpSp>
      <p:sp>
        <p:nvSpPr>
          <p:cNvPr id="416" name="Google Shape;416;p5"/>
          <p:cNvSpPr txBox="1"/>
          <p:nvPr/>
        </p:nvSpPr>
        <p:spPr>
          <a:xfrm>
            <a:off x="591045" y="1072589"/>
            <a:ext cx="6968793" cy="621591"/>
          </a:xfrm>
          <a:prstGeom prst="rect">
            <a:avLst/>
          </a:prstGeom>
          <a:noFill/>
          <a:ln>
            <a:noFill/>
          </a:ln>
        </p:spPr>
        <p:txBody>
          <a:bodyPr spcFirstLastPara="1" wrap="square" lIns="0" tIns="0" rIns="0" bIns="0" anchor="t" anchorCtr="0">
            <a:spAutoFit/>
          </a:bodyPr>
          <a:lstStyle/>
          <a:p>
            <a:pPr marL="0" marR="0" lvl="0" indent="0" algn="l" rtl="0">
              <a:lnSpc>
                <a:spcPct val="120009"/>
              </a:lnSpc>
              <a:spcBef>
                <a:spcPts val="0"/>
              </a:spcBef>
              <a:spcAft>
                <a:spcPts val="0"/>
              </a:spcAft>
              <a:buNone/>
            </a:pPr>
            <a:r>
              <a:rPr lang="en-US" sz="4038">
                <a:solidFill>
                  <a:srgbClr val="1C5C2B"/>
                </a:solidFill>
                <a:latin typeface="Century Gothic"/>
                <a:ea typeface="Century Gothic"/>
                <a:cs typeface="Century Gothic"/>
                <a:sym typeface="Century Gothic"/>
              </a:rPr>
              <a:t>PHC FUNDING</a:t>
            </a:r>
            <a:endParaRPr/>
          </a:p>
        </p:txBody>
      </p:sp>
      <p:sp>
        <p:nvSpPr>
          <p:cNvPr id="417" name="Google Shape;417;p5"/>
          <p:cNvSpPr txBox="1"/>
          <p:nvPr/>
        </p:nvSpPr>
        <p:spPr>
          <a:xfrm>
            <a:off x="1128699" y="2900447"/>
            <a:ext cx="6015365" cy="4373735"/>
          </a:xfrm>
          <a:prstGeom prst="rect">
            <a:avLst/>
          </a:prstGeom>
          <a:noFill/>
          <a:ln>
            <a:noFill/>
          </a:ln>
        </p:spPr>
        <p:txBody>
          <a:bodyPr spcFirstLastPara="1" wrap="square" lIns="0" tIns="0" rIns="0" bIns="0" anchor="t" anchorCtr="0">
            <a:spAutoFit/>
          </a:bodyPr>
          <a:lstStyle/>
          <a:p>
            <a:pPr marL="523235" marR="0" lvl="1" indent="-261617" algn="l" rtl="0">
              <a:lnSpc>
                <a:spcPct val="139991"/>
              </a:lnSpc>
              <a:spcBef>
                <a:spcPts val="0"/>
              </a:spcBef>
              <a:spcAft>
                <a:spcPts val="0"/>
              </a:spcAft>
              <a:buClr>
                <a:srgbClr val="000000"/>
              </a:buClr>
              <a:buSzPts val="2423"/>
              <a:buFont typeface="Arial"/>
              <a:buChar char="•"/>
            </a:pPr>
            <a:r>
              <a:rPr lang="en-US" sz="2423" b="0" i="0" u="none" strike="noStrike" cap="none">
                <a:solidFill>
                  <a:srgbClr val="000000"/>
                </a:solidFill>
                <a:latin typeface="Century Gothic"/>
                <a:ea typeface="Century Gothic"/>
                <a:cs typeface="Century Gothic"/>
                <a:sym typeface="Century Gothic"/>
              </a:rPr>
              <a:t>Primary Health Care (PHC) centers in Nigeria are the foundation of the country’s healthcare system, providing essential medical services to millions.</a:t>
            </a:r>
            <a:endParaRPr/>
          </a:p>
          <a:p>
            <a:pPr marL="0" marR="0" lvl="0" indent="0" algn="l" rtl="0">
              <a:lnSpc>
                <a:spcPct val="139991"/>
              </a:lnSpc>
              <a:spcBef>
                <a:spcPts val="0"/>
              </a:spcBef>
              <a:spcAft>
                <a:spcPts val="0"/>
              </a:spcAft>
              <a:buNone/>
            </a:pPr>
            <a:endParaRPr sz="2423">
              <a:solidFill>
                <a:srgbClr val="000000"/>
              </a:solidFill>
              <a:latin typeface="Century Gothic"/>
              <a:ea typeface="Century Gothic"/>
              <a:cs typeface="Century Gothic"/>
              <a:sym typeface="Century Gothic"/>
            </a:endParaRPr>
          </a:p>
          <a:p>
            <a:pPr marL="523235" marR="0" lvl="1" indent="-261617" algn="l" rtl="0">
              <a:lnSpc>
                <a:spcPct val="139991"/>
              </a:lnSpc>
              <a:spcBef>
                <a:spcPts val="0"/>
              </a:spcBef>
              <a:spcAft>
                <a:spcPts val="0"/>
              </a:spcAft>
              <a:buClr>
                <a:srgbClr val="000000"/>
              </a:buClr>
              <a:buSzPts val="2423"/>
              <a:buFont typeface="Arial"/>
              <a:buChar char="•"/>
            </a:pPr>
            <a:r>
              <a:rPr lang="en-US" sz="2423" b="1" i="0" u="none" strike="noStrike" cap="none">
                <a:solidFill>
                  <a:srgbClr val="000000"/>
                </a:solidFill>
                <a:latin typeface="Century Gothic"/>
                <a:ea typeface="Century Gothic"/>
                <a:cs typeface="Century Gothic"/>
                <a:sym typeface="Century Gothic"/>
              </a:rPr>
              <a:t>Funding is crucial for PHCs to deliver health services</a:t>
            </a:r>
            <a:r>
              <a:rPr lang="en-US" sz="2423" b="0" i="0" u="none" strike="noStrike" cap="none">
                <a:solidFill>
                  <a:srgbClr val="000000"/>
                </a:solidFill>
                <a:latin typeface="Century Gothic"/>
                <a:ea typeface="Century Gothic"/>
                <a:cs typeface="Century Gothic"/>
                <a:sym typeface="Century Gothic"/>
              </a:rPr>
              <a:t>, but challenges have historically limited their effectiveness.</a:t>
            </a:r>
            <a:endParaRPr/>
          </a:p>
        </p:txBody>
      </p:sp>
      <p:sp>
        <p:nvSpPr>
          <p:cNvPr id="418" name="Google Shape;418;p5"/>
          <p:cNvSpPr txBox="1"/>
          <p:nvPr/>
        </p:nvSpPr>
        <p:spPr>
          <a:xfrm>
            <a:off x="9759581" y="5553687"/>
            <a:ext cx="7713743" cy="3561937"/>
          </a:xfrm>
          <a:prstGeom prst="rect">
            <a:avLst/>
          </a:prstGeom>
          <a:noFill/>
          <a:ln>
            <a:noFill/>
          </a:ln>
        </p:spPr>
        <p:txBody>
          <a:bodyPr spcFirstLastPara="1" wrap="square" lIns="0" tIns="0" rIns="0" bIns="0" anchor="t" anchorCtr="0">
            <a:spAutoFit/>
          </a:bodyPr>
          <a:lstStyle/>
          <a:p>
            <a:pPr marL="545039" marR="0" lvl="1" indent="-272520" algn="l" rtl="0">
              <a:lnSpc>
                <a:spcPct val="140031"/>
              </a:lnSpc>
              <a:spcBef>
                <a:spcPts val="0"/>
              </a:spcBef>
              <a:spcAft>
                <a:spcPts val="0"/>
              </a:spcAft>
              <a:buClr>
                <a:srgbClr val="000000"/>
              </a:buClr>
              <a:buSzPts val="2523"/>
              <a:buFont typeface="Arial"/>
              <a:buChar char="•"/>
            </a:pPr>
            <a:r>
              <a:rPr lang="en-US" sz="2523" b="0" i="0" u="none" strike="noStrike" cap="none">
                <a:solidFill>
                  <a:srgbClr val="000000"/>
                </a:solidFill>
                <a:latin typeface="Century Gothic"/>
                <a:ea typeface="Century Gothic"/>
                <a:cs typeface="Century Gothic"/>
                <a:sym typeface="Century Gothic"/>
              </a:rPr>
              <a:t>To address these challenges, the Nigerian government established the </a:t>
            </a:r>
            <a:r>
              <a:rPr lang="en-US" sz="2523" b="1" i="0" u="none" strike="noStrike" cap="none">
                <a:solidFill>
                  <a:srgbClr val="000000"/>
                </a:solidFill>
                <a:latin typeface="Century Gothic"/>
                <a:ea typeface="Century Gothic"/>
                <a:cs typeface="Century Gothic"/>
                <a:sym typeface="Century Gothic"/>
              </a:rPr>
              <a:t>Basic Health Care Provision Fund (BHCPF) </a:t>
            </a:r>
            <a:r>
              <a:rPr lang="en-US" sz="2523" b="0" i="0" u="none" strike="noStrike" cap="none">
                <a:solidFill>
                  <a:srgbClr val="000000"/>
                </a:solidFill>
                <a:latin typeface="Century Gothic"/>
                <a:ea typeface="Century Gothic"/>
                <a:cs typeface="Century Gothic"/>
                <a:sym typeface="Century Gothic"/>
              </a:rPr>
              <a:t>as a dedicated financing mechanism.</a:t>
            </a:r>
            <a:endParaRPr/>
          </a:p>
          <a:p>
            <a:pPr marL="0" marR="0" lvl="0" indent="0" algn="l" rtl="0">
              <a:lnSpc>
                <a:spcPct val="140031"/>
              </a:lnSpc>
              <a:spcBef>
                <a:spcPts val="0"/>
              </a:spcBef>
              <a:spcAft>
                <a:spcPts val="0"/>
              </a:spcAft>
              <a:buNone/>
            </a:pPr>
            <a:endParaRPr sz="2523">
              <a:solidFill>
                <a:srgbClr val="000000"/>
              </a:solidFill>
              <a:latin typeface="Century Gothic"/>
              <a:ea typeface="Century Gothic"/>
              <a:cs typeface="Century Gothic"/>
              <a:sym typeface="Century Gothic"/>
            </a:endParaRPr>
          </a:p>
          <a:p>
            <a:pPr marL="545039" marR="0" lvl="1" indent="-272520" algn="l" rtl="0">
              <a:lnSpc>
                <a:spcPct val="140031"/>
              </a:lnSpc>
              <a:spcBef>
                <a:spcPts val="0"/>
              </a:spcBef>
              <a:spcAft>
                <a:spcPts val="0"/>
              </a:spcAft>
              <a:buClr>
                <a:srgbClr val="000000"/>
              </a:buClr>
              <a:buSzPts val="2523"/>
              <a:buFont typeface="Arial"/>
              <a:buChar char="•"/>
            </a:pPr>
            <a:r>
              <a:rPr lang="en-US" sz="2523" b="0" i="0" u="none" strike="noStrike" cap="none">
                <a:solidFill>
                  <a:srgbClr val="000000"/>
                </a:solidFill>
                <a:latin typeface="Century Gothic"/>
                <a:ea typeface="Century Gothic"/>
                <a:cs typeface="Century Gothic"/>
                <a:sym typeface="Century Gothic"/>
              </a:rPr>
              <a:t>The BHCPF aims to strengthen PHCs, improve healthcare access, and reduce financial barriers, especially for vulnerable populations.</a:t>
            </a:r>
            <a:endParaRPr/>
          </a:p>
        </p:txBody>
      </p:sp>
      <p:pic>
        <p:nvPicPr>
          <p:cNvPr id="419" name="Google Shape;419;p5"/>
          <p:cNvPicPr preferRelativeResize="0"/>
          <p:nvPr/>
        </p:nvPicPr>
        <p:blipFill rotWithShape="1">
          <a:blip r:embed="rId6">
            <a:alphaModFix/>
          </a:blip>
          <a:srcRect/>
          <a:stretch/>
        </p:blipFill>
        <p:spPr>
          <a:xfrm>
            <a:off x="11125200" y="626059"/>
            <a:ext cx="6252175" cy="4168117"/>
          </a:xfrm>
          <a:prstGeom prst="rect">
            <a:avLst/>
          </a:prstGeom>
          <a:noFill/>
          <a:ln>
            <a:noFill/>
          </a:ln>
        </p:spPr>
      </p:pic>
      <p:sp>
        <p:nvSpPr>
          <p:cNvPr id="420" name="Google Shape;420;p5"/>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85</a:t>
            </a:fld>
            <a:endParaRPr sz="1616">
              <a:solidFill>
                <a:schemeClr val="dk1"/>
              </a:solidFill>
            </a:endParaRPr>
          </a:p>
        </p:txBody>
      </p:sp>
      <p:pic>
        <p:nvPicPr>
          <p:cNvPr id="421" name="Google Shape;421;p5"/>
          <p:cNvPicPr preferRelativeResize="0"/>
          <p:nvPr/>
        </p:nvPicPr>
        <p:blipFill rotWithShape="1">
          <a:blip r:embed="rId7">
            <a:alphaModFix/>
          </a:blip>
          <a:srcRect/>
          <a:stretch/>
        </p:blipFill>
        <p:spPr>
          <a:xfrm>
            <a:off x="151067" y="96599"/>
            <a:ext cx="1601533" cy="641178"/>
          </a:xfrm>
          <a:prstGeom prst="rect">
            <a:avLst/>
          </a:prstGeom>
          <a:noFill/>
          <a:ln>
            <a:noFill/>
          </a:ln>
        </p:spPr>
      </p:pic>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p6"/>
          <p:cNvSpPr/>
          <p:nvPr/>
        </p:nvSpPr>
        <p:spPr>
          <a:xfrm>
            <a:off x="-89694" y="-50453"/>
            <a:ext cx="5766615" cy="9349115"/>
          </a:xfrm>
          <a:custGeom>
            <a:avLst/>
            <a:gdLst/>
            <a:ahLst/>
            <a:cxnLst/>
            <a:rect l="l" t="t" r="r" b="b"/>
            <a:pathLst>
              <a:path w="956777" h="1551172" extrusionOk="0">
                <a:moveTo>
                  <a:pt x="0" y="0"/>
                </a:moveTo>
                <a:lnTo>
                  <a:pt x="956777" y="0"/>
                </a:lnTo>
                <a:lnTo>
                  <a:pt x="956777" y="1551172"/>
                </a:lnTo>
                <a:lnTo>
                  <a:pt x="0" y="1551172"/>
                </a:lnTo>
                <a:close/>
              </a:path>
            </a:pathLst>
          </a:custGeom>
          <a:blipFill rotWithShape="1">
            <a:blip r:embed="rId3">
              <a:alphaModFix/>
            </a:blip>
            <a:stretch>
              <a:fillRect l="-12335" r="-175881"/>
            </a:stretch>
          </a:blipFill>
          <a:ln>
            <a:noFill/>
          </a:ln>
        </p:spPr>
      </p:sp>
      <p:grpSp>
        <p:nvGrpSpPr>
          <p:cNvPr id="427" name="Google Shape;427;p6"/>
          <p:cNvGrpSpPr/>
          <p:nvPr/>
        </p:nvGrpSpPr>
        <p:grpSpPr>
          <a:xfrm>
            <a:off x="12447285" y="4682692"/>
            <a:ext cx="937341" cy="877334"/>
            <a:chOff x="0" y="-38100"/>
            <a:chExt cx="204363" cy="138758"/>
          </a:xfrm>
        </p:grpSpPr>
        <p:sp>
          <p:nvSpPr>
            <p:cNvPr id="428" name="Google Shape;428;p6"/>
            <p:cNvSpPr/>
            <p:nvPr/>
          </p:nvSpPr>
          <p:spPr>
            <a:xfrm>
              <a:off x="0" y="0"/>
              <a:ext cx="204363" cy="100658"/>
            </a:xfrm>
            <a:custGeom>
              <a:avLst/>
              <a:gdLst/>
              <a:ahLst/>
              <a:cxnLst/>
              <a:rect l="l" t="t" r="r" b="b"/>
              <a:pathLst>
                <a:path w="204363" h="100658" extrusionOk="0">
                  <a:moveTo>
                    <a:pt x="0" y="0"/>
                  </a:moveTo>
                  <a:lnTo>
                    <a:pt x="204363" y="0"/>
                  </a:lnTo>
                  <a:lnTo>
                    <a:pt x="204363" y="100658"/>
                  </a:lnTo>
                  <a:lnTo>
                    <a:pt x="0" y="100658"/>
                  </a:lnTo>
                  <a:close/>
                </a:path>
              </a:pathLst>
            </a:custGeom>
            <a:solidFill>
              <a:srgbClr val="84F9A8"/>
            </a:solidFill>
            <a:ln>
              <a:noFill/>
            </a:ln>
          </p:spPr>
        </p:sp>
        <p:sp>
          <p:nvSpPr>
            <p:cNvPr id="429" name="Google Shape;429;p6"/>
            <p:cNvSpPr txBox="1"/>
            <p:nvPr/>
          </p:nvSpPr>
          <p:spPr>
            <a:xfrm>
              <a:off x="0" y="-38100"/>
              <a:ext cx="204363" cy="138758"/>
            </a:xfrm>
            <a:prstGeom prst="rect">
              <a:avLst/>
            </a:prstGeom>
            <a:noFill/>
            <a:ln>
              <a:noFill/>
            </a:ln>
          </p:spPr>
          <p:txBody>
            <a:bodyPr spcFirstLastPara="1" wrap="square" lIns="61350" tIns="61350" rIns="61350" bIns="61350"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grpSp>
        <p:nvGrpSpPr>
          <p:cNvPr id="430" name="Google Shape;430;p6"/>
          <p:cNvGrpSpPr/>
          <p:nvPr/>
        </p:nvGrpSpPr>
        <p:grpSpPr>
          <a:xfrm>
            <a:off x="12447285" y="7089319"/>
            <a:ext cx="937341" cy="876980"/>
            <a:chOff x="0" y="-38100"/>
            <a:chExt cx="204363" cy="138758"/>
          </a:xfrm>
        </p:grpSpPr>
        <p:sp>
          <p:nvSpPr>
            <p:cNvPr id="431" name="Google Shape;431;p6"/>
            <p:cNvSpPr/>
            <p:nvPr/>
          </p:nvSpPr>
          <p:spPr>
            <a:xfrm>
              <a:off x="0" y="0"/>
              <a:ext cx="204363" cy="100658"/>
            </a:xfrm>
            <a:custGeom>
              <a:avLst/>
              <a:gdLst/>
              <a:ahLst/>
              <a:cxnLst/>
              <a:rect l="l" t="t" r="r" b="b"/>
              <a:pathLst>
                <a:path w="204363" h="100658" extrusionOk="0">
                  <a:moveTo>
                    <a:pt x="0" y="0"/>
                  </a:moveTo>
                  <a:lnTo>
                    <a:pt x="204363" y="0"/>
                  </a:lnTo>
                  <a:lnTo>
                    <a:pt x="204363" y="100658"/>
                  </a:lnTo>
                  <a:lnTo>
                    <a:pt x="0" y="100658"/>
                  </a:lnTo>
                  <a:close/>
                </a:path>
              </a:pathLst>
            </a:custGeom>
            <a:solidFill>
              <a:srgbClr val="84F9A8"/>
            </a:solidFill>
            <a:ln>
              <a:noFill/>
            </a:ln>
          </p:spPr>
        </p:sp>
        <p:sp>
          <p:nvSpPr>
            <p:cNvPr id="432" name="Google Shape;432;p6"/>
            <p:cNvSpPr txBox="1"/>
            <p:nvPr/>
          </p:nvSpPr>
          <p:spPr>
            <a:xfrm>
              <a:off x="0" y="-38100"/>
              <a:ext cx="204363" cy="138758"/>
            </a:xfrm>
            <a:prstGeom prst="rect">
              <a:avLst/>
            </a:prstGeom>
            <a:noFill/>
            <a:ln>
              <a:noFill/>
            </a:ln>
          </p:spPr>
          <p:txBody>
            <a:bodyPr spcFirstLastPara="1" wrap="square" lIns="61350" tIns="61350" rIns="61350" bIns="61350"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sp>
        <p:nvSpPr>
          <p:cNvPr id="433" name="Google Shape;433;p6"/>
          <p:cNvSpPr/>
          <p:nvPr/>
        </p:nvSpPr>
        <p:spPr>
          <a:xfrm>
            <a:off x="13667642" y="1418633"/>
            <a:ext cx="4710052" cy="2841285"/>
          </a:xfrm>
          <a:custGeom>
            <a:avLst/>
            <a:gdLst/>
            <a:ahLst/>
            <a:cxnLst/>
            <a:rect l="l" t="t" r="r" b="b"/>
            <a:pathLst>
              <a:path w="781475" h="471416" extrusionOk="0">
                <a:moveTo>
                  <a:pt x="0" y="0"/>
                </a:moveTo>
                <a:lnTo>
                  <a:pt x="781475" y="0"/>
                </a:lnTo>
                <a:lnTo>
                  <a:pt x="781475" y="471416"/>
                </a:lnTo>
                <a:lnTo>
                  <a:pt x="0" y="471416"/>
                </a:lnTo>
                <a:close/>
              </a:path>
            </a:pathLst>
          </a:custGeom>
          <a:blipFill rotWithShape="1">
            <a:blip r:embed="rId4">
              <a:alphaModFix/>
            </a:blip>
            <a:stretch>
              <a:fillRect t="-5255" b="-5254"/>
            </a:stretch>
          </a:blipFill>
          <a:ln>
            <a:noFill/>
          </a:ln>
        </p:spPr>
      </p:sp>
      <p:sp>
        <p:nvSpPr>
          <p:cNvPr id="434" name="Google Shape;434;p6"/>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435" name="Google Shape;435;p6"/>
          <p:cNvSpPr txBox="1"/>
          <p:nvPr/>
        </p:nvSpPr>
        <p:spPr>
          <a:xfrm>
            <a:off x="6386084" y="1166942"/>
            <a:ext cx="6529873" cy="1243182"/>
          </a:xfrm>
          <a:prstGeom prst="rect">
            <a:avLst/>
          </a:prstGeom>
          <a:noFill/>
          <a:ln>
            <a:noFill/>
          </a:ln>
        </p:spPr>
        <p:txBody>
          <a:bodyPr spcFirstLastPara="1" wrap="square" lIns="0" tIns="0" rIns="0" bIns="0" anchor="t" anchorCtr="0">
            <a:spAutoFit/>
          </a:bodyPr>
          <a:lstStyle/>
          <a:p>
            <a:pPr marL="0" marR="0" lvl="0" indent="0" algn="l" rtl="0">
              <a:lnSpc>
                <a:spcPct val="120009"/>
              </a:lnSpc>
              <a:spcBef>
                <a:spcPts val="0"/>
              </a:spcBef>
              <a:spcAft>
                <a:spcPts val="0"/>
              </a:spcAft>
              <a:buNone/>
            </a:pPr>
            <a:r>
              <a:rPr lang="en-US" sz="4038">
                <a:solidFill>
                  <a:srgbClr val="1C5C2B"/>
                </a:solidFill>
                <a:latin typeface="Century Gothic"/>
                <a:ea typeface="Century Gothic"/>
                <a:cs typeface="Century Gothic"/>
                <a:sym typeface="Century Gothic"/>
              </a:rPr>
              <a:t>WHERE DOES PHC FUNDING COME FROM?</a:t>
            </a:r>
            <a:endParaRPr/>
          </a:p>
        </p:txBody>
      </p:sp>
      <p:sp>
        <p:nvSpPr>
          <p:cNvPr id="436" name="Google Shape;436;p6"/>
          <p:cNvSpPr txBox="1"/>
          <p:nvPr/>
        </p:nvSpPr>
        <p:spPr>
          <a:xfrm>
            <a:off x="6386083" y="2800102"/>
            <a:ext cx="6435718" cy="944755"/>
          </a:xfrm>
          <a:prstGeom prst="rect">
            <a:avLst/>
          </a:prstGeom>
          <a:noFill/>
          <a:ln>
            <a:noFill/>
          </a:ln>
        </p:spPr>
        <p:txBody>
          <a:bodyPr spcFirstLastPara="1" wrap="square" lIns="0" tIns="0" rIns="0" bIns="0" anchor="t" anchorCtr="0">
            <a:spAutoFit/>
          </a:bodyPr>
          <a:lstStyle/>
          <a:p>
            <a:pPr marL="0" marR="0" lvl="0" indent="0" algn="l" rtl="0">
              <a:lnSpc>
                <a:spcPct val="139989"/>
              </a:lnSpc>
              <a:spcBef>
                <a:spcPts val="0"/>
              </a:spcBef>
              <a:spcAft>
                <a:spcPts val="0"/>
              </a:spcAft>
              <a:buNone/>
            </a:pPr>
            <a:r>
              <a:rPr lang="en-US" sz="1818">
                <a:solidFill>
                  <a:srgbClr val="000000"/>
                </a:solidFill>
                <a:latin typeface="Century Gothic"/>
                <a:ea typeface="Century Gothic"/>
                <a:cs typeface="Century Gothic"/>
                <a:sym typeface="Century Gothic"/>
              </a:rPr>
              <a:t>In Nigeria, PHC funding comes from different levels and sources.  Each level has a role in ensuring that health centers have money to operate properly.</a:t>
            </a:r>
            <a:endParaRPr/>
          </a:p>
        </p:txBody>
      </p:sp>
      <p:sp>
        <p:nvSpPr>
          <p:cNvPr id="437" name="Google Shape;437;p6"/>
          <p:cNvSpPr txBox="1"/>
          <p:nvPr/>
        </p:nvSpPr>
        <p:spPr>
          <a:xfrm>
            <a:off x="6386083" y="4577325"/>
            <a:ext cx="5939959" cy="384737"/>
          </a:xfrm>
          <a:prstGeom prst="rect">
            <a:avLst/>
          </a:prstGeom>
          <a:noFill/>
          <a:ln>
            <a:noFill/>
          </a:ln>
        </p:spPr>
        <p:txBody>
          <a:bodyPr spcFirstLastPara="1" wrap="square" lIns="0" tIns="0" rIns="0" bIns="0" anchor="t" anchorCtr="0">
            <a:spAutoFit/>
          </a:bodyPr>
          <a:lstStyle/>
          <a:p>
            <a:pPr marL="0" marR="0" lvl="0" indent="0" algn="l" rtl="0">
              <a:lnSpc>
                <a:spcPct val="119960"/>
              </a:lnSpc>
              <a:spcBef>
                <a:spcPts val="0"/>
              </a:spcBef>
              <a:spcAft>
                <a:spcPts val="0"/>
              </a:spcAft>
              <a:buNone/>
            </a:pPr>
            <a:r>
              <a:rPr lang="en-US" sz="2525" b="1">
                <a:solidFill>
                  <a:srgbClr val="186931"/>
                </a:solidFill>
                <a:latin typeface="Century Gothic"/>
                <a:ea typeface="Century Gothic"/>
                <a:cs typeface="Century Gothic"/>
                <a:sym typeface="Century Gothic"/>
              </a:rPr>
              <a:t>Federal Government Funding (Tier 1)</a:t>
            </a:r>
            <a:endParaRPr/>
          </a:p>
        </p:txBody>
      </p:sp>
      <p:sp>
        <p:nvSpPr>
          <p:cNvPr id="438" name="Google Shape;438;p6"/>
          <p:cNvSpPr txBox="1"/>
          <p:nvPr/>
        </p:nvSpPr>
        <p:spPr>
          <a:xfrm>
            <a:off x="6386083" y="5153906"/>
            <a:ext cx="5330126" cy="1274715"/>
          </a:xfrm>
          <a:prstGeom prst="rect">
            <a:avLst/>
          </a:prstGeom>
          <a:noFill/>
          <a:ln>
            <a:noFill/>
          </a:ln>
        </p:spPr>
        <p:txBody>
          <a:bodyPr spcFirstLastPara="1" wrap="square" lIns="0" tIns="0" rIns="0" bIns="0" anchor="t" anchorCtr="0">
            <a:spAutoFit/>
          </a:bodyPr>
          <a:lstStyle/>
          <a:p>
            <a:pPr marL="0" marR="0" lvl="0" indent="0" algn="l" rtl="0">
              <a:lnSpc>
                <a:spcPct val="139989"/>
              </a:lnSpc>
              <a:spcBef>
                <a:spcPts val="0"/>
              </a:spcBef>
              <a:spcAft>
                <a:spcPts val="0"/>
              </a:spcAft>
              <a:buNone/>
            </a:pPr>
            <a:r>
              <a:rPr lang="en-US" sz="1818">
                <a:solidFill>
                  <a:srgbClr val="000000"/>
                </a:solidFill>
                <a:latin typeface="Century Gothic"/>
                <a:ea typeface="Century Gothic"/>
                <a:cs typeface="Century Gothic"/>
                <a:sym typeface="Century Gothic"/>
              </a:rPr>
              <a:t>The Federal Government provides money for PHCs mainly through the Basic Health Care Provision Fund (BHCPF). This fund is taken from the national budget and is shared in two ways</a:t>
            </a:r>
            <a:endParaRPr/>
          </a:p>
        </p:txBody>
      </p:sp>
      <p:sp>
        <p:nvSpPr>
          <p:cNvPr id="439" name="Google Shape;439;p6"/>
          <p:cNvSpPr txBox="1"/>
          <p:nvPr/>
        </p:nvSpPr>
        <p:spPr>
          <a:xfrm>
            <a:off x="13656200" y="4962050"/>
            <a:ext cx="4529400" cy="1321200"/>
          </a:xfrm>
          <a:prstGeom prst="rect">
            <a:avLst/>
          </a:prstGeom>
          <a:noFill/>
          <a:ln>
            <a:noFill/>
          </a:ln>
        </p:spPr>
        <p:txBody>
          <a:bodyPr spcFirstLastPara="1" wrap="square" lIns="0" tIns="0" rIns="0" bIns="0" anchor="t" anchorCtr="0">
            <a:spAutoFit/>
          </a:bodyPr>
          <a:lstStyle/>
          <a:p>
            <a:pPr marL="0" marR="0" lvl="0" indent="0" algn="l" rtl="0">
              <a:lnSpc>
                <a:spcPct val="119960"/>
              </a:lnSpc>
              <a:spcBef>
                <a:spcPts val="0"/>
              </a:spcBef>
              <a:spcAft>
                <a:spcPts val="0"/>
              </a:spcAft>
              <a:buNone/>
            </a:pPr>
            <a:r>
              <a:rPr lang="en-US" sz="2525" b="1">
                <a:latin typeface="Century Gothic"/>
                <a:ea typeface="Century Gothic"/>
                <a:cs typeface="Century Gothic"/>
                <a:sym typeface="Century Gothic"/>
              </a:rPr>
              <a:t>48.5</a:t>
            </a:r>
            <a:r>
              <a:rPr lang="en-US" sz="2525" b="1">
                <a:solidFill>
                  <a:srgbClr val="000000"/>
                </a:solidFill>
                <a:latin typeface="Century Gothic"/>
                <a:ea typeface="Century Gothic"/>
                <a:cs typeface="Century Gothic"/>
                <a:sym typeface="Century Gothic"/>
              </a:rPr>
              <a:t>% goes to the National Health Insurance Scheme (NHI</a:t>
            </a:r>
            <a:r>
              <a:rPr lang="en-US" sz="2525" b="1">
                <a:latin typeface="Century Gothic"/>
                <a:ea typeface="Century Gothic"/>
                <a:cs typeface="Century Gothic"/>
                <a:sym typeface="Century Gothic"/>
              </a:rPr>
              <a:t>A</a:t>
            </a:r>
            <a:r>
              <a:rPr lang="en-US" sz="2525" b="1">
                <a:solidFill>
                  <a:srgbClr val="000000"/>
                </a:solidFill>
                <a:latin typeface="Century Gothic"/>
                <a:ea typeface="Century Gothic"/>
                <a:cs typeface="Century Gothic"/>
                <a:sym typeface="Century Gothic"/>
              </a:rPr>
              <a:t>):</a:t>
            </a:r>
            <a:endParaRPr/>
          </a:p>
        </p:txBody>
      </p:sp>
      <p:sp>
        <p:nvSpPr>
          <p:cNvPr id="440" name="Google Shape;440;p6"/>
          <p:cNvSpPr txBox="1"/>
          <p:nvPr/>
        </p:nvSpPr>
        <p:spPr>
          <a:xfrm>
            <a:off x="13667641" y="6283250"/>
            <a:ext cx="3671400" cy="671700"/>
          </a:xfrm>
          <a:prstGeom prst="rect">
            <a:avLst/>
          </a:prstGeom>
          <a:noFill/>
          <a:ln>
            <a:noFill/>
          </a:ln>
        </p:spPr>
        <p:txBody>
          <a:bodyPr spcFirstLastPara="1" wrap="square" lIns="0" tIns="0" rIns="0" bIns="0" anchor="t" anchorCtr="0">
            <a:spAutoFit/>
          </a:bodyPr>
          <a:lstStyle/>
          <a:p>
            <a:pPr marL="0" marR="0" lvl="0" indent="0" algn="l" rtl="0">
              <a:lnSpc>
                <a:spcPct val="139989"/>
              </a:lnSpc>
              <a:spcBef>
                <a:spcPts val="0"/>
              </a:spcBef>
              <a:spcAft>
                <a:spcPts val="0"/>
              </a:spcAft>
              <a:buNone/>
            </a:pPr>
            <a:r>
              <a:rPr lang="en-US" sz="1818">
                <a:solidFill>
                  <a:srgbClr val="000000"/>
                </a:solidFill>
                <a:latin typeface="Century Gothic"/>
                <a:ea typeface="Century Gothic"/>
                <a:cs typeface="Century Gothic"/>
                <a:sym typeface="Century Gothic"/>
              </a:rPr>
              <a:t> This helps provide basic health services for Nigerians</a:t>
            </a:r>
            <a:endParaRPr/>
          </a:p>
        </p:txBody>
      </p:sp>
      <p:sp>
        <p:nvSpPr>
          <p:cNvPr id="441" name="Google Shape;441;p6"/>
          <p:cNvSpPr txBox="1"/>
          <p:nvPr/>
        </p:nvSpPr>
        <p:spPr>
          <a:xfrm>
            <a:off x="12420216" y="5066479"/>
            <a:ext cx="819934" cy="461759"/>
          </a:xfrm>
          <a:prstGeom prst="rect">
            <a:avLst/>
          </a:prstGeom>
          <a:noFill/>
          <a:ln>
            <a:noFill/>
          </a:ln>
        </p:spPr>
        <p:txBody>
          <a:bodyPr spcFirstLastPara="1" wrap="square" lIns="0" tIns="0" rIns="0" bIns="0" anchor="t" anchorCtr="0">
            <a:spAutoFit/>
          </a:bodyPr>
          <a:lstStyle/>
          <a:p>
            <a:pPr marL="0" marR="0" lvl="0" indent="0" algn="r" rtl="0">
              <a:lnSpc>
                <a:spcPct val="120006"/>
              </a:lnSpc>
              <a:spcBef>
                <a:spcPts val="0"/>
              </a:spcBef>
              <a:spcAft>
                <a:spcPts val="0"/>
              </a:spcAft>
              <a:buNone/>
            </a:pPr>
            <a:r>
              <a:rPr lang="en-US" sz="3029" b="1">
                <a:solidFill>
                  <a:srgbClr val="000000"/>
                </a:solidFill>
                <a:latin typeface="Century Gothic"/>
                <a:ea typeface="Century Gothic"/>
                <a:cs typeface="Century Gothic"/>
                <a:sym typeface="Century Gothic"/>
              </a:rPr>
              <a:t>01.</a:t>
            </a:r>
            <a:endParaRPr/>
          </a:p>
        </p:txBody>
      </p:sp>
      <p:sp>
        <p:nvSpPr>
          <p:cNvPr id="442" name="Google Shape;442;p6"/>
          <p:cNvSpPr txBox="1"/>
          <p:nvPr/>
        </p:nvSpPr>
        <p:spPr>
          <a:xfrm>
            <a:off x="13656200" y="7368593"/>
            <a:ext cx="2976883" cy="769474"/>
          </a:xfrm>
          <a:prstGeom prst="rect">
            <a:avLst/>
          </a:prstGeom>
          <a:noFill/>
          <a:ln>
            <a:noFill/>
          </a:ln>
        </p:spPr>
        <p:txBody>
          <a:bodyPr spcFirstLastPara="1" wrap="square" lIns="0" tIns="0" rIns="0" bIns="0" anchor="t" anchorCtr="0">
            <a:spAutoFit/>
          </a:bodyPr>
          <a:lstStyle/>
          <a:p>
            <a:pPr marL="0" marR="0" lvl="0" indent="0" algn="l" rtl="0">
              <a:lnSpc>
                <a:spcPct val="119960"/>
              </a:lnSpc>
              <a:spcBef>
                <a:spcPts val="0"/>
              </a:spcBef>
              <a:spcAft>
                <a:spcPts val="0"/>
              </a:spcAft>
              <a:buNone/>
            </a:pPr>
            <a:r>
              <a:rPr lang="en-US" sz="2525" b="1">
                <a:solidFill>
                  <a:srgbClr val="000000"/>
                </a:solidFill>
                <a:latin typeface="Century Gothic"/>
                <a:ea typeface="Century Gothic"/>
                <a:cs typeface="Century Gothic"/>
                <a:sym typeface="Century Gothic"/>
              </a:rPr>
              <a:t>50% goes to PHC services:</a:t>
            </a:r>
            <a:endParaRPr/>
          </a:p>
        </p:txBody>
      </p:sp>
      <p:sp>
        <p:nvSpPr>
          <p:cNvPr id="443" name="Google Shape;443;p6"/>
          <p:cNvSpPr txBox="1"/>
          <p:nvPr/>
        </p:nvSpPr>
        <p:spPr>
          <a:xfrm>
            <a:off x="13667642" y="8166999"/>
            <a:ext cx="4440440" cy="944755"/>
          </a:xfrm>
          <a:prstGeom prst="rect">
            <a:avLst/>
          </a:prstGeom>
          <a:noFill/>
          <a:ln>
            <a:noFill/>
          </a:ln>
        </p:spPr>
        <p:txBody>
          <a:bodyPr spcFirstLastPara="1" wrap="square" lIns="0" tIns="0" rIns="0" bIns="0" anchor="t" anchorCtr="0">
            <a:spAutoFit/>
          </a:bodyPr>
          <a:lstStyle/>
          <a:p>
            <a:pPr marL="0" marR="0" lvl="0" indent="0" algn="l" rtl="0">
              <a:lnSpc>
                <a:spcPct val="139989"/>
              </a:lnSpc>
              <a:spcBef>
                <a:spcPts val="0"/>
              </a:spcBef>
              <a:spcAft>
                <a:spcPts val="0"/>
              </a:spcAft>
              <a:buNone/>
            </a:pPr>
            <a:r>
              <a:rPr lang="en-US" sz="1818">
                <a:solidFill>
                  <a:srgbClr val="000000"/>
                </a:solidFill>
                <a:latin typeface="Century Gothic"/>
                <a:ea typeface="Century Gothic"/>
                <a:cs typeface="Century Gothic"/>
                <a:sym typeface="Century Gothic"/>
              </a:rPr>
              <a:t>This is used to buy medicines, vaccines, and equipment, train health workers, and improve PHC facilities</a:t>
            </a:r>
            <a:endParaRPr/>
          </a:p>
        </p:txBody>
      </p:sp>
      <p:sp>
        <p:nvSpPr>
          <p:cNvPr id="444" name="Google Shape;444;p6"/>
          <p:cNvSpPr txBox="1"/>
          <p:nvPr/>
        </p:nvSpPr>
        <p:spPr>
          <a:xfrm>
            <a:off x="12420216" y="7451850"/>
            <a:ext cx="819934" cy="461759"/>
          </a:xfrm>
          <a:prstGeom prst="rect">
            <a:avLst/>
          </a:prstGeom>
          <a:noFill/>
          <a:ln>
            <a:noFill/>
          </a:ln>
        </p:spPr>
        <p:txBody>
          <a:bodyPr spcFirstLastPara="1" wrap="square" lIns="0" tIns="0" rIns="0" bIns="0" anchor="t" anchorCtr="0">
            <a:spAutoFit/>
          </a:bodyPr>
          <a:lstStyle/>
          <a:p>
            <a:pPr marL="0" marR="0" lvl="0" indent="0" algn="r" rtl="0">
              <a:lnSpc>
                <a:spcPct val="120006"/>
              </a:lnSpc>
              <a:spcBef>
                <a:spcPts val="0"/>
              </a:spcBef>
              <a:spcAft>
                <a:spcPts val="0"/>
              </a:spcAft>
              <a:buNone/>
            </a:pPr>
            <a:r>
              <a:rPr lang="en-US" sz="3029" b="1">
                <a:solidFill>
                  <a:srgbClr val="000000"/>
                </a:solidFill>
                <a:latin typeface="Century Gothic"/>
                <a:ea typeface="Century Gothic"/>
                <a:cs typeface="Century Gothic"/>
                <a:sym typeface="Century Gothic"/>
              </a:rPr>
              <a:t>02.</a:t>
            </a:r>
            <a:endParaRPr/>
          </a:p>
        </p:txBody>
      </p:sp>
      <p:sp>
        <p:nvSpPr>
          <p:cNvPr id="445" name="Google Shape;445;p6"/>
          <p:cNvSpPr txBox="1"/>
          <p:nvPr/>
        </p:nvSpPr>
        <p:spPr>
          <a:xfrm>
            <a:off x="6356553" y="6931876"/>
            <a:ext cx="5389186" cy="834960"/>
          </a:xfrm>
          <a:prstGeom prst="rect">
            <a:avLst/>
          </a:prstGeom>
          <a:noFill/>
          <a:ln>
            <a:noFill/>
          </a:ln>
        </p:spPr>
        <p:txBody>
          <a:bodyPr spcFirstLastPara="1" wrap="square" lIns="0" tIns="0" rIns="0" bIns="0" anchor="t" anchorCtr="0">
            <a:spAutoFit/>
          </a:bodyPr>
          <a:lstStyle/>
          <a:p>
            <a:pPr marL="0" marR="0" lvl="0" indent="0" algn="l" rtl="0">
              <a:lnSpc>
                <a:spcPct val="137871"/>
              </a:lnSpc>
              <a:spcBef>
                <a:spcPts val="0"/>
              </a:spcBef>
              <a:spcAft>
                <a:spcPts val="0"/>
              </a:spcAft>
              <a:buNone/>
            </a:pPr>
            <a:r>
              <a:rPr lang="en-US" sz="1616" b="1">
                <a:solidFill>
                  <a:srgbClr val="000000"/>
                </a:solidFill>
                <a:latin typeface="Century Gothic"/>
                <a:ea typeface="Century Gothic"/>
                <a:cs typeface="Century Gothic"/>
                <a:sym typeface="Century Gothic"/>
              </a:rPr>
              <a:t>The National Primary Health Care Development Agency (NPHCDA) also helps by giving training, technical support, and guidance to PHCs</a:t>
            </a:r>
            <a:endParaRPr/>
          </a:p>
        </p:txBody>
      </p:sp>
      <p:sp>
        <p:nvSpPr>
          <p:cNvPr id="446" name="Google Shape;446;p6"/>
          <p:cNvSpPr txBox="1"/>
          <p:nvPr/>
        </p:nvSpPr>
        <p:spPr>
          <a:xfrm>
            <a:off x="12579775" y="1880317"/>
            <a:ext cx="672362" cy="398466"/>
          </a:xfrm>
          <a:prstGeom prst="rect">
            <a:avLst/>
          </a:prstGeom>
          <a:noFill/>
          <a:ln>
            <a:noFill/>
          </a:ln>
        </p:spPr>
        <p:txBody>
          <a:bodyPr spcFirstLastPara="1" wrap="square" lIns="0" tIns="0" rIns="0" bIns="0" anchor="t" anchorCtr="0">
            <a:spAutoFit/>
          </a:bodyPr>
          <a:lstStyle/>
          <a:p>
            <a:pPr marL="0" marR="0" lvl="0" indent="0" algn="l" rtl="0">
              <a:lnSpc>
                <a:spcPct val="120038"/>
              </a:lnSpc>
              <a:spcBef>
                <a:spcPts val="0"/>
              </a:spcBef>
              <a:spcAft>
                <a:spcPts val="0"/>
              </a:spcAft>
              <a:buNone/>
            </a:pPr>
            <a:r>
              <a:rPr lang="en-US" sz="2625" b="1">
                <a:solidFill>
                  <a:srgbClr val="000000"/>
                </a:solidFill>
                <a:latin typeface="Century Gothic"/>
                <a:ea typeface="Century Gothic"/>
                <a:cs typeface="Century Gothic"/>
                <a:sym typeface="Century Gothic"/>
              </a:rPr>
              <a:t>1/4</a:t>
            </a:r>
            <a:endParaRPr/>
          </a:p>
        </p:txBody>
      </p:sp>
      <p:sp>
        <p:nvSpPr>
          <p:cNvPr id="447" name="Google Shape;447;p6"/>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86</a:t>
            </a:fld>
            <a:endParaRPr sz="1616">
              <a:solidFill>
                <a:schemeClr val="dk1"/>
              </a:solidFill>
            </a:endParaRPr>
          </a:p>
        </p:txBody>
      </p:sp>
      <p:sp>
        <p:nvSpPr>
          <p:cNvPr id="448" name="Google Shape;448;p6"/>
          <p:cNvSpPr/>
          <p:nvPr/>
        </p:nvSpPr>
        <p:spPr>
          <a:xfrm>
            <a:off x="15495650" y="7360875"/>
            <a:ext cx="1216200" cy="1321200"/>
          </a:xfrm>
          <a:prstGeom prst="mathMultiply">
            <a:avLst>
              <a:gd name="adj1" fmla="val 23520"/>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pic>
        <p:nvPicPr>
          <p:cNvPr id="449" name="Google Shape;449;p6"/>
          <p:cNvPicPr preferRelativeResize="0"/>
          <p:nvPr/>
        </p:nvPicPr>
        <p:blipFill rotWithShape="1">
          <a:blip r:embed="rId6">
            <a:alphaModFix/>
          </a:blip>
          <a:srcRect/>
          <a:stretch/>
        </p:blipFill>
        <p:spPr>
          <a:xfrm>
            <a:off x="151067" y="96599"/>
            <a:ext cx="1601533" cy="641178"/>
          </a:xfrm>
          <a:prstGeom prst="rect">
            <a:avLst/>
          </a:prstGeom>
          <a:noFill/>
          <a:ln>
            <a:noFill/>
          </a:ln>
        </p:spPr>
      </p:pic>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grpSp>
        <p:nvGrpSpPr>
          <p:cNvPr id="454" name="Google Shape;454;g351e062781d_0_808"/>
          <p:cNvGrpSpPr/>
          <p:nvPr/>
        </p:nvGrpSpPr>
        <p:grpSpPr>
          <a:xfrm>
            <a:off x="-60052" y="-29815"/>
            <a:ext cx="18395257" cy="10346460"/>
            <a:chOff x="0" y="-39757"/>
            <a:chExt cx="12263505" cy="6897640"/>
          </a:xfrm>
        </p:grpSpPr>
        <p:sp>
          <p:nvSpPr>
            <p:cNvPr id="455" name="Google Shape;455;g351e062781d_0_808"/>
            <p:cNvSpPr/>
            <p:nvPr/>
          </p:nvSpPr>
          <p:spPr>
            <a:xfrm>
              <a:off x="26505" y="-39757"/>
              <a:ext cx="12237000" cy="6852300"/>
            </a:xfrm>
            <a:prstGeom prst="rect">
              <a:avLst/>
            </a:prstGeom>
            <a:blipFill rotWithShape="1">
              <a:blip r:embed="rId3">
                <a:alphaModFix/>
              </a:blip>
              <a:stretch>
                <a:fillRect/>
              </a:stretch>
            </a:blip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Calibri"/>
                <a:buNone/>
              </a:pPr>
              <a:endParaRPr sz="2700" b="0" i="0" u="none" strike="noStrike" cap="none">
                <a:solidFill>
                  <a:srgbClr val="000000"/>
                </a:solidFill>
                <a:latin typeface="Calibri"/>
                <a:ea typeface="Calibri"/>
                <a:cs typeface="Calibri"/>
                <a:sym typeface="Calibri"/>
              </a:endParaRPr>
            </a:p>
          </p:txBody>
        </p:sp>
        <p:sp>
          <p:nvSpPr>
            <p:cNvPr id="456" name="Google Shape;456;g351e062781d_0_808"/>
            <p:cNvSpPr/>
            <p:nvPr/>
          </p:nvSpPr>
          <p:spPr>
            <a:xfrm>
              <a:off x="0" y="6126483"/>
              <a:ext cx="12192000" cy="731400"/>
            </a:xfrm>
            <a:prstGeom prst="rect">
              <a:avLst/>
            </a:prstGeom>
            <a:blipFill rotWithShape="1">
              <a:blip r:embed="rId4">
                <a:alphaModFix/>
              </a:blip>
              <a:stretch>
                <a:fillRect/>
              </a:stretch>
            </a:blip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Calibri"/>
                <a:buNone/>
              </a:pPr>
              <a:endParaRPr sz="2700" b="0" i="0" u="none" strike="noStrike" cap="none">
                <a:solidFill>
                  <a:srgbClr val="000000"/>
                </a:solidFill>
                <a:latin typeface="Calibri"/>
                <a:ea typeface="Calibri"/>
                <a:cs typeface="Calibri"/>
                <a:sym typeface="Calibri"/>
              </a:endParaRPr>
            </a:p>
          </p:txBody>
        </p:sp>
        <p:sp>
          <p:nvSpPr>
            <p:cNvPr id="457" name="Google Shape;457;g351e062781d_0_808"/>
            <p:cNvSpPr/>
            <p:nvPr/>
          </p:nvSpPr>
          <p:spPr>
            <a:xfrm>
              <a:off x="0" y="6128003"/>
              <a:ext cx="12192000" cy="0"/>
            </a:xfrm>
            <a:custGeom>
              <a:avLst/>
              <a:gdLst/>
              <a:ahLst/>
              <a:cxnLst/>
              <a:rect l="l" t="t" r="r" b="b"/>
              <a:pathLst>
                <a:path w="12192000" h="120000" extrusionOk="0">
                  <a:moveTo>
                    <a:pt x="0" y="0"/>
                  </a:moveTo>
                  <a:lnTo>
                    <a:pt x="12192000" y="0"/>
                  </a:lnTo>
                </a:path>
              </a:pathLst>
            </a:custGeom>
            <a:noFill/>
            <a:ln w="12700" cap="flat" cmpd="sng">
              <a:solidFill>
                <a:srgbClr val="000000"/>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Calibri"/>
                <a:buNone/>
              </a:pPr>
              <a:endParaRPr sz="2700" b="0" i="0" u="none" strike="noStrike" cap="none">
                <a:solidFill>
                  <a:srgbClr val="000000"/>
                </a:solidFill>
                <a:latin typeface="Calibri"/>
                <a:ea typeface="Calibri"/>
                <a:cs typeface="Calibri"/>
                <a:sym typeface="Calibri"/>
              </a:endParaRPr>
            </a:p>
          </p:txBody>
        </p:sp>
        <p:sp>
          <p:nvSpPr>
            <p:cNvPr id="458" name="Google Shape;458;g351e062781d_0_808"/>
            <p:cNvSpPr/>
            <p:nvPr/>
          </p:nvSpPr>
          <p:spPr>
            <a:xfrm>
              <a:off x="1438655" y="903732"/>
              <a:ext cx="3520440" cy="2413000"/>
            </a:xfrm>
            <a:custGeom>
              <a:avLst/>
              <a:gdLst/>
              <a:ahLst/>
              <a:cxnLst/>
              <a:rect l="l" t="t" r="r" b="b"/>
              <a:pathLst>
                <a:path w="3520440" h="2413000" extrusionOk="0">
                  <a:moveTo>
                    <a:pt x="2314194" y="0"/>
                  </a:moveTo>
                  <a:lnTo>
                    <a:pt x="2314194" y="603122"/>
                  </a:lnTo>
                  <a:lnTo>
                    <a:pt x="0" y="603122"/>
                  </a:lnTo>
                  <a:lnTo>
                    <a:pt x="0" y="1809368"/>
                  </a:lnTo>
                  <a:lnTo>
                    <a:pt x="2314194" y="1809368"/>
                  </a:lnTo>
                  <a:lnTo>
                    <a:pt x="2314194" y="2412491"/>
                  </a:lnTo>
                  <a:lnTo>
                    <a:pt x="3520440" y="1206245"/>
                  </a:lnTo>
                  <a:lnTo>
                    <a:pt x="2314194" y="0"/>
                  </a:lnTo>
                  <a:close/>
                </a:path>
              </a:pathLst>
            </a:custGeom>
            <a:solidFill>
              <a:srgbClr val="00AF50"/>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Calibri"/>
                <a:buNone/>
              </a:pPr>
              <a:endParaRPr sz="2700" b="0" i="0" u="none" strike="noStrike" cap="none">
                <a:solidFill>
                  <a:srgbClr val="000000"/>
                </a:solidFill>
                <a:latin typeface="Calibri"/>
                <a:ea typeface="Calibri"/>
                <a:cs typeface="Calibri"/>
                <a:sym typeface="Calibri"/>
              </a:endParaRPr>
            </a:p>
          </p:txBody>
        </p:sp>
        <p:sp>
          <p:nvSpPr>
            <p:cNvPr id="459" name="Google Shape;459;g351e062781d_0_808"/>
            <p:cNvSpPr/>
            <p:nvPr/>
          </p:nvSpPr>
          <p:spPr>
            <a:xfrm>
              <a:off x="1455419" y="1621536"/>
              <a:ext cx="1132839" cy="965200"/>
            </a:xfrm>
            <a:custGeom>
              <a:avLst/>
              <a:gdLst/>
              <a:ahLst/>
              <a:cxnLst/>
              <a:rect l="l" t="t" r="r" b="b"/>
              <a:pathLst>
                <a:path w="1132839" h="965200" extrusionOk="0">
                  <a:moveTo>
                    <a:pt x="971550" y="0"/>
                  </a:moveTo>
                  <a:lnTo>
                    <a:pt x="160782" y="0"/>
                  </a:lnTo>
                  <a:lnTo>
                    <a:pt x="109971" y="8199"/>
                  </a:lnTo>
                  <a:lnTo>
                    <a:pt x="65836" y="31028"/>
                  </a:lnTo>
                  <a:lnTo>
                    <a:pt x="31028" y="65836"/>
                  </a:lnTo>
                  <a:lnTo>
                    <a:pt x="8199" y="109971"/>
                  </a:lnTo>
                  <a:lnTo>
                    <a:pt x="0" y="160781"/>
                  </a:lnTo>
                  <a:lnTo>
                    <a:pt x="0" y="803910"/>
                  </a:lnTo>
                  <a:lnTo>
                    <a:pt x="8199" y="854720"/>
                  </a:lnTo>
                  <a:lnTo>
                    <a:pt x="31028" y="898855"/>
                  </a:lnTo>
                  <a:lnTo>
                    <a:pt x="65836" y="933663"/>
                  </a:lnTo>
                  <a:lnTo>
                    <a:pt x="109971" y="956492"/>
                  </a:lnTo>
                  <a:lnTo>
                    <a:pt x="160782" y="964691"/>
                  </a:lnTo>
                  <a:lnTo>
                    <a:pt x="971550" y="964691"/>
                  </a:lnTo>
                  <a:lnTo>
                    <a:pt x="1022360" y="956492"/>
                  </a:lnTo>
                  <a:lnTo>
                    <a:pt x="1066495" y="933663"/>
                  </a:lnTo>
                  <a:lnTo>
                    <a:pt x="1101303" y="898855"/>
                  </a:lnTo>
                  <a:lnTo>
                    <a:pt x="1124132" y="854720"/>
                  </a:lnTo>
                  <a:lnTo>
                    <a:pt x="1132332" y="803910"/>
                  </a:lnTo>
                  <a:lnTo>
                    <a:pt x="1132332" y="160781"/>
                  </a:lnTo>
                  <a:lnTo>
                    <a:pt x="1124132" y="109971"/>
                  </a:lnTo>
                  <a:lnTo>
                    <a:pt x="1101303" y="65836"/>
                  </a:lnTo>
                  <a:lnTo>
                    <a:pt x="1066495" y="31028"/>
                  </a:lnTo>
                  <a:lnTo>
                    <a:pt x="1022360" y="8199"/>
                  </a:lnTo>
                  <a:lnTo>
                    <a:pt x="971550" y="0"/>
                  </a:lnTo>
                  <a:close/>
                </a:path>
              </a:pathLst>
            </a:custGeom>
            <a:solidFill>
              <a:schemeClr val="accent1"/>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Calibri"/>
                <a:buNone/>
              </a:pPr>
              <a:endParaRPr sz="2700" b="0" i="0" u="none" strike="noStrike" cap="none">
                <a:solidFill>
                  <a:srgbClr val="000000"/>
                </a:solidFill>
                <a:latin typeface="Calibri"/>
                <a:ea typeface="Calibri"/>
                <a:cs typeface="Calibri"/>
                <a:sym typeface="Calibri"/>
              </a:endParaRPr>
            </a:p>
          </p:txBody>
        </p:sp>
        <p:sp>
          <p:nvSpPr>
            <p:cNvPr id="460" name="Google Shape;460;g351e062781d_0_808"/>
            <p:cNvSpPr/>
            <p:nvPr/>
          </p:nvSpPr>
          <p:spPr>
            <a:xfrm>
              <a:off x="1455419" y="1621536"/>
              <a:ext cx="1132839" cy="965200"/>
            </a:xfrm>
            <a:custGeom>
              <a:avLst/>
              <a:gdLst/>
              <a:ahLst/>
              <a:cxnLst/>
              <a:rect l="l" t="t" r="r" b="b"/>
              <a:pathLst>
                <a:path w="1132839" h="965200" extrusionOk="0">
                  <a:moveTo>
                    <a:pt x="0" y="160781"/>
                  </a:moveTo>
                  <a:lnTo>
                    <a:pt x="8199" y="109971"/>
                  </a:lnTo>
                  <a:lnTo>
                    <a:pt x="31028" y="65836"/>
                  </a:lnTo>
                  <a:lnTo>
                    <a:pt x="65836" y="31028"/>
                  </a:lnTo>
                  <a:lnTo>
                    <a:pt x="109971" y="8199"/>
                  </a:lnTo>
                  <a:lnTo>
                    <a:pt x="160782" y="0"/>
                  </a:lnTo>
                  <a:lnTo>
                    <a:pt x="971550" y="0"/>
                  </a:lnTo>
                  <a:lnTo>
                    <a:pt x="1022360" y="8199"/>
                  </a:lnTo>
                  <a:lnTo>
                    <a:pt x="1066495" y="31028"/>
                  </a:lnTo>
                  <a:lnTo>
                    <a:pt x="1101303" y="65836"/>
                  </a:lnTo>
                  <a:lnTo>
                    <a:pt x="1124132" y="109971"/>
                  </a:lnTo>
                  <a:lnTo>
                    <a:pt x="1132332" y="160781"/>
                  </a:lnTo>
                  <a:lnTo>
                    <a:pt x="1132332" y="803910"/>
                  </a:lnTo>
                  <a:lnTo>
                    <a:pt x="1124132" y="854720"/>
                  </a:lnTo>
                  <a:lnTo>
                    <a:pt x="1101303" y="898855"/>
                  </a:lnTo>
                  <a:lnTo>
                    <a:pt x="1066495" y="933663"/>
                  </a:lnTo>
                  <a:lnTo>
                    <a:pt x="1022360" y="956492"/>
                  </a:lnTo>
                  <a:lnTo>
                    <a:pt x="971550" y="964691"/>
                  </a:lnTo>
                  <a:lnTo>
                    <a:pt x="160782" y="964691"/>
                  </a:lnTo>
                  <a:lnTo>
                    <a:pt x="109971" y="956492"/>
                  </a:lnTo>
                  <a:lnTo>
                    <a:pt x="65836" y="933663"/>
                  </a:lnTo>
                  <a:lnTo>
                    <a:pt x="31028" y="898855"/>
                  </a:lnTo>
                  <a:lnTo>
                    <a:pt x="8199" y="854720"/>
                  </a:lnTo>
                  <a:lnTo>
                    <a:pt x="0" y="803910"/>
                  </a:lnTo>
                  <a:lnTo>
                    <a:pt x="0" y="160781"/>
                  </a:lnTo>
                  <a:close/>
                </a:path>
              </a:pathLst>
            </a:custGeom>
            <a:noFill/>
            <a:ln w="15875"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Calibri"/>
                <a:buNone/>
              </a:pPr>
              <a:endParaRPr sz="2700" b="0" i="0" u="none" strike="noStrike" cap="none">
                <a:solidFill>
                  <a:srgbClr val="000000"/>
                </a:solidFill>
                <a:latin typeface="Calibri"/>
                <a:ea typeface="Calibri"/>
                <a:cs typeface="Calibri"/>
                <a:sym typeface="Calibri"/>
              </a:endParaRPr>
            </a:p>
          </p:txBody>
        </p:sp>
      </p:grpSp>
      <p:sp>
        <p:nvSpPr>
          <p:cNvPr id="461" name="Google Shape;461;g351e062781d_0_808"/>
          <p:cNvSpPr txBox="1"/>
          <p:nvPr/>
        </p:nvSpPr>
        <p:spPr>
          <a:xfrm>
            <a:off x="2417810" y="2669288"/>
            <a:ext cx="1458000" cy="482100"/>
          </a:xfrm>
          <a:prstGeom prst="rect">
            <a:avLst/>
          </a:prstGeom>
          <a:noFill/>
          <a:ln>
            <a:noFill/>
          </a:ln>
        </p:spPr>
        <p:txBody>
          <a:bodyPr spcFirstLastPara="1" wrap="square" lIns="0" tIns="20000" rIns="0" bIns="0" anchor="t" anchorCtr="0">
            <a:spAutoFit/>
          </a:bodyPr>
          <a:lstStyle/>
          <a:p>
            <a:pPr marL="25400" marR="0" lvl="0" indent="0" algn="l" rtl="0">
              <a:lnSpc>
                <a:spcPct val="100000"/>
              </a:lnSpc>
              <a:spcBef>
                <a:spcPts val="0"/>
              </a:spcBef>
              <a:spcAft>
                <a:spcPts val="0"/>
              </a:spcAft>
              <a:buClr>
                <a:srgbClr val="FFFFFF"/>
              </a:buClr>
              <a:buSzPts val="3000"/>
              <a:buFont typeface="Trebuchet MS"/>
              <a:buNone/>
            </a:pPr>
            <a:r>
              <a:rPr lang="en-US" sz="3000" b="0" i="0" u="none" strike="noStrike" cap="none">
                <a:solidFill>
                  <a:srgbClr val="FFFFFF"/>
                </a:solidFill>
                <a:latin typeface="Trebuchet MS"/>
                <a:ea typeface="Trebuchet MS"/>
                <a:cs typeface="Trebuchet MS"/>
                <a:sym typeface="Trebuchet MS"/>
              </a:rPr>
              <a:t>At least</a:t>
            </a:r>
            <a:endParaRPr sz="3000" b="0" i="0" u="none" strike="noStrike" cap="none">
              <a:solidFill>
                <a:srgbClr val="000000"/>
              </a:solidFill>
              <a:latin typeface="Trebuchet MS"/>
              <a:ea typeface="Trebuchet MS"/>
              <a:cs typeface="Trebuchet MS"/>
              <a:sym typeface="Trebuchet MS"/>
            </a:endParaRPr>
          </a:p>
        </p:txBody>
      </p:sp>
      <p:sp>
        <p:nvSpPr>
          <p:cNvPr id="462" name="Google Shape;462;g351e062781d_0_808"/>
          <p:cNvSpPr txBox="1"/>
          <p:nvPr/>
        </p:nvSpPr>
        <p:spPr>
          <a:xfrm>
            <a:off x="2411463" y="3131250"/>
            <a:ext cx="1271700" cy="482100"/>
          </a:xfrm>
          <a:prstGeom prst="rect">
            <a:avLst/>
          </a:prstGeom>
          <a:noFill/>
          <a:ln>
            <a:noFill/>
          </a:ln>
        </p:spPr>
        <p:txBody>
          <a:bodyPr spcFirstLastPara="1" wrap="square" lIns="0" tIns="20000" rIns="0" bIns="0" anchor="t" anchorCtr="0">
            <a:spAutoFit/>
          </a:bodyPr>
          <a:lstStyle/>
          <a:p>
            <a:pPr marL="25400" marR="0" lvl="0" indent="0" algn="l" rtl="0">
              <a:lnSpc>
                <a:spcPct val="100000"/>
              </a:lnSpc>
              <a:spcBef>
                <a:spcPts val="0"/>
              </a:spcBef>
              <a:spcAft>
                <a:spcPts val="0"/>
              </a:spcAft>
              <a:buClr>
                <a:srgbClr val="FFFFFF"/>
              </a:buClr>
              <a:buSzPts val="3000"/>
              <a:buFont typeface="Trebuchet MS"/>
              <a:buNone/>
            </a:pPr>
            <a:r>
              <a:rPr lang="en-US" sz="3000" b="0" i="0" u="none" strike="noStrike" cap="none">
                <a:solidFill>
                  <a:srgbClr val="FFFFFF"/>
                </a:solidFill>
                <a:latin typeface="Trebuchet MS"/>
                <a:ea typeface="Trebuchet MS"/>
                <a:cs typeface="Trebuchet MS"/>
                <a:sym typeface="Trebuchet MS"/>
              </a:rPr>
              <a:t>1% CRF</a:t>
            </a:r>
            <a:endParaRPr sz="3000" b="0" i="0" u="none" strike="noStrike" cap="none">
              <a:solidFill>
                <a:srgbClr val="000000"/>
              </a:solidFill>
              <a:latin typeface="Trebuchet MS"/>
              <a:ea typeface="Trebuchet MS"/>
              <a:cs typeface="Trebuchet MS"/>
              <a:sym typeface="Trebuchet MS"/>
            </a:endParaRPr>
          </a:p>
        </p:txBody>
      </p:sp>
      <p:grpSp>
        <p:nvGrpSpPr>
          <p:cNvPr id="463" name="Google Shape;463;g351e062781d_0_808"/>
          <p:cNvGrpSpPr/>
          <p:nvPr/>
        </p:nvGrpSpPr>
        <p:grpSpPr>
          <a:xfrm>
            <a:off x="3950336" y="2441453"/>
            <a:ext cx="1699259" cy="1447800"/>
            <a:chOff x="2633472" y="1627632"/>
            <a:chExt cx="1132839" cy="965200"/>
          </a:xfrm>
        </p:grpSpPr>
        <p:sp>
          <p:nvSpPr>
            <p:cNvPr id="464" name="Google Shape;464;g351e062781d_0_808"/>
            <p:cNvSpPr/>
            <p:nvPr/>
          </p:nvSpPr>
          <p:spPr>
            <a:xfrm>
              <a:off x="2633472" y="1627632"/>
              <a:ext cx="1132839" cy="965200"/>
            </a:xfrm>
            <a:custGeom>
              <a:avLst/>
              <a:gdLst/>
              <a:ahLst/>
              <a:cxnLst/>
              <a:rect l="l" t="t" r="r" b="b"/>
              <a:pathLst>
                <a:path w="1132839" h="965200" extrusionOk="0">
                  <a:moveTo>
                    <a:pt x="971550" y="0"/>
                  </a:moveTo>
                  <a:lnTo>
                    <a:pt x="160781" y="0"/>
                  </a:lnTo>
                  <a:lnTo>
                    <a:pt x="109971" y="8199"/>
                  </a:lnTo>
                  <a:lnTo>
                    <a:pt x="65836" y="31028"/>
                  </a:lnTo>
                  <a:lnTo>
                    <a:pt x="31028" y="65836"/>
                  </a:lnTo>
                  <a:lnTo>
                    <a:pt x="8199" y="109971"/>
                  </a:lnTo>
                  <a:lnTo>
                    <a:pt x="0" y="160781"/>
                  </a:lnTo>
                  <a:lnTo>
                    <a:pt x="0" y="803909"/>
                  </a:lnTo>
                  <a:lnTo>
                    <a:pt x="8199" y="854720"/>
                  </a:lnTo>
                  <a:lnTo>
                    <a:pt x="31028" y="898855"/>
                  </a:lnTo>
                  <a:lnTo>
                    <a:pt x="65836" y="933663"/>
                  </a:lnTo>
                  <a:lnTo>
                    <a:pt x="109971" y="956492"/>
                  </a:lnTo>
                  <a:lnTo>
                    <a:pt x="160781" y="964691"/>
                  </a:lnTo>
                  <a:lnTo>
                    <a:pt x="971550" y="964691"/>
                  </a:lnTo>
                  <a:lnTo>
                    <a:pt x="1022360" y="956492"/>
                  </a:lnTo>
                  <a:lnTo>
                    <a:pt x="1066495" y="933663"/>
                  </a:lnTo>
                  <a:lnTo>
                    <a:pt x="1101303" y="898855"/>
                  </a:lnTo>
                  <a:lnTo>
                    <a:pt x="1124132" y="854720"/>
                  </a:lnTo>
                  <a:lnTo>
                    <a:pt x="1132331" y="803909"/>
                  </a:lnTo>
                  <a:lnTo>
                    <a:pt x="1132331" y="160781"/>
                  </a:lnTo>
                  <a:lnTo>
                    <a:pt x="1124132" y="109971"/>
                  </a:lnTo>
                  <a:lnTo>
                    <a:pt x="1101303" y="65836"/>
                  </a:lnTo>
                  <a:lnTo>
                    <a:pt x="1066495" y="31028"/>
                  </a:lnTo>
                  <a:lnTo>
                    <a:pt x="1022360" y="8199"/>
                  </a:lnTo>
                  <a:lnTo>
                    <a:pt x="971550" y="0"/>
                  </a:lnTo>
                  <a:close/>
                </a:path>
              </a:pathLst>
            </a:custGeom>
            <a:solidFill>
              <a:schemeClr val="accent1"/>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Calibri"/>
                <a:buNone/>
              </a:pPr>
              <a:endParaRPr sz="2700" b="0" i="0" u="none" strike="noStrike" cap="none">
                <a:solidFill>
                  <a:srgbClr val="000000"/>
                </a:solidFill>
                <a:latin typeface="Calibri"/>
                <a:ea typeface="Calibri"/>
                <a:cs typeface="Calibri"/>
                <a:sym typeface="Calibri"/>
              </a:endParaRPr>
            </a:p>
          </p:txBody>
        </p:sp>
        <p:sp>
          <p:nvSpPr>
            <p:cNvPr id="465" name="Google Shape;465;g351e062781d_0_808"/>
            <p:cNvSpPr/>
            <p:nvPr/>
          </p:nvSpPr>
          <p:spPr>
            <a:xfrm>
              <a:off x="2633472" y="1627632"/>
              <a:ext cx="1132839" cy="965200"/>
            </a:xfrm>
            <a:custGeom>
              <a:avLst/>
              <a:gdLst/>
              <a:ahLst/>
              <a:cxnLst/>
              <a:rect l="l" t="t" r="r" b="b"/>
              <a:pathLst>
                <a:path w="1132839" h="965200" extrusionOk="0">
                  <a:moveTo>
                    <a:pt x="0" y="160781"/>
                  </a:moveTo>
                  <a:lnTo>
                    <a:pt x="8199" y="109971"/>
                  </a:lnTo>
                  <a:lnTo>
                    <a:pt x="31028" y="65836"/>
                  </a:lnTo>
                  <a:lnTo>
                    <a:pt x="65836" y="31028"/>
                  </a:lnTo>
                  <a:lnTo>
                    <a:pt x="109971" y="8199"/>
                  </a:lnTo>
                  <a:lnTo>
                    <a:pt x="160781" y="0"/>
                  </a:lnTo>
                  <a:lnTo>
                    <a:pt x="971550" y="0"/>
                  </a:lnTo>
                  <a:lnTo>
                    <a:pt x="1022360" y="8199"/>
                  </a:lnTo>
                  <a:lnTo>
                    <a:pt x="1066495" y="31028"/>
                  </a:lnTo>
                  <a:lnTo>
                    <a:pt x="1101303" y="65836"/>
                  </a:lnTo>
                  <a:lnTo>
                    <a:pt x="1124132" y="109971"/>
                  </a:lnTo>
                  <a:lnTo>
                    <a:pt x="1132331" y="160781"/>
                  </a:lnTo>
                  <a:lnTo>
                    <a:pt x="1132331" y="803909"/>
                  </a:lnTo>
                  <a:lnTo>
                    <a:pt x="1124132" y="854720"/>
                  </a:lnTo>
                  <a:lnTo>
                    <a:pt x="1101303" y="898855"/>
                  </a:lnTo>
                  <a:lnTo>
                    <a:pt x="1066495" y="933663"/>
                  </a:lnTo>
                  <a:lnTo>
                    <a:pt x="1022360" y="956492"/>
                  </a:lnTo>
                  <a:lnTo>
                    <a:pt x="971550" y="964691"/>
                  </a:lnTo>
                  <a:lnTo>
                    <a:pt x="160781" y="964691"/>
                  </a:lnTo>
                  <a:lnTo>
                    <a:pt x="109971" y="956492"/>
                  </a:lnTo>
                  <a:lnTo>
                    <a:pt x="65836" y="933663"/>
                  </a:lnTo>
                  <a:lnTo>
                    <a:pt x="31028" y="898855"/>
                  </a:lnTo>
                  <a:lnTo>
                    <a:pt x="8199" y="854720"/>
                  </a:lnTo>
                  <a:lnTo>
                    <a:pt x="0" y="803909"/>
                  </a:lnTo>
                  <a:lnTo>
                    <a:pt x="0" y="160781"/>
                  </a:lnTo>
                  <a:close/>
                </a:path>
              </a:pathLst>
            </a:custGeom>
            <a:solidFill>
              <a:schemeClr val="accent1"/>
            </a:solidFill>
            <a:ln w="15875"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Calibri"/>
                <a:buNone/>
              </a:pPr>
              <a:endParaRPr sz="2700" b="0" i="0" u="none" strike="noStrike" cap="none">
                <a:solidFill>
                  <a:srgbClr val="000000"/>
                </a:solidFill>
                <a:latin typeface="Calibri"/>
                <a:ea typeface="Calibri"/>
                <a:cs typeface="Calibri"/>
                <a:sym typeface="Calibri"/>
              </a:endParaRPr>
            </a:p>
          </p:txBody>
        </p:sp>
      </p:grpSp>
      <p:sp>
        <p:nvSpPr>
          <p:cNvPr id="466" name="Google Shape;466;g351e062781d_0_808"/>
          <p:cNvSpPr txBox="1"/>
          <p:nvPr/>
        </p:nvSpPr>
        <p:spPr>
          <a:xfrm>
            <a:off x="4241673" y="2546223"/>
            <a:ext cx="1114800" cy="925500"/>
          </a:xfrm>
          <a:prstGeom prst="rect">
            <a:avLst/>
          </a:prstGeom>
          <a:noFill/>
          <a:ln>
            <a:noFill/>
          </a:ln>
        </p:spPr>
        <p:txBody>
          <a:bodyPr spcFirstLastPara="1" wrap="square" lIns="0" tIns="75225" rIns="0" bIns="0" anchor="t" anchorCtr="0">
            <a:spAutoFit/>
          </a:bodyPr>
          <a:lstStyle/>
          <a:p>
            <a:pPr marL="444500" marR="12700" lvl="0" indent="-431800" algn="l" rtl="0">
              <a:lnSpc>
                <a:spcPct val="104444"/>
              </a:lnSpc>
              <a:spcBef>
                <a:spcPts val="0"/>
              </a:spcBef>
              <a:spcAft>
                <a:spcPts val="0"/>
              </a:spcAft>
              <a:buClr>
                <a:srgbClr val="FFFFFF"/>
              </a:buClr>
              <a:buSzPts val="2700"/>
              <a:buFont typeface="Trebuchet MS"/>
              <a:buNone/>
            </a:pPr>
            <a:r>
              <a:rPr lang="en-US" sz="2700" b="0" i="0" u="none" strike="noStrike" cap="none">
                <a:solidFill>
                  <a:srgbClr val="FFFFFF"/>
                </a:solidFill>
                <a:latin typeface="Trebuchet MS"/>
                <a:ea typeface="Trebuchet MS"/>
                <a:cs typeface="Trebuchet MS"/>
                <a:sym typeface="Trebuchet MS"/>
              </a:rPr>
              <a:t>Donors  &amp;</a:t>
            </a:r>
            <a:endParaRPr sz="2700" b="0" i="0" u="none" strike="noStrike" cap="none">
              <a:solidFill>
                <a:srgbClr val="000000"/>
              </a:solidFill>
              <a:latin typeface="Trebuchet MS"/>
              <a:ea typeface="Trebuchet MS"/>
              <a:cs typeface="Trebuchet MS"/>
              <a:sym typeface="Trebuchet MS"/>
            </a:endParaRPr>
          </a:p>
        </p:txBody>
      </p:sp>
      <p:sp>
        <p:nvSpPr>
          <p:cNvPr id="467" name="Google Shape;467;g351e062781d_0_808"/>
          <p:cNvSpPr txBox="1"/>
          <p:nvPr/>
        </p:nvSpPr>
        <p:spPr>
          <a:xfrm>
            <a:off x="4179935" y="3261750"/>
            <a:ext cx="1458000" cy="434700"/>
          </a:xfrm>
          <a:prstGeom prst="rect">
            <a:avLst/>
          </a:prstGeom>
          <a:noFill/>
          <a:ln>
            <a:noFill/>
          </a:ln>
        </p:spPr>
        <p:txBody>
          <a:bodyPr spcFirstLastPara="1" wrap="square" lIns="0" tIns="19050" rIns="0" bIns="0" anchor="t" anchorCtr="0">
            <a:spAutoFit/>
          </a:bodyPr>
          <a:lstStyle/>
          <a:p>
            <a:pPr marL="25400" marR="0" lvl="0" indent="0" algn="l" rtl="0">
              <a:lnSpc>
                <a:spcPct val="100000"/>
              </a:lnSpc>
              <a:spcBef>
                <a:spcPts val="0"/>
              </a:spcBef>
              <a:spcAft>
                <a:spcPts val="0"/>
              </a:spcAft>
              <a:buClr>
                <a:srgbClr val="FFFFFF"/>
              </a:buClr>
              <a:buSzPts val="2700"/>
              <a:buFont typeface="Trebuchet MS"/>
              <a:buNone/>
            </a:pPr>
            <a:r>
              <a:rPr lang="en-US" sz="2700" b="0" i="0" u="none" strike="noStrike" cap="none">
                <a:solidFill>
                  <a:srgbClr val="FFFFFF"/>
                </a:solidFill>
                <a:latin typeface="Trebuchet MS"/>
                <a:ea typeface="Trebuchet MS"/>
                <a:cs typeface="Trebuchet MS"/>
                <a:sym typeface="Trebuchet MS"/>
              </a:rPr>
              <a:t>Partners</a:t>
            </a:r>
            <a:endParaRPr sz="2700" b="0" i="0" u="none" strike="noStrike" cap="none">
              <a:solidFill>
                <a:srgbClr val="000000"/>
              </a:solidFill>
              <a:latin typeface="Trebuchet MS"/>
              <a:ea typeface="Trebuchet MS"/>
              <a:cs typeface="Trebuchet MS"/>
              <a:sym typeface="Trebuchet MS"/>
            </a:endParaRPr>
          </a:p>
        </p:txBody>
      </p:sp>
      <p:grpSp>
        <p:nvGrpSpPr>
          <p:cNvPr id="468" name="Google Shape;468;g351e062781d_0_808"/>
          <p:cNvGrpSpPr/>
          <p:nvPr/>
        </p:nvGrpSpPr>
        <p:grpSpPr>
          <a:xfrm>
            <a:off x="5811229" y="2445442"/>
            <a:ext cx="1675761" cy="1577137"/>
            <a:chOff x="3822191" y="1627632"/>
            <a:chExt cx="1134110" cy="965200"/>
          </a:xfrm>
        </p:grpSpPr>
        <p:sp>
          <p:nvSpPr>
            <p:cNvPr id="469" name="Google Shape;469;g351e062781d_0_808"/>
            <p:cNvSpPr/>
            <p:nvPr/>
          </p:nvSpPr>
          <p:spPr>
            <a:xfrm>
              <a:off x="3822191" y="1627632"/>
              <a:ext cx="1134110" cy="965200"/>
            </a:xfrm>
            <a:custGeom>
              <a:avLst/>
              <a:gdLst/>
              <a:ahLst/>
              <a:cxnLst/>
              <a:rect l="l" t="t" r="r" b="b"/>
              <a:pathLst>
                <a:path w="1134110" h="965200" extrusionOk="0">
                  <a:moveTo>
                    <a:pt x="973074" y="0"/>
                  </a:moveTo>
                  <a:lnTo>
                    <a:pt x="160782" y="0"/>
                  </a:lnTo>
                  <a:lnTo>
                    <a:pt x="109971" y="8199"/>
                  </a:lnTo>
                  <a:lnTo>
                    <a:pt x="65836" y="31028"/>
                  </a:lnTo>
                  <a:lnTo>
                    <a:pt x="31028" y="65836"/>
                  </a:lnTo>
                  <a:lnTo>
                    <a:pt x="8199" y="109971"/>
                  </a:lnTo>
                  <a:lnTo>
                    <a:pt x="0" y="160781"/>
                  </a:lnTo>
                  <a:lnTo>
                    <a:pt x="0" y="803909"/>
                  </a:lnTo>
                  <a:lnTo>
                    <a:pt x="8199" y="854720"/>
                  </a:lnTo>
                  <a:lnTo>
                    <a:pt x="31028" y="898855"/>
                  </a:lnTo>
                  <a:lnTo>
                    <a:pt x="65836" y="933663"/>
                  </a:lnTo>
                  <a:lnTo>
                    <a:pt x="109971" y="956492"/>
                  </a:lnTo>
                  <a:lnTo>
                    <a:pt x="160782" y="964691"/>
                  </a:lnTo>
                  <a:lnTo>
                    <a:pt x="973074" y="964691"/>
                  </a:lnTo>
                  <a:lnTo>
                    <a:pt x="1023884" y="956492"/>
                  </a:lnTo>
                  <a:lnTo>
                    <a:pt x="1068019" y="933663"/>
                  </a:lnTo>
                  <a:lnTo>
                    <a:pt x="1102827" y="898855"/>
                  </a:lnTo>
                  <a:lnTo>
                    <a:pt x="1125656" y="854720"/>
                  </a:lnTo>
                  <a:lnTo>
                    <a:pt x="1133856" y="803909"/>
                  </a:lnTo>
                  <a:lnTo>
                    <a:pt x="1133856" y="160781"/>
                  </a:lnTo>
                  <a:lnTo>
                    <a:pt x="1125656" y="109971"/>
                  </a:lnTo>
                  <a:lnTo>
                    <a:pt x="1102827" y="65836"/>
                  </a:lnTo>
                  <a:lnTo>
                    <a:pt x="1068019" y="31028"/>
                  </a:lnTo>
                  <a:lnTo>
                    <a:pt x="1023884" y="8199"/>
                  </a:lnTo>
                  <a:lnTo>
                    <a:pt x="973074" y="0"/>
                  </a:lnTo>
                  <a:close/>
                </a:path>
              </a:pathLst>
            </a:custGeom>
            <a:solidFill>
              <a:schemeClr val="accent1"/>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Calibri"/>
                <a:buNone/>
              </a:pPr>
              <a:endParaRPr sz="2700" b="0" i="0" u="none" strike="noStrike" cap="none">
                <a:solidFill>
                  <a:srgbClr val="000000"/>
                </a:solidFill>
                <a:latin typeface="Calibri"/>
                <a:ea typeface="Calibri"/>
                <a:cs typeface="Calibri"/>
                <a:sym typeface="Calibri"/>
              </a:endParaRPr>
            </a:p>
          </p:txBody>
        </p:sp>
        <p:sp>
          <p:nvSpPr>
            <p:cNvPr id="470" name="Google Shape;470;g351e062781d_0_808"/>
            <p:cNvSpPr/>
            <p:nvPr/>
          </p:nvSpPr>
          <p:spPr>
            <a:xfrm>
              <a:off x="3822191" y="1627632"/>
              <a:ext cx="1134110" cy="965200"/>
            </a:xfrm>
            <a:custGeom>
              <a:avLst/>
              <a:gdLst/>
              <a:ahLst/>
              <a:cxnLst/>
              <a:rect l="l" t="t" r="r" b="b"/>
              <a:pathLst>
                <a:path w="1134110" h="965200" extrusionOk="0">
                  <a:moveTo>
                    <a:pt x="0" y="160781"/>
                  </a:moveTo>
                  <a:lnTo>
                    <a:pt x="8199" y="109971"/>
                  </a:lnTo>
                  <a:lnTo>
                    <a:pt x="31028" y="65836"/>
                  </a:lnTo>
                  <a:lnTo>
                    <a:pt x="65836" y="31028"/>
                  </a:lnTo>
                  <a:lnTo>
                    <a:pt x="109971" y="8199"/>
                  </a:lnTo>
                  <a:lnTo>
                    <a:pt x="160782" y="0"/>
                  </a:lnTo>
                  <a:lnTo>
                    <a:pt x="973074" y="0"/>
                  </a:lnTo>
                  <a:lnTo>
                    <a:pt x="1023884" y="8199"/>
                  </a:lnTo>
                  <a:lnTo>
                    <a:pt x="1068019" y="31028"/>
                  </a:lnTo>
                  <a:lnTo>
                    <a:pt x="1102827" y="65836"/>
                  </a:lnTo>
                  <a:lnTo>
                    <a:pt x="1125656" y="109971"/>
                  </a:lnTo>
                  <a:lnTo>
                    <a:pt x="1133856" y="160781"/>
                  </a:lnTo>
                  <a:lnTo>
                    <a:pt x="1133856" y="803909"/>
                  </a:lnTo>
                  <a:lnTo>
                    <a:pt x="1125656" y="854720"/>
                  </a:lnTo>
                  <a:lnTo>
                    <a:pt x="1102827" y="898855"/>
                  </a:lnTo>
                  <a:lnTo>
                    <a:pt x="1068019" y="933663"/>
                  </a:lnTo>
                  <a:lnTo>
                    <a:pt x="1023884" y="956492"/>
                  </a:lnTo>
                  <a:lnTo>
                    <a:pt x="973074" y="964691"/>
                  </a:lnTo>
                  <a:lnTo>
                    <a:pt x="160782" y="964691"/>
                  </a:lnTo>
                  <a:lnTo>
                    <a:pt x="109971" y="956492"/>
                  </a:lnTo>
                  <a:lnTo>
                    <a:pt x="65836" y="933663"/>
                  </a:lnTo>
                  <a:lnTo>
                    <a:pt x="31028" y="898855"/>
                  </a:lnTo>
                  <a:lnTo>
                    <a:pt x="8199" y="854720"/>
                  </a:lnTo>
                  <a:lnTo>
                    <a:pt x="0" y="803909"/>
                  </a:lnTo>
                  <a:lnTo>
                    <a:pt x="0" y="160781"/>
                  </a:lnTo>
                  <a:close/>
                </a:path>
              </a:pathLst>
            </a:custGeom>
            <a:solidFill>
              <a:schemeClr val="accent1"/>
            </a:solidFill>
            <a:ln w="15875"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Calibri"/>
                <a:buNone/>
              </a:pPr>
              <a:endParaRPr sz="2700" b="0" i="0" u="none" strike="noStrike" cap="none">
                <a:solidFill>
                  <a:srgbClr val="000000"/>
                </a:solidFill>
                <a:latin typeface="Calibri"/>
                <a:ea typeface="Calibri"/>
                <a:cs typeface="Calibri"/>
                <a:sym typeface="Calibri"/>
              </a:endParaRPr>
            </a:p>
          </p:txBody>
        </p:sp>
      </p:grpSp>
      <p:sp>
        <p:nvSpPr>
          <p:cNvPr id="471" name="Google Shape;471;g351e062781d_0_808"/>
          <p:cNvSpPr txBox="1"/>
          <p:nvPr/>
        </p:nvSpPr>
        <p:spPr>
          <a:xfrm>
            <a:off x="6131622" y="2725101"/>
            <a:ext cx="906000" cy="434700"/>
          </a:xfrm>
          <a:prstGeom prst="rect">
            <a:avLst/>
          </a:prstGeom>
          <a:noFill/>
          <a:ln>
            <a:noFill/>
          </a:ln>
        </p:spPr>
        <p:txBody>
          <a:bodyPr spcFirstLastPara="1" wrap="square" lIns="0" tIns="19050" rIns="0" bIns="0" anchor="t" anchorCtr="0">
            <a:spAutoFit/>
          </a:bodyPr>
          <a:lstStyle/>
          <a:p>
            <a:pPr marL="25400" marR="0" lvl="0" indent="0" algn="l" rtl="0">
              <a:lnSpc>
                <a:spcPct val="100000"/>
              </a:lnSpc>
              <a:spcBef>
                <a:spcPts val="0"/>
              </a:spcBef>
              <a:spcAft>
                <a:spcPts val="0"/>
              </a:spcAft>
              <a:buClr>
                <a:srgbClr val="FFFFFF"/>
              </a:buClr>
              <a:buSzPts val="2700"/>
              <a:buFont typeface="Trebuchet MS"/>
              <a:buNone/>
            </a:pPr>
            <a:r>
              <a:rPr lang="en-US" sz="2700" b="0" i="0" u="none" strike="noStrike" cap="none">
                <a:solidFill>
                  <a:srgbClr val="FFFFFF"/>
                </a:solidFill>
                <a:latin typeface="Trebuchet MS"/>
                <a:ea typeface="Trebuchet MS"/>
                <a:cs typeface="Trebuchet MS"/>
                <a:sym typeface="Trebuchet MS"/>
              </a:rPr>
              <a:t>Other</a:t>
            </a:r>
            <a:endParaRPr sz="2700" b="0" i="0" u="none" strike="noStrike" cap="none">
              <a:solidFill>
                <a:srgbClr val="000000"/>
              </a:solidFill>
              <a:latin typeface="Trebuchet MS"/>
              <a:ea typeface="Trebuchet MS"/>
              <a:cs typeface="Trebuchet MS"/>
              <a:sym typeface="Trebuchet MS"/>
            </a:endParaRPr>
          </a:p>
        </p:txBody>
      </p:sp>
      <p:sp>
        <p:nvSpPr>
          <p:cNvPr id="472" name="Google Shape;472;g351e062781d_0_808"/>
          <p:cNvSpPr txBox="1"/>
          <p:nvPr/>
        </p:nvSpPr>
        <p:spPr>
          <a:xfrm>
            <a:off x="6031052" y="3083550"/>
            <a:ext cx="1271700" cy="434700"/>
          </a:xfrm>
          <a:prstGeom prst="rect">
            <a:avLst/>
          </a:prstGeom>
          <a:noFill/>
          <a:ln>
            <a:noFill/>
          </a:ln>
        </p:spPr>
        <p:txBody>
          <a:bodyPr spcFirstLastPara="1" wrap="square" lIns="0" tIns="19050" rIns="0" bIns="0" anchor="t" anchorCtr="0">
            <a:spAutoFit/>
          </a:bodyPr>
          <a:lstStyle/>
          <a:p>
            <a:pPr marL="25400" marR="0" lvl="0" indent="0" algn="l" rtl="0">
              <a:lnSpc>
                <a:spcPct val="100000"/>
              </a:lnSpc>
              <a:spcBef>
                <a:spcPts val="0"/>
              </a:spcBef>
              <a:spcAft>
                <a:spcPts val="0"/>
              </a:spcAft>
              <a:buClr>
                <a:srgbClr val="FFFFFF"/>
              </a:buClr>
              <a:buSzPts val="2700"/>
              <a:buFont typeface="Trebuchet MS"/>
              <a:buNone/>
            </a:pPr>
            <a:r>
              <a:rPr lang="en-US" sz="2700" b="0" i="0" u="none" strike="noStrike" cap="none">
                <a:solidFill>
                  <a:srgbClr val="FFFFFF"/>
                </a:solidFill>
                <a:latin typeface="Trebuchet MS"/>
                <a:ea typeface="Trebuchet MS"/>
                <a:cs typeface="Trebuchet MS"/>
                <a:sym typeface="Trebuchet MS"/>
              </a:rPr>
              <a:t>sources</a:t>
            </a:r>
            <a:endParaRPr sz="2700" b="0" i="0" u="none" strike="noStrike" cap="none">
              <a:solidFill>
                <a:srgbClr val="000000"/>
              </a:solidFill>
              <a:latin typeface="Trebuchet MS"/>
              <a:ea typeface="Trebuchet MS"/>
              <a:cs typeface="Trebuchet MS"/>
              <a:sym typeface="Trebuchet MS"/>
            </a:endParaRPr>
          </a:p>
        </p:txBody>
      </p:sp>
      <p:grpSp>
        <p:nvGrpSpPr>
          <p:cNvPr id="473" name="Google Shape;473;g351e062781d_0_808"/>
          <p:cNvGrpSpPr/>
          <p:nvPr/>
        </p:nvGrpSpPr>
        <p:grpSpPr>
          <a:xfrm>
            <a:off x="10197846" y="1808426"/>
            <a:ext cx="2666048" cy="2491740"/>
            <a:chOff x="6798564" y="1165860"/>
            <a:chExt cx="1777365" cy="1661160"/>
          </a:xfrm>
        </p:grpSpPr>
        <p:sp>
          <p:nvSpPr>
            <p:cNvPr id="474" name="Google Shape;474;g351e062781d_0_808"/>
            <p:cNvSpPr/>
            <p:nvPr/>
          </p:nvSpPr>
          <p:spPr>
            <a:xfrm>
              <a:off x="6798564" y="1165860"/>
              <a:ext cx="1777365" cy="1661160"/>
            </a:xfrm>
            <a:custGeom>
              <a:avLst/>
              <a:gdLst/>
              <a:ahLst/>
              <a:cxnLst/>
              <a:rect l="l" t="t" r="r" b="b"/>
              <a:pathLst>
                <a:path w="1777365" h="1661160" extrusionOk="0">
                  <a:moveTo>
                    <a:pt x="888491" y="0"/>
                  </a:moveTo>
                  <a:lnTo>
                    <a:pt x="838071" y="1314"/>
                  </a:lnTo>
                  <a:lnTo>
                    <a:pt x="788388" y="5212"/>
                  </a:lnTo>
                  <a:lnTo>
                    <a:pt x="739519" y="11622"/>
                  </a:lnTo>
                  <a:lnTo>
                    <a:pt x="691537" y="20475"/>
                  </a:lnTo>
                  <a:lnTo>
                    <a:pt x="644519" y="31701"/>
                  </a:lnTo>
                  <a:lnTo>
                    <a:pt x="598539" y="45229"/>
                  </a:lnTo>
                  <a:lnTo>
                    <a:pt x="553673" y="60989"/>
                  </a:lnTo>
                  <a:lnTo>
                    <a:pt x="509994" y="78911"/>
                  </a:lnTo>
                  <a:lnTo>
                    <a:pt x="467579" y="98926"/>
                  </a:lnTo>
                  <a:lnTo>
                    <a:pt x="426501" y="120962"/>
                  </a:lnTo>
                  <a:lnTo>
                    <a:pt x="386837" y="144950"/>
                  </a:lnTo>
                  <a:lnTo>
                    <a:pt x="348661" y="170820"/>
                  </a:lnTo>
                  <a:lnTo>
                    <a:pt x="312048" y="198502"/>
                  </a:lnTo>
                  <a:lnTo>
                    <a:pt x="277072" y="227925"/>
                  </a:lnTo>
                  <a:lnTo>
                    <a:pt x="243810" y="259020"/>
                  </a:lnTo>
                  <a:lnTo>
                    <a:pt x="212336" y="291716"/>
                  </a:lnTo>
                  <a:lnTo>
                    <a:pt x="182725" y="325943"/>
                  </a:lnTo>
                  <a:lnTo>
                    <a:pt x="155052" y="361631"/>
                  </a:lnTo>
                  <a:lnTo>
                    <a:pt x="129392" y="398710"/>
                  </a:lnTo>
                  <a:lnTo>
                    <a:pt x="105819" y="437110"/>
                  </a:lnTo>
                  <a:lnTo>
                    <a:pt x="84410" y="476761"/>
                  </a:lnTo>
                  <a:lnTo>
                    <a:pt x="65239" y="517592"/>
                  </a:lnTo>
                  <a:lnTo>
                    <a:pt x="48380" y="559534"/>
                  </a:lnTo>
                  <a:lnTo>
                    <a:pt x="33910" y="602516"/>
                  </a:lnTo>
                  <a:lnTo>
                    <a:pt x="21902" y="646469"/>
                  </a:lnTo>
                  <a:lnTo>
                    <a:pt x="12432" y="691321"/>
                  </a:lnTo>
                  <a:lnTo>
                    <a:pt x="5575" y="737004"/>
                  </a:lnTo>
                  <a:lnTo>
                    <a:pt x="1406" y="783447"/>
                  </a:lnTo>
                  <a:lnTo>
                    <a:pt x="0" y="830579"/>
                  </a:lnTo>
                  <a:lnTo>
                    <a:pt x="1406" y="877712"/>
                  </a:lnTo>
                  <a:lnTo>
                    <a:pt x="5575" y="924155"/>
                  </a:lnTo>
                  <a:lnTo>
                    <a:pt x="12432" y="969838"/>
                  </a:lnTo>
                  <a:lnTo>
                    <a:pt x="21902" y="1014690"/>
                  </a:lnTo>
                  <a:lnTo>
                    <a:pt x="33910" y="1058643"/>
                  </a:lnTo>
                  <a:lnTo>
                    <a:pt x="48380" y="1101625"/>
                  </a:lnTo>
                  <a:lnTo>
                    <a:pt x="65239" y="1143567"/>
                  </a:lnTo>
                  <a:lnTo>
                    <a:pt x="84410" y="1184398"/>
                  </a:lnTo>
                  <a:lnTo>
                    <a:pt x="105819" y="1224049"/>
                  </a:lnTo>
                  <a:lnTo>
                    <a:pt x="129392" y="1262449"/>
                  </a:lnTo>
                  <a:lnTo>
                    <a:pt x="155052" y="1299528"/>
                  </a:lnTo>
                  <a:lnTo>
                    <a:pt x="182725" y="1335216"/>
                  </a:lnTo>
                  <a:lnTo>
                    <a:pt x="212336" y="1369443"/>
                  </a:lnTo>
                  <a:lnTo>
                    <a:pt x="243810" y="1402139"/>
                  </a:lnTo>
                  <a:lnTo>
                    <a:pt x="277072" y="1433234"/>
                  </a:lnTo>
                  <a:lnTo>
                    <a:pt x="312048" y="1462657"/>
                  </a:lnTo>
                  <a:lnTo>
                    <a:pt x="348661" y="1490339"/>
                  </a:lnTo>
                  <a:lnTo>
                    <a:pt x="386837" y="1516209"/>
                  </a:lnTo>
                  <a:lnTo>
                    <a:pt x="426501" y="1540197"/>
                  </a:lnTo>
                  <a:lnTo>
                    <a:pt x="467579" y="1562233"/>
                  </a:lnTo>
                  <a:lnTo>
                    <a:pt x="509994" y="1582248"/>
                  </a:lnTo>
                  <a:lnTo>
                    <a:pt x="553673" y="1600170"/>
                  </a:lnTo>
                  <a:lnTo>
                    <a:pt x="598539" y="1615930"/>
                  </a:lnTo>
                  <a:lnTo>
                    <a:pt x="644519" y="1629458"/>
                  </a:lnTo>
                  <a:lnTo>
                    <a:pt x="691537" y="1640684"/>
                  </a:lnTo>
                  <a:lnTo>
                    <a:pt x="739519" y="1649537"/>
                  </a:lnTo>
                  <a:lnTo>
                    <a:pt x="788388" y="1655947"/>
                  </a:lnTo>
                  <a:lnTo>
                    <a:pt x="838071" y="1659845"/>
                  </a:lnTo>
                  <a:lnTo>
                    <a:pt x="888491" y="1661160"/>
                  </a:lnTo>
                  <a:lnTo>
                    <a:pt x="938912" y="1659845"/>
                  </a:lnTo>
                  <a:lnTo>
                    <a:pt x="988595" y="1655947"/>
                  </a:lnTo>
                  <a:lnTo>
                    <a:pt x="1037464" y="1649537"/>
                  </a:lnTo>
                  <a:lnTo>
                    <a:pt x="1085446" y="1640684"/>
                  </a:lnTo>
                  <a:lnTo>
                    <a:pt x="1132464" y="1629458"/>
                  </a:lnTo>
                  <a:lnTo>
                    <a:pt x="1178444" y="1615930"/>
                  </a:lnTo>
                  <a:lnTo>
                    <a:pt x="1223310" y="1600170"/>
                  </a:lnTo>
                  <a:lnTo>
                    <a:pt x="1266989" y="1582248"/>
                  </a:lnTo>
                  <a:lnTo>
                    <a:pt x="1309404" y="1562233"/>
                  </a:lnTo>
                  <a:lnTo>
                    <a:pt x="1350482" y="1540197"/>
                  </a:lnTo>
                  <a:lnTo>
                    <a:pt x="1390146" y="1516209"/>
                  </a:lnTo>
                  <a:lnTo>
                    <a:pt x="1428322" y="1490339"/>
                  </a:lnTo>
                  <a:lnTo>
                    <a:pt x="1464935" y="1462657"/>
                  </a:lnTo>
                  <a:lnTo>
                    <a:pt x="1499911" y="1433234"/>
                  </a:lnTo>
                  <a:lnTo>
                    <a:pt x="1533173" y="1402139"/>
                  </a:lnTo>
                  <a:lnTo>
                    <a:pt x="1564647" y="1369443"/>
                  </a:lnTo>
                  <a:lnTo>
                    <a:pt x="1594258" y="1335216"/>
                  </a:lnTo>
                  <a:lnTo>
                    <a:pt x="1621931" y="1299528"/>
                  </a:lnTo>
                  <a:lnTo>
                    <a:pt x="1647591" y="1262449"/>
                  </a:lnTo>
                  <a:lnTo>
                    <a:pt x="1671164" y="1224049"/>
                  </a:lnTo>
                  <a:lnTo>
                    <a:pt x="1692573" y="1184398"/>
                  </a:lnTo>
                  <a:lnTo>
                    <a:pt x="1711744" y="1143567"/>
                  </a:lnTo>
                  <a:lnTo>
                    <a:pt x="1728603" y="1101625"/>
                  </a:lnTo>
                  <a:lnTo>
                    <a:pt x="1743073" y="1058643"/>
                  </a:lnTo>
                  <a:lnTo>
                    <a:pt x="1755081" y="1014690"/>
                  </a:lnTo>
                  <a:lnTo>
                    <a:pt x="1764551" y="969838"/>
                  </a:lnTo>
                  <a:lnTo>
                    <a:pt x="1771408" y="924155"/>
                  </a:lnTo>
                  <a:lnTo>
                    <a:pt x="1775577" y="877712"/>
                  </a:lnTo>
                  <a:lnTo>
                    <a:pt x="1776983" y="830579"/>
                  </a:lnTo>
                  <a:lnTo>
                    <a:pt x="1775577" y="783447"/>
                  </a:lnTo>
                  <a:lnTo>
                    <a:pt x="1771408" y="737004"/>
                  </a:lnTo>
                  <a:lnTo>
                    <a:pt x="1764551" y="691321"/>
                  </a:lnTo>
                  <a:lnTo>
                    <a:pt x="1755081" y="646469"/>
                  </a:lnTo>
                  <a:lnTo>
                    <a:pt x="1743073" y="602516"/>
                  </a:lnTo>
                  <a:lnTo>
                    <a:pt x="1728603" y="559534"/>
                  </a:lnTo>
                  <a:lnTo>
                    <a:pt x="1711744" y="517592"/>
                  </a:lnTo>
                  <a:lnTo>
                    <a:pt x="1692573" y="476761"/>
                  </a:lnTo>
                  <a:lnTo>
                    <a:pt x="1671164" y="437110"/>
                  </a:lnTo>
                  <a:lnTo>
                    <a:pt x="1647591" y="398710"/>
                  </a:lnTo>
                  <a:lnTo>
                    <a:pt x="1621931" y="361631"/>
                  </a:lnTo>
                  <a:lnTo>
                    <a:pt x="1594258" y="325943"/>
                  </a:lnTo>
                  <a:lnTo>
                    <a:pt x="1564647" y="291716"/>
                  </a:lnTo>
                  <a:lnTo>
                    <a:pt x="1533173" y="259020"/>
                  </a:lnTo>
                  <a:lnTo>
                    <a:pt x="1499911" y="227925"/>
                  </a:lnTo>
                  <a:lnTo>
                    <a:pt x="1464935" y="198502"/>
                  </a:lnTo>
                  <a:lnTo>
                    <a:pt x="1428322" y="170820"/>
                  </a:lnTo>
                  <a:lnTo>
                    <a:pt x="1390146" y="144950"/>
                  </a:lnTo>
                  <a:lnTo>
                    <a:pt x="1350482" y="120962"/>
                  </a:lnTo>
                  <a:lnTo>
                    <a:pt x="1309404" y="98926"/>
                  </a:lnTo>
                  <a:lnTo>
                    <a:pt x="1266989" y="78911"/>
                  </a:lnTo>
                  <a:lnTo>
                    <a:pt x="1223310" y="60989"/>
                  </a:lnTo>
                  <a:lnTo>
                    <a:pt x="1178444" y="45229"/>
                  </a:lnTo>
                  <a:lnTo>
                    <a:pt x="1132464" y="31701"/>
                  </a:lnTo>
                  <a:lnTo>
                    <a:pt x="1085446" y="20475"/>
                  </a:lnTo>
                  <a:lnTo>
                    <a:pt x="1037464" y="11622"/>
                  </a:lnTo>
                  <a:lnTo>
                    <a:pt x="988595" y="5212"/>
                  </a:lnTo>
                  <a:lnTo>
                    <a:pt x="938912" y="1314"/>
                  </a:lnTo>
                  <a:lnTo>
                    <a:pt x="888491" y="0"/>
                  </a:lnTo>
                  <a:close/>
                </a:path>
              </a:pathLst>
            </a:custGeom>
            <a:solidFill>
              <a:srgbClr val="2D572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Calibri"/>
                <a:buNone/>
              </a:pPr>
              <a:endParaRPr sz="2700" b="0" i="0" u="none" strike="noStrike" cap="none">
                <a:solidFill>
                  <a:srgbClr val="000000"/>
                </a:solidFill>
                <a:latin typeface="Calibri"/>
                <a:ea typeface="Calibri"/>
                <a:cs typeface="Calibri"/>
                <a:sym typeface="Calibri"/>
              </a:endParaRPr>
            </a:p>
          </p:txBody>
        </p:sp>
        <p:sp>
          <p:nvSpPr>
            <p:cNvPr id="475" name="Google Shape;475;g351e062781d_0_808"/>
            <p:cNvSpPr/>
            <p:nvPr/>
          </p:nvSpPr>
          <p:spPr>
            <a:xfrm>
              <a:off x="6798564" y="1165860"/>
              <a:ext cx="1777365" cy="1661160"/>
            </a:xfrm>
            <a:custGeom>
              <a:avLst/>
              <a:gdLst/>
              <a:ahLst/>
              <a:cxnLst/>
              <a:rect l="l" t="t" r="r" b="b"/>
              <a:pathLst>
                <a:path w="1777365" h="1661160" extrusionOk="0">
                  <a:moveTo>
                    <a:pt x="0" y="830579"/>
                  </a:moveTo>
                  <a:lnTo>
                    <a:pt x="1406" y="783447"/>
                  </a:lnTo>
                  <a:lnTo>
                    <a:pt x="5575" y="737004"/>
                  </a:lnTo>
                  <a:lnTo>
                    <a:pt x="12432" y="691321"/>
                  </a:lnTo>
                  <a:lnTo>
                    <a:pt x="21902" y="646469"/>
                  </a:lnTo>
                  <a:lnTo>
                    <a:pt x="33910" y="602516"/>
                  </a:lnTo>
                  <a:lnTo>
                    <a:pt x="48380" y="559534"/>
                  </a:lnTo>
                  <a:lnTo>
                    <a:pt x="65239" y="517592"/>
                  </a:lnTo>
                  <a:lnTo>
                    <a:pt x="84410" y="476761"/>
                  </a:lnTo>
                  <a:lnTo>
                    <a:pt x="105819" y="437110"/>
                  </a:lnTo>
                  <a:lnTo>
                    <a:pt x="129392" y="398710"/>
                  </a:lnTo>
                  <a:lnTo>
                    <a:pt x="155052" y="361631"/>
                  </a:lnTo>
                  <a:lnTo>
                    <a:pt x="182725" y="325943"/>
                  </a:lnTo>
                  <a:lnTo>
                    <a:pt x="212336" y="291716"/>
                  </a:lnTo>
                  <a:lnTo>
                    <a:pt x="243810" y="259020"/>
                  </a:lnTo>
                  <a:lnTo>
                    <a:pt x="277072" y="227925"/>
                  </a:lnTo>
                  <a:lnTo>
                    <a:pt x="312048" y="198502"/>
                  </a:lnTo>
                  <a:lnTo>
                    <a:pt x="348661" y="170820"/>
                  </a:lnTo>
                  <a:lnTo>
                    <a:pt x="386837" y="144950"/>
                  </a:lnTo>
                  <a:lnTo>
                    <a:pt x="426501" y="120962"/>
                  </a:lnTo>
                  <a:lnTo>
                    <a:pt x="467579" y="98926"/>
                  </a:lnTo>
                  <a:lnTo>
                    <a:pt x="509994" y="78911"/>
                  </a:lnTo>
                  <a:lnTo>
                    <a:pt x="553673" y="60989"/>
                  </a:lnTo>
                  <a:lnTo>
                    <a:pt x="598539" y="45229"/>
                  </a:lnTo>
                  <a:lnTo>
                    <a:pt x="644519" y="31701"/>
                  </a:lnTo>
                  <a:lnTo>
                    <a:pt x="691537" y="20475"/>
                  </a:lnTo>
                  <a:lnTo>
                    <a:pt x="739519" y="11622"/>
                  </a:lnTo>
                  <a:lnTo>
                    <a:pt x="788388" y="5212"/>
                  </a:lnTo>
                  <a:lnTo>
                    <a:pt x="838071" y="1314"/>
                  </a:lnTo>
                  <a:lnTo>
                    <a:pt x="888491" y="0"/>
                  </a:lnTo>
                  <a:lnTo>
                    <a:pt x="938912" y="1314"/>
                  </a:lnTo>
                  <a:lnTo>
                    <a:pt x="988595" y="5212"/>
                  </a:lnTo>
                  <a:lnTo>
                    <a:pt x="1037464" y="11622"/>
                  </a:lnTo>
                  <a:lnTo>
                    <a:pt x="1085446" y="20475"/>
                  </a:lnTo>
                  <a:lnTo>
                    <a:pt x="1132464" y="31701"/>
                  </a:lnTo>
                  <a:lnTo>
                    <a:pt x="1178444" y="45229"/>
                  </a:lnTo>
                  <a:lnTo>
                    <a:pt x="1223310" y="60989"/>
                  </a:lnTo>
                  <a:lnTo>
                    <a:pt x="1266989" y="78911"/>
                  </a:lnTo>
                  <a:lnTo>
                    <a:pt x="1309404" y="98926"/>
                  </a:lnTo>
                  <a:lnTo>
                    <a:pt x="1350482" y="120962"/>
                  </a:lnTo>
                  <a:lnTo>
                    <a:pt x="1390146" y="144950"/>
                  </a:lnTo>
                  <a:lnTo>
                    <a:pt x="1428322" y="170820"/>
                  </a:lnTo>
                  <a:lnTo>
                    <a:pt x="1464935" y="198502"/>
                  </a:lnTo>
                  <a:lnTo>
                    <a:pt x="1499911" y="227925"/>
                  </a:lnTo>
                  <a:lnTo>
                    <a:pt x="1533173" y="259020"/>
                  </a:lnTo>
                  <a:lnTo>
                    <a:pt x="1564647" y="291716"/>
                  </a:lnTo>
                  <a:lnTo>
                    <a:pt x="1594258" y="325943"/>
                  </a:lnTo>
                  <a:lnTo>
                    <a:pt x="1621931" y="361631"/>
                  </a:lnTo>
                  <a:lnTo>
                    <a:pt x="1647591" y="398710"/>
                  </a:lnTo>
                  <a:lnTo>
                    <a:pt x="1671164" y="437110"/>
                  </a:lnTo>
                  <a:lnTo>
                    <a:pt x="1692573" y="476761"/>
                  </a:lnTo>
                  <a:lnTo>
                    <a:pt x="1711744" y="517592"/>
                  </a:lnTo>
                  <a:lnTo>
                    <a:pt x="1728603" y="559534"/>
                  </a:lnTo>
                  <a:lnTo>
                    <a:pt x="1743073" y="602516"/>
                  </a:lnTo>
                  <a:lnTo>
                    <a:pt x="1755081" y="646469"/>
                  </a:lnTo>
                  <a:lnTo>
                    <a:pt x="1764551" y="691321"/>
                  </a:lnTo>
                  <a:lnTo>
                    <a:pt x="1771408" y="737004"/>
                  </a:lnTo>
                  <a:lnTo>
                    <a:pt x="1775577" y="783447"/>
                  </a:lnTo>
                  <a:lnTo>
                    <a:pt x="1776983" y="830579"/>
                  </a:lnTo>
                  <a:lnTo>
                    <a:pt x="1775577" y="877712"/>
                  </a:lnTo>
                  <a:lnTo>
                    <a:pt x="1771408" y="924155"/>
                  </a:lnTo>
                  <a:lnTo>
                    <a:pt x="1764551" y="969838"/>
                  </a:lnTo>
                  <a:lnTo>
                    <a:pt x="1755081" y="1014690"/>
                  </a:lnTo>
                  <a:lnTo>
                    <a:pt x="1743073" y="1058643"/>
                  </a:lnTo>
                  <a:lnTo>
                    <a:pt x="1728603" y="1101625"/>
                  </a:lnTo>
                  <a:lnTo>
                    <a:pt x="1711744" y="1143567"/>
                  </a:lnTo>
                  <a:lnTo>
                    <a:pt x="1692573" y="1184398"/>
                  </a:lnTo>
                  <a:lnTo>
                    <a:pt x="1671164" y="1224049"/>
                  </a:lnTo>
                  <a:lnTo>
                    <a:pt x="1647591" y="1262449"/>
                  </a:lnTo>
                  <a:lnTo>
                    <a:pt x="1621931" y="1299528"/>
                  </a:lnTo>
                  <a:lnTo>
                    <a:pt x="1594258" y="1335216"/>
                  </a:lnTo>
                  <a:lnTo>
                    <a:pt x="1564647" y="1369443"/>
                  </a:lnTo>
                  <a:lnTo>
                    <a:pt x="1533173" y="1402139"/>
                  </a:lnTo>
                  <a:lnTo>
                    <a:pt x="1499911" y="1433234"/>
                  </a:lnTo>
                  <a:lnTo>
                    <a:pt x="1464935" y="1462657"/>
                  </a:lnTo>
                  <a:lnTo>
                    <a:pt x="1428322" y="1490339"/>
                  </a:lnTo>
                  <a:lnTo>
                    <a:pt x="1390146" y="1516209"/>
                  </a:lnTo>
                  <a:lnTo>
                    <a:pt x="1350482" y="1540197"/>
                  </a:lnTo>
                  <a:lnTo>
                    <a:pt x="1309404" y="1562233"/>
                  </a:lnTo>
                  <a:lnTo>
                    <a:pt x="1266989" y="1582248"/>
                  </a:lnTo>
                  <a:lnTo>
                    <a:pt x="1223310" y="1600170"/>
                  </a:lnTo>
                  <a:lnTo>
                    <a:pt x="1178444" y="1615930"/>
                  </a:lnTo>
                  <a:lnTo>
                    <a:pt x="1132464" y="1629458"/>
                  </a:lnTo>
                  <a:lnTo>
                    <a:pt x="1085446" y="1640684"/>
                  </a:lnTo>
                  <a:lnTo>
                    <a:pt x="1037464" y="1649537"/>
                  </a:lnTo>
                  <a:lnTo>
                    <a:pt x="988595" y="1655947"/>
                  </a:lnTo>
                  <a:lnTo>
                    <a:pt x="938912" y="1659845"/>
                  </a:lnTo>
                  <a:lnTo>
                    <a:pt x="888491" y="1661160"/>
                  </a:lnTo>
                  <a:lnTo>
                    <a:pt x="838071" y="1659845"/>
                  </a:lnTo>
                  <a:lnTo>
                    <a:pt x="788388" y="1655947"/>
                  </a:lnTo>
                  <a:lnTo>
                    <a:pt x="739519" y="1649537"/>
                  </a:lnTo>
                  <a:lnTo>
                    <a:pt x="691537" y="1640684"/>
                  </a:lnTo>
                  <a:lnTo>
                    <a:pt x="644519" y="1629458"/>
                  </a:lnTo>
                  <a:lnTo>
                    <a:pt x="598539" y="1615930"/>
                  </a:lnTo>
                  <a:lnTo>
                    <a:pt x="553673" y="1600170"/>
                  </a:lnTo>
                  <a:lnTo>
                    <a:pt x="509994" y="1582248"/>
                  </a:lnTo>
                  <a:lnTo>
                    <a:pt x="467579" y="1562233"/>
                  </a:lnTo>
                  <a:lnTo>
                    <a:pt x="426501" y="1540197"/>
                  </a:lnTo>
                  <a:lnTo>
                    <a:pt x="386837" y="1516209"/>
                  </a:lnTo>
                  <a:lnTo>
                    <a:pt x="348661" y="1490339"/>
                  </a:lnTo>
                  <a:lnTo>
                    <a:pt x="312048" y="1462657"/>
                  </a:lnTo>
                  <a:lnTo>
                    <a:pt x="277072" y="1433234"/>
                  </a:lnTo>
                  <a:lnTo>
                    <a:pt x="243810" y="1402139"/>
                  </a:lnTo>
                  <a:lnTo>
                    <a:pt x="212336" y="1369443"/>
                  </a:lnTo>
                  <a:lnTo>
                    <a:pt x="182725" y="1335216"/>
                  </a:lnTo>
                  <a:lnTo>
                    <a:pt x="155052" y="1299528"/>
                  </a:lnTo>
                  <a:lnTo>
                    <a:pt x="129392" y="1262449"/>
                  </a:lnTo>
                  <a:lnTo>
                    <a:pt x="105819" y="1224049"/>
                  </a:lnTo>
                  <a:lnTo>
                    <a:pt x="84410" y="1184398"/>
                  </a:lnTo>
                  <a:lnTo>
                    <a:pt x="65239" y="1143567"/>
                  </a:lnTo>
                  <a:lnTo>
                    <a:pt x="48380" y="1101625"/>
                  </a:lnTo>
                  <a:lnTo>
                    <a:pt x="33910" y="1058643"/>
                  </a:lnTo>
                  <a:lnTo>
                    <a:pt x="21902" y="1014690"/>
                  </a:lnTo>
                  <a:lnTo>
                    <a:pt x="12432" y="969838"/>
                  </a:lnTo>
                  <a:lnTo>
                    <a:pt x="5575" y="924155"/>
                  </a:lnTo>
                  <a:lnTo>
                    <a:pt x="1406" y="877712"/>
                  </a:lnTo>
                  <a:lnTo>
                    <a:pt x="0" y="830579"/>
                  </a:lnTo>
                  <a:close/>
                </a:path>
              </a:pathLst>
            </a:custGeom>
            <a:solidFill>
              <a:srgbClr val="2D572B"/>
            </a:solidFill>
            <a:ln w="15875"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Calibri"/>
                <a:buNone/>
              </a:pPr>
              <a:endParaRPr sz="2700" b="0" i="0" u="none" strike="noStrike" cap="none">
                <a:solidFill>
                  <a:srgbClr val="000000"/>
                </a:solidFill>
                <a:latin typeface="Calibri"/>
                <a:ea typeface="Calibri"/>
                <a:cs typeface="Calibri"/>
                <a:sym typeface="Calibri"/>
              </a:endParaRPr>
            </a:p>
          </p:txBody>
        </p:sp>
      </p:grpSp>
      <p:sp>
        <p:nvSpPr>
          <p:cNvPr id="476" name="Google Shape;476;g351e062781d_0_808"/>
          <p:cNvSpPr txBox="1"/>
          <p:nvPr/>
        </p:nvSpPr>
        <p:spPr>
          <a:xfrm>
            <a:off x="10602086" y="2544889"/>
            <a:ext cx="1857600" cy="759000"/>
          </a:xfrm>
          <a:prstGeom prst="rect">
            <a:avLst/>
          </a:prstGeom>
          <a:noFill/>
          <a:ln>
            <a:noFill/>
          </a:ln>
        </p:spPr>
        <p:txBody>
          <a:bodyPr spcFirstLastPara="1" wrap="square" lIns="0" tIns="20000" rIns="0" bIns="0" anchor="t" anchorCtr="0">
            <a:spAutoFit/>
          </a:bodyPr>
          <a:lstStyle/>
          <a:p>
            <a:pPr marL="25400" marR="0" lvl="0" indent="0" algn="l" rtl="0">
              <a:lnSpc>
                <a:spcPct val="100000"/>
              </a:lnSpc>
              <a:spcBef>
                <a:spcPts val="0"/>
              </a:spcBef>
              <a:spcAft>
                <a:spcPts val="0"/>
              </a:spcAft>
              <a:buClr>
                <a:srgbClr val="FFFFFF"/>
              </a:buClr>
              <a:buSzPts val="4800"/>
              <a:buFont typeface="Trebuchet MS"/>
              <a:buNone/>
            </a:pPr>
            <a:r>
              <a:rPr lang="en-US" sz="4800" b="0" i="0" u="none" strike="noStrike" cap="none">
                <a:solidFill>
                  <a:srgbClr val="FFFFFF"/>
                </a:solidFill>
                <a:latin typeface="Trebuchet MS"/>
                <a:ea typeface="Trebuchet MS"/>
                <a:cs typeface="Trebuchet MS"/>
                <a:sym typeface="Trebuchet MS"/>
              </a:rPr>
              <a:t>BHCPF</a:t>
            </a:r>
            <a:endParaRPr sz="4800" b="0" i="0" u="none" strike="noStrike" cap="none">
              <a:solidFill>
                <a:srgbClr val="000000"/>
              </a:solidFill>
              <a:latin typeface="Trebuchet MS"/>
              <a:ea typeface="Trebuchet MS"/>
              <a:cs typeface="Trebuchet MS"/>
              <a:sym typeface="Trebuchet MS"/>
            </a:endParaRPr>
          </a:p>
        </p:txBody>
      </p:sp>
      <p:grpSp>
        <p:nvGrpSpPr>
          <p:cNvPr id="477" name="Google Shape;477;g351e062781d_0_808"/>
          <p:cNvGrpSpPr/>
          <p:nvPr/>
        </p:nvGrpSpPr>
        <p:grpSpPr>
          <a:xfrm>
            <a:off x="8044433" y="3621213"/>
            <a:ext cx="2533650" cy="3756279"/>
            <a:chOff x="5362955" y="2414142"/>
            <a:chExt cx="1689100" cy="2504186"/>
          </a:xfrm>
        </p:grpSpPr>
        <p:sp>
          <p:nvSpPr>
            <p:cNvPr id="478" name="Google Shape;478;g351e062781d_0_808"/>
            <p:cNvSpPr/>
            <p:nvPr/>
          </p:nvSpPr>
          <p:spPr>
            <a:xfrm>
              <a:off x="6091681" y="2414142"/>
              <a:ext cx="941070" cy="1020445"/>
            </a:xfrm>
            <a:custGeom>
              <a:avLst/>
              <a:gdLst/>
              <a:ahLst/>
              <a:cxnLst/>
              <a:rect l="l" t="t" r="r" b="b"/>
              <a:pathLst>
                <a:path w="941070" h="1020445" extrusionOk="0">
                  <a:moveTo>
                    <a:pt x="711708" y="0"/>
                  </a:moveTo>
                  <a:lnTo>
                    <a:pt x="76326" y="729615"/>
                  </a:lnTo>
                  <a:lnTo>
                    <a:pt x="0" y="663194"/>
                  </a:lnTo>
                  <a:lnTo>
                    <a:pt x="24637" y="1020445"/>
                  </a:lnTo>
                  <a:lnTo>
                    <a:pt x="382015" y="995807"/>
                  </a:lnTo>
                  <a:lnTo>
                    <a:pt x="305562" y="929259"/>
                  </a:lnTo>
                  <a:lnTo>
                    <a:pt x="940942" y="199517"/>
                  </a:lnTo>
                  <a:lnTo>
                    <a:pt x="711708" y="0"/>
                  </a:lnTo>
                  <a:close/>
                </a:path>
              </a:pathLst>
            </a:custGeom>
            <a:solidFill>
              <a:srgbClr val="2D572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Calibri"/>
                <a:buNone/>
              </a:pPr>
              <a:endParaRPr sz="2700" b="0" i="0" u="none" strike="noStrike" cap="none">
                <a:solidFill>
                  <a:srgbClr val="000000"/>
                </a:solidFill>
                <a:latin typeface="Calibri"/>
                <a:ea typeface="Calibri"/>
                <a:cs typeface="Calibri"/>
                <a:sym typeface="Calibri"/>
              </a:endParaRPr>
            </a:p>
          </p:txBody>
        </p:sp>
        <p:sp>
          <p:nvSpPr>
            <p:cNvPr id="479" name="Google Shape;479;g351e062781d_0_808"/>
            <p:cNvSpPr/>
            <p:nvPr/>
          </p:nvSpPr>
          <p:spPr>
            <a:xfrm>
              <a:off x="5362955" y="3567683"/>
              <a:ext cx="1689100" cy="1350645"/>
            </a:xfrm>
            <a:custGeom>
              <a:avLst/>
              <a:gdLst/>
              <a:ahLst/>
              <a:cxnLst/>
              <a:rect l="l" t="t" r="r" b="b"/>
              <a:pathLst>
                <a:path w="1689100" h="1350645" extrusionOk="0">
                  <a:moveTo>
                    <a:pt x="1553591" y="0"/>
                  </a:moveTo>
                  <a:lnTo>
                    <a:pt x="135001" y="0"/>
                  </a:lnTo>
                  <a:lnTo>
                    <a:pt x="92334" y="6883"/>
                  </a:lnTo>
                  <a:lnTo>
                    <a:pt x="55275" y="26050"/>
                  </a:lnTo>
                  <a:lnTo>
                    <a:pt x="26050" y="55275"/>
                  </a:lnTo>
                  <a:lnTo>
                    <a:pt x="6883" y="92334"/>
                  </a:lnTo>
                  <a:lnTo>
                    <a:pt x="0" y="135000"/>
                  </a:lnTo>
                  <a:lnTo>
                    <a:pt x="0" y="1215263"/>
                  </a:lnTo>
                  <a:lnTo>
                    <a:pt x="6883" y="1257929"/>
                  </a:lnTo>
                  <a:lnTo>
                    <a:pt x="26050" y="1294988"/>
                  </a:lnTo>
                  <a:lnTo>
                    <a:pt x="55275" y="1324213"/>
                  </a:lnTo>
                  <a:lnTo>
                    <a:pt x="92334" y="1343380"/>
                  </a:lnTo>
                  <a:lnTo>
                    <a:pt x="135001" y="1350264"/>
                  </a:lnTo>
                  <a:lnTo>
                    <a:pt x="1553591" y="1350264"/>
                  </a:lnTo>
                  <a:lnTo>
                    <a:pt x="1596257" y="1343380"/>
                  </a:lnTo>
                  <a:lnTo>
                    <a:pt x="1633316" y="1324213"/>
                  </a:lnTo>
                  <a:lnTo>
                    <a:pt x="1662541" y="1294988"/>
                  </a:lnTo>
                  <a:lnTo>
                    <a:pt x="1681708" y="1257929"/>
                  </a:lnTo>
                  <a:lnTo>
                    <a:pt x="1688592" y="1215263"/>
                  </a:lnTo>
                  <a:lnTo>
                    <a:pt x="1688592" y="135000"/>
                  </a:lnTo>
                  <a:lnTo>
                    <a:pt x="1681708" y="92334"/>
                  </a:lnTo>
                  <a:lnTo>
                    <a:pt x="1662541" y="55275"/>
                  </a:lnTo>
                  <a:lnTo>
                    <a:pt x="1633316" y="26050"/>
                  </a:lnTo>
                  <a:lnTo>
                    <a:pt x="1596257" y="6883"/>
                  </a:lnTo>
                  <a:lnTo>
                    <a:pt x="1553591" y="0"/>
                  </a:lnTo>
                  <a:close/>
                </a:path>
              </a:pathLst>
            </a:custGeom>
            <a:solidFill>
              <a:srgbClr val="2D572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Calibri"/>
                <a:buNone/>
              </a:pPr>
              <a:endParaRPr sz="2700" b="0" i="0" u="none" strike="noStrike" cap="none">
                <a:solidFill>
                  <a:srgbClr val="000000"/>
                </a:solidFill>
                <a:latin typeface="Calibri"/>
                <a:ea typeface="Calibri"/>
                <a:cs typeface="Calibri"/>
                <a:sym typeface="Calibri"/>
              </a:endParaRPr>
            </a:p>
          </p:txBody>
        </p:sp>
        <p:sp>
          <p:nvSpPr>
            <p:cNvPr id="480" name="Google Shape;480;g351e062781d_0_808"/>
            <p:cNvSpPr/>
            <p:nvPr/>
          </p:nvSpPr>
          <p:spPr>
            <a:xfrm>
              <a:off x="5362955" y="3567683"/>
              <a:ext cx="1689100" cy="1350645"/>
            </a:xfrm>
            <a:custGeom>
              <a:avLst/>
              <a:gdLst/>
              <a:ahLst/>
              <a:cxnLst/>
              <a:rect l="l" t="t" r="r" b="b"/>
              <a:pathLst>
                <a:path w="1689100" h="1350645" extrusionOk="0">
                  <a:moveTo>
                    <a:pt x="0" y="135000"/>
                  </a:moveTo>
                  <a:lnTo>
                    <a:pt x="6883" y="92334"/>
                  </a:lnTo>
                  <a:lnTo>
                    <a:pt x="26050" y="55275"/>
                  </a:lnTo>
                  <a:lnTo>
                    <a:pt x="55275" y="26050"/>
                  </a:lnTo>
                  <a:lnTo>
                    <a:pt x="92334" y="6883"/>
                  </a:lnTo>
                  <a:lnTo>
                    <a:pt x="135001" y="0"/>
                  </a:lnTo>
                  <a:lnTo>
                    <a:pt x="1553591" y="0"/>
                  </a:lnTo>
                  <a:lnTo>
                    <a:pt x="1596257" y="6883"/>
                  </a:lnTo>
                  <a:lnTo>
                    <a:pt x="1633316" y="26050"/>
                  </a:lnTo>
                  <a:lnTo>
                    <a:pt x="1662541" y="55275"/>
                  </a:lnTo>
                  <a:lnTo>
                    <a:pt x="1681708" y="92334"/>
                  </a:lnTo>
                  <a:lnTo>
                    <a:pt x="1688592" y="135000"/>
                  </a:lnTo>
                  <a:lnTo>
                    <a:pt x="1688592" y="1215263"/>
                  </a:lnTo>
                  <a:lnTo>
                    <a:pt x="1681708" y="1257929"/>
                  </a:lnTo>
                  <a:lnTo>
                    <a:pt x="1662541" y="1294988"/>
                  </a:lnTo>
                  <a:lnTo>
                    <a:pt x="1633316" y="1324213"/>
                  </a:lnTo>
                  <a:lnTo>
                    <a:pt x="1596257" y="1343380"/>
                  </a:lnTo>
                  <a:lnTo>
                    <a:pt x="1553591" y="1350264"/>
                  </a:lnTo>
                  <a:lnTo>
                    <a:pt x="135001" y="1350264"/>
                  </a:lnTo>
                  <a:lnTo>
                    <a:pt x="92334" y="1343380"/>
                  </a:lnTo>
                  <a:lnTo>
                    <a:pt x="55275" y="1324213"/>
                  </a:lnTo>
                  <a:lnTo>
                    <a:pt x="26050" y="1294988"/>
                  </a:lnTo>
                  <a:lnTo>
                    <a:pt x="6883" y="1257929"/>
                  </a:lnTo>
                  <a:lnTo>
                    <a:pt x="0" y="1215263"/>
                  </a:lnTo>
                  <a:lnTo>
                    <a:pt x="0" y="135000"/>
                  </a:lnTo>
                  <a:close/>
                </a:path>
              </a:pathLst>
            </a:custGeom>
            <a:solidFill>
              <a:srgbClr val="2D572B"/>
            </a:solidFill>
            <a:ln w="15850"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Calibri"/>
                <a:buNone/>
              </a:pPr>
              <a:endParaRPr sz="2700" b="0" i="0" u="none" strike="noStrike" cap="none">
                <a:solidFill>
                  <a:srgbClr val="000000"/>
                </a:solidFill>
                <a:latin typeface="Calibri"/>
                <a:ea typeface="Calibri"/>
                <a:cs typeface="Calibri"/>
                <a:sym typeface="Calibri"/>
              </a:endParaRPr>
            </a:p>
          </p:txBody>
        </p:sp>
      </p:grpSp>
      <p:sp>
        <p:nvSpPr>
          <p:cNvPr id="481" name="Google Shape;481;g351e062781d_0_808"/>
          <p:cNvSpPr txBox="1"/>
          <p:nvPr/>
        </p:nvSpPr>
        <p:spPr>
          <a:xfrm>
            <a:off x="8449235" y="5511750"/>
            <a:ext cx="2360700" cy="1909800"/>
          </a:xfrm>
          <a:prstGeom prst="rect">
            <a:avLst/>
          </a:prstGeom>
          <a:noFill/>
          <a:ln>
            <a:noFill/>
          </a:ln>
        </p:spPr>
        <p:txBody>
          <a:bodyPr spcFirstLastPara="1" wrap="square" lIns="0" tIns="18075" rIns="0" bIns="0" anchor="t" anchorCtr="0">
            <a:spAutoFit/>
          </a:bodyPr>
          <a:lstStyle/>
          <a:p>
            <a:pPr marL="279400" marR="0" lvl="0" indent="0" algn="l" rtl="0">
              <a:lnSpc>
                <a:spcPct val="112400"/>
              </a:lnSpc>
              <a:spcBef>
                <a:spcPts val="0"/>
              </a:spcBef>
              <a:spcAft>
                <a:spcPts val="0"/>
              </a:spcAft>
              <a:buClr>
                <a:srgbClr val="FFFFFF"/>
              </a:buClr>
              <a:buSzPts val="3800"/>
              <a:buFont typeface="Trebuchet MS"/>
              <a:buNone/>
            </a:pPr>
            <a:r>
              <a:rPr lang="en-US" sz="3800" b="0" i="0" u="none" strike="noStrike" cap="none">
                <a:solidFill>
                  <a:srgbClr val="FFFFFF"/>
                </a:solidFill>
                <a:latin typeface="Trebuchet MS"/>
                <a:ea typeface="Trebuchet MS"/>
                <a:cs typeface="Trebuchet MS"/>
                <a:sym typeface="Trebuchet MS"/>
              </a:rPr>
              <a:t>NHIA</a:t>
            </a:r>
            <a:endParaRPr sz="3800" b="0" i="0" u="none" strike="noStrike" cap="none">
              <a:solidFill>
                <a:srgbClr val="000000"/>
              </a:solidFill>
              <a:latin typeface="Trebuchet MS"/>
              <a:ea typeface="Trebuchet MS"/>
              <a:cs typeface="Trebuchet MS"/>
              <a:sym typeface="Trebuchet MS"/>
            </a:endParaRPr>
          </a:p>
          <a:p>
            <a:pPr marL="25400" marR="12700" lvl="0" indent="0" algn="l" rtl="0">
              <a:lnSpc>
                <a:spcPct val="104400"/>
              </a:lnSpc>
              <a:spcBef>
                <a:spcPts val="300"/>
              </a:spcBef>
              <a:spcAft>
                <a:spcPts val="0"/>
              </a:spcAft>
              <a:buClr>
                <a:srgbClr val="FFFFFF"/>
              </a:buClr>
              <a:buSzPts val="3800"/>
              <a:buFont typeface="Trebuchet MS"/>
              <a:buNone/>
            </a:pPr>
            <a:r>
              <a:rPr lang="en-US" sz="3800" b="0" i="0" u="none" strike="noStrike" cap="none">
                <a:solidFill>
                  <a:srgbClr val="FFFFFF"/>
                </a:solidFill>
                <a:latin typeface="Trebuchet MS"/>
                <a:ea typeface="Trebuchet MS"/>
                <a:cs typeface="Trebuchet MS"/>
                <a:sym typeface="Trebuchet MS"/>
              </a:rPr>
              <a:t>Gateway  (48.75%)</a:t>
            </a:r>
            <a:endParaRPr sz="3800" b="0" i="0" u="none" strike="noStrike" cap="none">
              <a:solidFill>
                <a:srgbClr val="000000"/>
              </a:solidFill>
              <a:latin typeface="Trebuchet MS"/>
              <a:ea typeface="Trebuchet MS"/>
              <a:cs typeface="Trebuchet MS"/>
              <a:sym typeface="Trebuchet MS"/>
            </a:endParaRPr>
          </a:p>
        </p:txBody>
      </p:sp>
      <p:grpSp>
        <p:nvGrpSpPr>
          <p:cNvPr id="482" name="Google Shape;482;g351e062781d_0_808"/>
          <p:cNvGrpSpPr/>
          <p:nvPr/>
        </p:nvGrpSpPr>
        <p:grpSpPr>
          <a:xfrm>
            <a:off x="10719053" y="4225290"/>
            <a:ext cx="2533650" cy="3273361"/>
            <a:chOff x="7146035" y="2816860"/>
            <a:chExt cx="1689100" cy="2182241"/>
          </a:xfrm>
        </p:grpSpPr>
        <p:sp>
          <p:nvSpPr>
            <p:cNvPr id="483" name="Google Shape;483;g351e062781d_0_808"/>
            <p:cNvSpPr/>
            <p:nvPr/>
          </p:nvSpPr>
          <p:spPr>
            <a:xfrm>
              <a:off x="7628889" y="2816860"/>
              <a:ext cx="535940" cy="767714"/>
            </a:xfrm>
            <a:custGeom>
              <a:avLst/>
              <a:gdLst/>
              <a:ahLst/>
              <a:cxnLst/>
              <a:rect l="l" t="t" r="r" b="b"/>
              <a:pathLst>
                <a:path w="535940" h="767714" extrusionOk="0">
                  <a:moveTo>
                    <a:pt x="394715" y="0"/>
                  </a:moveTo>
                  <a:lnTo>
                    <a:pt x="73151" y="22351"/>
                  </a:lnTo>
                  <a:lnTo>
                    <a:pt x="107187" y="510666"/>
                  </a:lnTo>
                  <a:lnTo>
                    <a:pt x="0" y="518160"/>
                  </a:lnTo>
                  <a:lnTo>
                    <a:pt x="286638" y="767461"/>
                  </a:lnTo>
                  <a:lnTo>
                    <a:pt x="535939" y="480822"/>
                  </a:lnTo>
                  <a:lnTo>
                    <a:pt x="428751" y="488314"/>
                  </a:lnTo>
                  <a:lnTo>
                    <a:pt x="394715" y="0"/>
                  </a:lnTo>
                  <a:close/>
                </a:path>
              </a:pathLst>
            </a:custGeom>
            <a:solidFill>
              <a:srgbClr val="2D572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Calibri"/>
                <a:buNone/>
              </a:pPr>
              <a:endParaRPr sz="2700" b="0" i="0" u="none" strike="noStrike" cap="none">
                <a:solidFill>
                  <a:srgbClr val="000000"/>
                </a:solidFill>
                <a:latin typeface="Calibri"/>
                <a:ea typeface="Calibri"/>
                <a:cs typeface="Calibri"/>
                <a:sym typeface="Calibri"/>
              </a:endParaRPr>
            </a:p>
          </p:txBody>
        </p:sp>
        <p:sp>
          <p:nvSpPr>
            <p:cNvPr id="484" name="Google Shape;484;g351e062781d_0_808"/>
            <p:cNvSpPr/>
            <p:nvPr/>
          </p:nvSpPr>
          <p:spPr>
            <a:xfrm>
              <a:off x="7146035" y="3648456"/>
              <a:ext cx="1689100" cy="1350645"/>
            </a:xfrm>
            <a:custGeom>
              <a:avLst/>
              <a:gdLst/>
              <a:ahLst/>
              <a:cxnLst/>
              <a:rect l="l" t="t" r="r" b="b"/>
              <a:pathLst>
                <a:path w="1689100" h="1350645" extrusionOk="0">
                  <a:moveTo>
                    <a:pt x="1553591" y="0"/>
                  </a:moveTo>
                  <a:lnTo>
                    <a:pt x="135000" y="0"/>
                  </a:lnTo>
                  <a:lnTo>
                    <a:pt x="92334" y="6883"/>
                  </a:lnTo>
                  <a:lnTo>
                    <a:pt x="55275" y="26050"/>
                  </a:lnTo>
                  <a:lnTo>
                    <a:pt x="26050" y="55275"/>
                  </a:lnTo>
                  <a:lnTo>
                    <a:pt x="6883" y="92334"/>
                  </a:lnTo>
                  <a:lnTo>
                    <a:pt x="0" y="135001"/>
                  </a:lnTo>
                  <a:lnTo>
                    <a:pt x="0" y="1215263"/>
                  </a:lnTo>
                  <a:lnTo>
                    <a:pt x="6883" y="1257929"/>
                  </a:lnTo>
                  <a:lnTo>
                    <a:pt x="26050" y="1294988"/>
                  </a:lnTo>
                  <a:lnTo>
                    <a:pt x="55275" y="1324213"/>
                  </a:lnTo>
                  <a:lnTo>
                    <a:pt x="92334" y="1343380"/>
                  </a:lnTo>
                  <a:lnTo>
                    <a:pt x="135000" y="1350264"/>
                  </a:lnTo>
                  <a:lnTo>
                    <a:pt x="1553591" y="1350264"/>
                  </a:lnTo>
                  <a:lnTo>
                    <a:pt x="1596257" y="1343380"/>
                  </a:lnTo>
                  <a:lnTo>
                    <a:pt x="1633316" y="1324213"/>
                  </a:lnTo>
                  <a:lnTo>
                    <a:pt x="1662541" y="1294988"/>
                  </a:lnTo>
                  <a:lnTo>
                    <a:pt x="1681708" y="1257929"/>
                  </a:lnTo>
                  <a:lnTo>
                    <a:pt x="1688592" y="1215263"/>
                  </a:lnTo>
                  <a:lnTo>
                    <a:pt x="1688592" y="135001"/>
                  </a:lnTo>
                  <a:lnTo>
                    <a:pt x="1681708" y="92334"/>
                  </a:lnTo>
                  <a:lnTo>
                    <a:pt x="1662541" y="55275"/>
                  </a:lnTo>
                  <a:lnTo>
                    <a:pt x="1633316" y="26050"/>
                  </a:lnTo>
                  <a:lnTo>
                    <a:pt x="1596257" y="6883"/>
                  </a:lnTo>
                  <a:lnTo>
                    <a:pt x="1553591" y="0"/>
                  </a:lnTo>
                  <a:close/>
                </a:path>
              </a:pathLst>
            </a:custGeom>
            <a:solidFill>
              <a:srgbClr val="2D572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Calibri"/>
                <a:buNone/>
              </a:pPr>
              <a:endParaRPr sz="2700" b="0" i="0" u="none" strike="noStrike" cap="none">
                <a:solidFill>
                  <a:srgbClr val="000000"/>
                </a:solidFill>
                <a:latin typeface="Calibri"/>
                <a:ea typeface="Calibri"/>
                <a:cs typeface="Calibri"/>
                <a:sym typeface="Calibri"/>
              </a:endParaRPr>
            </a:p>
          </p:txBody>
        </p:sp>
        <p:sp>
          <p:nvSpPr>
            <p:cNvPr id="485" name="Google Shape;485;g351e062781d_0_808"/>
            <p:cNvSpPr/>
            <p:nvPr/>
          </p:nvSpPr>
          <p:spPr>
            <a:xfrm>
              <a:off x="7146035" y="3648456"/>
              <a:ext cx="1689100" cy="1350645"/>
            </a:xfrm>
            <a:custGeom>
              <a:avLst/>
              <a:gdLst/>
              <a:ahLst/>
              <a:cxnLst/>
              <a:rect l="l" t="t" r="r" b="b"/>
              <a:pathLst>
                <a:path w="1689100" h="1350645" extrusionOk="0">
                  <a:moveTo>
                    <a:pt x="0" y="135001"/>
                  </a:moveTo>
                  <a:lnTo>
                    <a:pt x="6883" y="92334"/>
                  </a:lnTo>
                  <a:lnTo>
                    <a:pt x="26050" y="55275"/>
                  </a:lnTo>
                  <a:lnTo>
                    <a:pt x="55275" y="26050"/>
                  </a:lnTo>
                  <a:lnTo>
                    <a:pt x="92334" y="6883"/>
                  </a:lnTo>
                  <a:lnTo>
                    <a:pt x="135000" y="0"/>
                  </a:lnTo>
                  <a:lnTo>
                    <a:pt x="1553591" y="0"/>
                  </a:lnTo>
                  <a:lnTo>
                    <a:pt x="1596257" y="6883"/>
                  </a:lnTo>
                  <a:lnTo>
                    <a:pt x="1633316" y="26050"/>
                  </a:lnTo>
                  <a:lnTo>
                    <a:pt x="1662541" y="55275"/>
                  </a:lnTo>
                  <a:lnTo>
                    <a:pt x="1681708" y="92334"/>
                  </a:lnTo>
                  <a:lnTo>
                    <a:pt x="1688592" y="135001"/>
                  </a:lnTo>
                  <a:lnTo>
                    <a:pt x="1688592" y="1215263"/>
                  </a:lnTo>
                  <a:lnTo>
                    <a:pt x="1681708" y="1257929"/>
                  </a:lnTo>
                  <a:lnTo>
                    <a:pt x="1662541" y="1294988"/>
                  </a:lnTo>
                  <a:lnTo>
                    <a:pt x="1633316" y="1324213"/>
                  </a:lnTo>
                  <a:lnTo>
                    <a:pt x="1596257" y="1343380"/>
                  </a:lnTo>
                  <a:lnTo>
                    <a:pt x="1553591" y="1350264"/>
                  </a:lnTo>
                  <a:lnTo>
                    <a:pt x="135000" y="1350264"/>
                  </a:lnTo>
                  <a:lnTo>
                    <a:pt x="92334" y="1343380"/>
                  </a:lnTo>
                  <a:lnTo>
                    <a:pt x="55275" y="1324213"/>
                  </a:lnTo>
                  <a:lnTo>
                    <a:pt x="26050" y="1294988"/>
                  </a:lnTo>
                  <a:lnTo>
                    <a:pt x="6883" y="1257929"/>
                  </a:lnTo>
                  <a:lnTo>
                    <a:pt x="0" y="1215263"/>
                  </a:lnTo>
                  <a:lnTo>
                    <a:pt x="0" y="135001"/>
                  </a:lnTo>
                  <a:close/>
                </a:path>
              </a:pathLst>
            </a:custGeom>
            <a:solidFill>
              <a:srgbClr val="2D572B"/>
            </a:solidFill>
            <a:ln w="15850"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Calibri"/>
                <a:buNone/>
              </a:pPr>
              <a:endParaRPr sz="2700" b="0" i="0" u="none" strike="noStrike" cap="none">
                <a:solidFill>
                  <a:srgbClr val="000000"/>
                </a:solidFill>
                <a:latin typeface="Calibri"/>
                <a:ea typeface="Calibri"/>
                <a:cs typeface="Calibri"/>
                <a:sym typeface="Calibri"/>
              </a:endParaRPr>
            </a:p>
          </p:txBody>
        </p:sp>
      </p:grpSp>
      <p:sp>
        <p:nvSpPr>
          <p:cNvPr id="486" name="Google Shape;486;g351e062781d_0_808"/>
          <p:cNvSpPr txBox="1"/>
          <p:nvPr/>
        </p:nvSpPr>
        <p:spPr>
          <a:xfrm>
            <a:off x="10758800" y="5579150"/>
            <a:ext cx="2533800" cy="1907400"/>
          </a:xfrm>
          <a:prstGeom prst="rect">
            <a:avLst/>
          </a:prstGeom>
          <a:solidFill>
            <a:srgbClr val="2D572B"/>
          </a:solidFill>
          <a:ln>
            <a:noFill/>
          </a:ln>
        </p:spPr>
        <p:txBody>
          <a:bodyPr spcFirstLastPara="1" wrap="square" lIns="0" tIns="18075" rIns="0" bIns="0" anchor="t" anchorCtr="0">
            <a:spAutoFit/>
          </a:bodyPr>
          <a:lstStyle/>
          <a:p>
            <a:pPr marL="139700" marR="0" lvl="0" indent="0" algn="l" rtl="0">
              <a:lnSpc>
                <a:spcPct val="112400"/>
              </a:lnSpc>
              <a:spcBef>
                <a:spcPts val="0"/>
              </a:spcBef>
              <a:spcAft>
                <a:spcPts val="0"/>
              </a:spcAft>
              <a:buClr>
                <a:srgbClr val="FFFFFF"/>
              </a:buClr>
              <a:buSzPts val="3800"/>
              <a:buFont typeface="Trebuchet MS"/>
              <a:buNone/>
            </a:pPr>
            <a:r>
              <a:rPr lang="en-US" sz="3800" b="0" i="0" u="none" strike="noStrike" cap="none">
                <a:solidFill>
                  <a:srgbClr val="FFFFFF"/>
                </a:solidFill>
                <a:latin typeface="Trebuchet MS"/>
                <a:ea typeface="Trebuchet MS"/>
                <a:cs typeface="Trebuchet MS"/>
                <a:sym typeface="Trebuchet MS"/>
              </a:rPr>
              <a:t>NPHCDA</a:t>
            </a:r>
            <a:endParaRPr sz="3800" b="0" i="0" u="none" strike="noStrike" cap="none">
              <a:solidFill>
                <a:srgbClr val="000000"/>
              </a:solidFill>
              <a:latin typeface="Trebuchet MS"/>
              <a:ea typeface="Trebuchet MS"/>
              <a:cs typeface="Trebuchet MS"/>
              <a:sym typeface="Trebuchet MS"/>
            </a:endParaRPr>
          </a:p>
          <a:p>
            <a:pPr marL="25400" marR="12700" lvl="0" indent="241300" algn="l" rtl="0">
              <a:lnSpc>
                <a:spcPct val="104000"/>
              </a:lnSpc>
              <a:spcBef>
                <a:spcPts val="300"/>
              </a:spcBef>
              <a:spcAft>
                <a:spcPts val="0"/>
              </a:spcAft>
              <a:buClr>
                <a:srgbClr val="FFFFFF"/>
              </a:buClr>
              <a:buSzPts val="3800"/>
              <a:buFont typeface="Trebuchet MS"/>
              <a:buNone/>
            </a:pPr>
            <a:r>
              <a:rPr lang="en-US" sz="3800" b="0" i="0" u="none" strike="noStrike" cap="none">
                <a:solidFill>
                  <a:srgbClr val="FFFFFF"/>
                </a:solidFill>
                <a:latin typeface="Trebuchet MS"/>
                <a:ea typeface="Trebuchet MS"/>
                <a:cs typeface="Trebuchet MS"/>
                <a:sym typeface="Trebuchet MS"/>
              </a:rPr>
              <a:t>Gateway  Fund (45%)</a:t>
            </a:r>
            <a:endParaRPr sz="3800" b="0" i="0" u="none" strike="noStrike" cap="none">
              <a:solidFill>
                <a:srgbClr val="000000"/>
              </a:solidFill>
              <a:latin typeface="Trebuchet MS"/>
              <a:ea typeface="Trebuchet MS"/>
              <a:cs typeface="Trebuchet MS"/>
              <a:sym typeface="Trebuchet MS"/>
            </a:endParaRPr>
          </a:p>
        </p:txBody>
      </p:sp>
      <p:grpSp>
        <p:nvGrpSpPr>
          <p:cNvPr id="487" name="Google Shape;487;g351e062781d_0_808"/>
          <p:cNvGrpSpPr/>
          <p:nvPr/>
        </p:nvGrpSpPr>
        <p:grpSpPr>
          <a:xfrm>
            <a:off x="12425363" y="3797808"/>
            <a:ext cx="3879150" cy="3652838"/>
            <a:chOff x="8283575" y="2531872"/>
            <a:chExt cx="2586100" cy="2435225"/>
          </a:xfrm>
        </p:grpSpPr>
        <p:sp>
          <p:nvSpPr>
            <p:cNvPr id="488" name="Google Shape;488;g351e062781d_0_808"/>
            <p:cNvSpPr/>
            <p:nvPr/>
          </p:nvSpPr>
          <p:spPr>
            <a:xfrm>
              <a:off x="8283575" y="2531872"/>
              <a:ext cx="1099820" cy="945514"/>
            </a:xfrm>
            <a:custGeom>
              <a:avLst/>
              <a:gdLst/>
              <a:ahLst/>
              <a:cxnLst/>
              <a:rect l="l" t="t" r="r" b="b"/>
              <a:pathLst>
                <a:path w="1099820" h="945514" extrusionOk="0">
                  <a:moveTo>
                    <a:pt x="186054" y="0"/>
                  </a:moveTo>
                  <a:lnTo>
                    <a:pt x="0" y="240283"/>
                  </a:lnTo>
                  <a:lnTo>
                    <a:pt x="806323" y="864997"/>
                  </a:lnTo>
                  <a:lnTo>
                    <a:pt x="744220" y="945133"/>
                  </a:lnTo>
                  <a:lnTo>
                    <a:pt x="1099566" y="900049"/>
                  </a:lnTo>
                  <a:lnTo>
                    <a:pt x="1054480" y="544702"/>
                  </a:lnTo>
                  <a:lnTo>
                    <a:pt x="992377" y="624713"/>
                  </a:lnTo>
                  <a:lnTo>
                    <a:pt x="186054" y="0"/>
                  </a:lnTo>
                  <a:close/>
                </a:path>
              </a:pathLst>
            </a:custGeom>
            <a:solidFill>
              <a:srgbClr val="2D572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Calibri"/>
                <a:buNone/>
              </a:pPr>
              <a:endParaRPr sz="2700" b="0" i="0" u="none" strike="noStrike" cap="none">
                <a:solidFill>
                  <a:srgbClr val="000000"/>
                </a:solidFill>
                <a:latin typeface="Calibri"/>
                <a:ea typeface="Calibri"/>
                <a:cs typeface="Calibri"/>
                <a:sym typeface="Calibri"/>
              </a:endParaRPr>
            </a:p>
          </p:txBody>
        </p:sp>
        <p:sp>
          <p:nvSpPr>
            <p:cNvPr id="489" name="Google Shape;489;g351e062781d_0_808"/>
            <p:cNvSpPr/>
            <p:nvPr/>
          </p:nvSpPr>
          <p:spPr>
            <a:xfrm>
              <a:off x="9180575" y="3616452"/>
              <a:ext cx="1689100" cy="1350645"/>
            </a:xfrm>
            <a:custGeom>
              <a:avLst/>
              <a:gdLst/>
              <a:ahLst/>
              <a:cxnLst/>
              <a:rect l="l" t="t" r="r" b="b"/>
              <a:pathLst>
                <a:path w="1689100" h="1350645" extrusionOk="0">
                  <a:moveTo>
                    <a:pt x="1553591" y="0"/>
                  </a:moveTo>
                  <a:lnTo>
                    <a:pt x="135000" y="0"/>
                  </a:lnTo>
                  <a:lnTo>
                    <a:pt x="92334" y="6883"/>
                  </a:lnTo>
                  <a:lnTo>
                    <a:pt x="55275" y="26050"/>
                  </a:lnTo>
                  <a:lnTo>
                    <a:pt x="26050" y="55275"/>
                  </a:lnTo>
                  <a:lnTo>
                    <a:pt x="6883" y="92334"/>
                  </a:lnTo>
                  <a:lnTo>
                    <a:pt x="0" y="135000"/>
                  </a:lnTo>
                  <a:lnTo>
                    <a:pt x="0" y="1215263"/>
                  </a:lnTo>
                  <a:lnTo>
                    <a:pt x="6883" y="1257929"/>
                  </a:lnTo>
                  <a:lnTo>
                    <a:pt x="26050" y="1294988"/>
                  </a:lnTo>
                  <a:lnTo>
                    <a:pt x="55275" y="1324213"/>
                  </a:lnTo>
                  <a:lnTo>
                    <a:pt x="92334" y="1343380"/>
                  </a:lnTo>
                  <a:lnTo>
                    <a:pt x="135000" y="1350264"/>
                  </a:lnTo>
                  <a:lnTo>
                    <a:pt x="1553591" y="1350264"/>
                  </a:lnTo>
                  <a:lnTo>
                    <a:pt x="1596257" y="1343380"/>
                  </a:lnTo>
                  <a:lnTo>
                    <a:pt x="1633316" y="1324213"/>
                  </a:lnTo>
                  <a:lnTo>
                    <a:pt x="1662541" y="1294988"/>
                  </a:lnTo>
                  <a:lnTo>
                    <a:pt x="1681708" y="1257929"/>
                  </a:lnTo>
                  <a:lnTo>
                    <a:pt x="1688592" y="1215263"/>
                  </a:lnTo>
                  <a:lnTo>
                    <a:pt x="1688592" y="135000"/>
                  </a:lnTo>
                  <a:lnTo>
                    <a:pt x="1681708" y="92334"/>
                  </a:lnTo>
                  <a:lnTo>
                    <a:pt x="1662541" y="55275"/>
                  </a:lnTo>
                  <a:lnTo>
                    <a:pt x="1633316" y="26050"/>
                  </a:lnTo>
                  <a:lnTo>
                    <a:pt x="1596257" y="6883"/>
                  </a:lnTo>
                  <a:lnTo>
                    <a:pt x="1553591" y="0"/>
                  </a:lnTo>
                  <a:close/>
                </a:path>
              </a:pathLst>
            </a:custGeom>
            <a:solidFill>
              <a:srgbClr val="2D572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Calibri"/>
                <a:buNone/>
              </a:pPr>
              <a:endParaRPr sz="2700" b="0" i="0" u="none" strike="noStrike" cap="none">
                <a:solidFill>
                  <a:srgbClr val="000000"/>
                </a:solidFill>
                <a:latin typeface="Calibri"/>
                <a:ea typeface="Calibri"/>
                <a:cs typeface="Calibri"/>
                <a:sym typeface="Calibri"/>
              </a:endParaRPr>
            </a:p>
          </p:txBody>
        </p:sp>
        <p:sp>
          <p:nvSpPr>
            <p:cNvPr id="490" name="Google Shape;490;g351e062781d_0_808"/>
            <p:cNvSpPr/>
            <p:nvPr/>
          </p:nvSpPr>
          <p:spPr>
            <a:xfrm>
              <a:off x="9180575" y="3616452"/>
              <a:ext cx="1689100" cy="1350645"/>
            </a:xfrm>
            <a:custGeom>
              <a:avLst/>
              <a:gdLst/>
              <a:ahLst/>
              <a:cxnLst/>
              <a:rect l="l" t="t" r="r" b="b"/>
              <a:pathLst>
                <a:path w="1689100" h="1350645" extrusionOk="0">
                  <a:moveTo>
                    <a:pt x="0" y="135000"/>
                  </a:moveTo>
                  <a:lnTo>
                    <a:pt x="6883" y="92334"/>
                  </a:lnTo>
                  <a:lnTo>
                    <a:pt x="26050" y="55275"/>
                  </a:lnTo>
                  <a:lnTo>
                    <a:pt x="55275" y="26050"/>
                  </a:lnTo>
                  <a:lnTo>
                    <a:pt x="92334" y="6883"/>
                  </a:lnTo>
                  <a:lnTo>
                    <a:pt x="135000" y="0"/>
                  </a:lnTo>
                  <a:lnTo>
                    <a:pt x="1553591" y="0"/>
                  </a:lnTo>
                  <a:lnTo>
                    <a:pt x="1596257" y="6883"/>
                  </a:lnTo>
                  <a:lnTo>
                    <a:pt x="1633316" y="26050"/>
                  </a:lnTo>
                  <a:lnTo>
                    <a:pt x="1662541" y="55275"/>
                  </a:lnTo>
                  <a:lnTo>
                    <a:pt x="1681708" y="92334"/>
                  </a:lnTo>
                  <a:lnTo>
                    <a:pt x="1688592" y="135000"/>
                  </a:lnTo>
                  <a:lnTo>
                    <a:pt x="1688592" y="1215263"/>
                  </a:lnTo>
                  <a:lnTo>
                    <a:pt x="1681708" y="1257929"/>
                  </a:lnTo>
                  <a:lnTo>
                    <a:pt x="1662541" y="1294988"/>
                  </a:lnTo>
                  <a:lnTo>
                    <a:pt x="1633316" y="1324213"/>
                  </a:lnTo>
                  <a:lnTo>
                    <a:pt x="1596257" y="1343380"/>
                  </a:lnTo>
                  <a:lnTo>
                    <a:pt x="1553591" y="1350264"/>
                  </a:lnTo>
                  <a:lnTo>
                    <a:pt x="135000" y="1350264"/>
                  </a:lnTo>
                  <a:lnTo>
                    <a:pt x="92334" y="1343380"/>
                  </a:lnTo>
                  <a:lnTo>
                    <a:pt x="55275" y="1324213"/>
                  </a:lnTo>
                  <a:lnTo>
                    <a:pt x="26050" y="1294988"/>
                  </a:lnTo>
                  <a:lnTo>
                    <a:pt x="6883" y="1257929"/>
                  </a:lnTo>
                  <a:lnTo>
                    <a:pt x="0" y="1215263"/>
                  </a:lnTo>
                  <a:lnTo>
                    <a:pt x="0" y="135000"/>
                  </a:lnTo>
                  <a:close/>
                </a:path>
              </a:pathLst>
            </a:custGeom>
            <a:solidFill>
              <a:srgbClr val="2D572B"/>
            </a:solidFill>
            <a:ln w="15875"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Calibri"/>
                <a:buNone/>
              </a:pPr>
              <a:endParaRPr sz="2700" b="0" i="0" u="none" strike="noStrike" cap="none">
                <a:solidFill>
                  <a:srgbClr val="000000"/>
                </a:solidFill>
                <a:latin typeface="Calibri"/>
                <a:ea typeface="Calibri"/>
                <a:cs typeface="Calibri"/>
                <a:sym typeface="Calibri"/>
              </a:endParaRPr>
            </a:p>
          </p:txBody>
        </p:sp>
      </p:grpSp>
      <p:sp>
        <p:nvSpPr>
          <p:cNvPr id="491" name="Google Shape;491;g351e062781d_0_808"/>
          <p:cNvSpPr txBox="1"/>
          <p:nvPr/>
        </p:nvSpPr>
        <p:spPr>
          <a:xfrm>
            <a:off x="14183847" y="5585288"/>
            <a:ext cx="2007900" cy="1907400"/>
          </a:xfrm>
          <a:prstGeom prst="rect">
            <a:avLst/>
          </a:prstGeom>
          <a:noFill/>
          <a:ln>
            <a:noFill/>
          </a:ln>
        </p:spPr>
        <p:txBody>
          <a:bodyPr spcFirstLastPara="1" wrap="square" lIns="0" tIns="18075" rIns="0" bIns="0" anchor="t" anchorCtr="0">
            <a:spAutoFit/>
          </a:bodyPr>
          <a:lstStyle/>
          <a:p>
            <a:pPr marL="0" marR="0" lvl="0" indent="0" algn="ctr" rtl="0">
              <a:lnSpc>
                <a:spcPct val="112400"/>
              </a:lnSpc>
              <a:spcBef>
                <a:spcPts val="0"/>
              </a:spcBef>
              <a:spcAft>
                <a:spcPts val="0"/>
              </a:spcAft>
              <a:buClr>
                <a:srgbClr val="FFFFFF"/>
              </a:buClr>
              <a:buSzPts val="3800"/>
              <a:buFont typeface="Trebuchet MS"/>
              <a:buNone/>
            </a:pPr>
            <a:r>
              <a:rPr lang="en-US" sz="3800" b="0" i="0" u="none" strike="noStrike" cap="none">
                <a:solidFill>
                  <a:srgbClr val="FFFFFF"/>
                </a:solidFill>
                <a:latin typeface="Trebuchet MS"/>
                <a:ea typeface="Trebuchet MS"/>
                <a:cs typeface="Trebuchet MS"/>
                <a:sym typeface="Trebuchet MS"/>
              </a:rPr>
              <a:t>EMT</a:t>
            </a:r>
            <a:endParaRPr sz="3800" b="0" i="0" u="none" strike="noStrike" cap="none">
              <a:solidFill>
                <a:srgbClr val="000000"/>
              </a:solidFill>
              <a:latin typeface="Trebuchet MS"/>
              <a:ea typeface="Trebuchet MS"/>
              <a:cs typeface="Trebuchet MS"/>
              <a:sym typeface="Trebuchet MS"/>
            </a:endParaRPr>
          </a:p>
          <a:p>
            <a:pPr marL="25400" marR="12700" lvl="0" indent="0" algn="ctr" rtl="0">
              <a:lnSpc>
                <a:spcPct val="104000"/>
              </a:lnSpc>
              <a:spcBef>
                <a:spcPts val="300"/>
              </a:spcBef>
              <a:spcAft>
                <a:spcPts val="0"/>
              </a:spcAft>
              <a:buClr>
                <a:srgbClr val="FFFFFF"/>
              </a:buClr>
              <a:buSzPts val="3800"/>
              <a:buFont typeface="Trebuchet MS"/>
              <a:buNone/>
            </a:pPr>
            <a:r>
              <a:rPr lang="en-US" sz="3800" b="0" i="0" u="none" strike="noStrike" cap="none">
                <a:solidFill>
                  <a:srgbClr val="FFFFFF"/>
                </a:solidFill>
                <a:latin typeface="Trebuchet MS"/>
                <a:ea typeface="Trebuchet MS"/>
                <a:cs typeface="Trebuchet MS"/>
                <a:sym typeface="Trebuchet MS"/>
              </a:rPr>
              <a:t>Gateway  (5%)</a:t>
            </a:r>
            <a:endParaRPr sz="3800" b="0" i="0" u="none" strike="noStrike" cap="none">
              <a:solidFill>
                <a:srgbClr val="000000"/>
              </a:solidFill>
              <a:latin typeface="Trebuchet MS"/>
              <a:ea typeface="Trebuchet MS"/>
              <a:cs typeface="Trebuchet MS"/>
              <a:sym typeface="Trebuchet MS"/>
            </a:endParaRPr>
          </a:p>
        </p:txBody>
      </p:sp>
      <p:grpSp>
        <p:nvGrpSpPr>
          <p:cNvPr id="492" name="Google Shape;492;g351e062781d_0_808"/>
          <p:cNvGrpSpPr/>
          <p:nvPr/>
        </p:nvGrpSpPr>
        <p:grpSpPr>
          <a:xfrm>
            <a:off x="12999709" y="1735381"/>
            <a:ext cx="4084485" cy="2045755"/>
            <a:chOff x="8663940" y="1153667"/>
            <a:chExt cx="2089785" cy="969644"/>
          </a:xfrm>
        </p:grpSpPr>
        <p:sp>
          <p:nvSpPr>
            <p:cNvPr id="493" name="Google Shape;493;g351e062781d_0_808"/>
            <p:cNvSpPr/>
            <p:nvPr/>
          </p:nvSpPr>
          <p:spPr>
            <a:xfrm>
              <a:off x="8663940" y="1336547"/>
              <a:ext cx="742315" cy="498475"/>
            </a:xfrm>
            <a:custGeom>
              <a:avLst/>
              <a:gdLst/>
              <a:ahLst/>
              <a:cxnLst/>
              <a:rect l="l" t="t" r="r" b="b"/>
              <a:pathLst>
                <a:path w="742315" h="498475" extrusionOk="0">
                  <a:moveTo>
                    <a:pt x="493013" y="0"/>
                  </a:moveTo>
                  <a:lnTo>
                    <a:pt x="493013" y="124587"/>
                  </a:lnTo>
                  <a:lnTo>
                    <a:pt x="0" y="124587"/>
                  </a:lnTo>
                  <a:lnTo>
                    <a:pt x="0" y="373761"/>
                  </a:lnTo>
                  <a:lnTo>
                    <a:pt x="493013" y="373761"/>
                  </a:lnTo>
                  <a:lnTo>
                    <a:pt x="493013" y="498348"/>
                  </a:lnTo>
                  <a:lnTo>
                    <a:pt x="742187" y="249174"/>
                  </a:lnTo>
                  <a:lnTo>
                    <a:pt x="493013" y="0"/>
                  </a:lnTo>
                  <a:close/>
                </a:path>
              </a:pathLst>
            </a:custGeom>
            <a:solidFill>
              <a:srgbClr val="2D572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Calibri"/>
                <a:buNone/>
              </a:pPr>
              <a:endParaRPr sz="2700" b="0" i="0" u="none" strike="noStrike" cap="none">
                <a:solidFill>
                  <a:srgbClr val="000000"/>
                </a:solidFill>
                <a:latin typeface="Calibri"/>
                <a:ea typeface="Calibri"/>
                <a:cs typeface="Calibri"/>
                <a:sym typeface="Calibri"/>
              </a:endParaRPr>
            </a:p>
          </p:txBody>
        </p:sp>
        <p:sp>
          <p:nvSpPr>
            <p:cNvPr id="494" name="Google Shape;494;g351e062781d_0_808"/>
            <p:cNvSpPr/>
            <p:nvPr/>
          </p:nvSpPr>
          <p:spPr>
            <a:xfrm>
              <a:off x="8663940" y="1336547"/>
              <a:ext cx="742315" cy="498475"/>
            </a:xfrm>
            <a:custGeom>
              <a:avLst/>
              <a:gdLst/>
              <a:ahLst/>
              <a:cxnLst/>
              <a:rect l="l" t="t" r="r" b="b"/>
              <a:pathLst>
                <a:path w="742315" h="498475" extrusionOk="0">
                  <a:moveTo>
                    <a:pt x="0" y="124587"/>
                  </a:moveTo>
                  <a:lnTo>
                    <a:pt x="493013" y="124587"/>
                  </a:lnTo>
                  <a:lnTo>
                    <a:pt x="493013" y="0"/>
                  </a:lnTo>
                  <a:lnTo>
                    <a:pt x="742187" y="249174"/>
                  </a:lnTo>
                  <a:lnTo>
                    <a:pt x="493013" y="498348"/>
                  </a:lnTo>
                  <a:lnTo>
                    <a:pt x="493013" y="373761"/>
                  </a:lnTo>
                  <a:lnTo>
                    <a:pt x="0" y="373761"/>
                  </a:lnTo>
                  <a:lnTo>
                    <a:pt x="0" y="124587"/>
                  </a:lnTo>
                  <a:close/>
                </a:path>
              </a:pathLst>
            </a:custGeom>
            <a:solidFill>
              <a:srgbClr val="2D572B"/>
            </a:solidFill>
            <a:ln w="15875" cap="flat" cmpd="sng">
              <a:solidFill>
                <a:srgbClr val="85122D"/>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Calibri"/>
                <a:buNone/>
              </a:pPr>
              <a:endParaRPr sz="2700" b="0" i="0" u="none" strike="noStrike" cap="none">
                <a:solidFill>
                  <a:srgbClr val="000000"/>
                </a:solidFill>
                <a:latin typeface="Calibri"/>
                <a:ea typeface="Calibri"/>
                <a:cs typeface="Calibri"/>
                <a:sym typeface="Calibri"/>
              </a:endParaRPr>
            </a:p>
          </p:txBody>
        </p:sp>
        <p:sp>
          <p:nvSpPr>
            <p:cNvPr id="495" name="Google Shape;495;g351e062781d_0_808"/>
            <p:cNvSpPr/>
            <p:nvPr/>
          </p:nvSpPr>
          <p:spPr>
            <a:xfrm>
              <a:off x="9509760" y="1153667"/>
              <a:ext cx="1243965" cy="969644"/>
            </a:xfrm>
            <a:custGeom>
              <a:avLst/>
              <a:gdLst/>
              <a:ahLst/>
              <a:cxnLst/>
              <a:rect l="l" t="t" r="r" b="b"/>
              <a:pathLst>
                <a:path w="1243965" h="969644" extrusionOk="0">
                  <a:moveTo>
                    <a:pt x="1082040" y="0"/>
                  </a:moveTo>
                  <a:lnTo>
                    <a:pt x="161544" y="0"/>
                  </a:lnTo>
                  <a:lnTo>
                    <a:pt x="118621" y="5774"/>
                  </a:lnTo>
                  <a:lnTo>
                    <a:pt x="80038" y="22069"/>
                  </a:lnTo>
                  <a:lnTo>
                    <a:pt x="47339" y="47339"/>
                  </a:lnTo>
                  <a:lnTo>
                    <a:pt x="22069" y="80038"/>
                  </a:lnTo>
                  <a:lnTo>
                    <a:pt x="5774" y="118621"/>
                  </a:lnTo>
                  <a:lnTo>
                    <a:pt x="0" y="161544"/>
                  </a:lnTo>
                  <a:lnTo>
                    <a:pt x="0" y="807720"/>
                  </a:lnTo>
                  <a:lnTo>
                    <a:pt x="5774" y="850642"/>
                  </a:lnTo>
                  <a:lnTo>
                    <a:pt x="22069" y="889225"/>
                  </a:lnTo>
                  <a:lnTo>
                    <a:pt x="47339" y="921924"/>
                  </a:lnTo>
                  <a:lnTo>
                    <a:pt x="80038" y="947194"/>
                  </a:lnTo>
                  <a:lnTo>
                    <a:pt x="118621" y="963489"/>
                  </a:lnTo>
                  <a:lnTo>
                    <a:pt x="161544" y="969264"/>
                  </a:lnTo>
                  <a:lnTo>
                    <a:pt x="1082040" y="969264"/>
                  </a:lnTo>
                  <a:lnTo>
                    <a:pt x="1124962" y="963489"/>
                  </a:lnTo>
                  <a:lnTo>
                    <a:pt x="1163545" y="947194"/>
                  </a:lnTo>
                  <a:lnTo>
                    <a:pt x="1196244" y="921924"/>
                  </a:lnTo>
                  <a:lnTo>
                    <a:pt x="1221514" y="889225"/>
                  </a:lnTo>
                  <a:lnTo>
                    <a:pt x="1237809" y="850642"/>
                  </a:lnTo>
                  <a:lnTo>
                    <a:pt x="1243584" y="807720"/>
                  </a:lnTo>
                  <a:lnTo>
                    <a:pt x="1243584" y="161544"/>
                  </a:lnTo>
                  <a:lnTo>
                    <a:pt x="1237809" y="118621"/>
                  </a:lnTo>
                  <a:lnTo>
                    <a:pt x="1221514" y="80038"/>
                  </a:lnTo>
                  <a:lnTo>
                    <a:pt x="1196244" y="47339"/>
                  </a:lnTo>
                  <a:lnTo>
                    <a:pt x="1163545" y="22069"/>
                  </a:lnTo>
                  <a:lnTo>
                    <a:pt x="1124962" y="5774"/>
                  </a:lnTo>
                  <a:lnTo>
                    <a:pt x="1082040" y="0"/>
                  </a:lnTo>
                  <a:close/>
                </a:path>
              </a:pathLst>
            </a:custGeom>
            <a:solidFill>
              <a:srgbClr val="2D572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Calibri"/>
                <a:buNone/>
              </a:pPr>
              <a:endParaRPr sz="2700" b="0" i="0" u="none" strike="noStrike" cap="none">
                <a:solidFill>
                  <a:srgbClr val="000000"/>
                </a:solidFill>
                <a:latin typeface="Calibri"/>
                <a:ea typeface="Calibri"/>
                <a:cs typeface="Calibri"/>
                <a:sym typeface="Calibri"/>
              </a:endParaRPr>
            </a:p>
          </p:txBody>
        </p:sp>
        <p:sp>
          <p:nvSpPr>
            <p:cNvPr id="496" name="Google Shape;496;g351e062781d_0_808"/>
            <p:cNvSpPr/>
            <p:nvPr/>
          </p:nvSpPr>
          <p:spPr>
            <a:xfrm>
              <a:off x="9509760" y="1153667"/>
              <a:ext cx="1243965" cy="969644"/>
            </a:xfrm>
            <a:custGeom>
              <a:avLst/>
              <a:gdLst/>
              <a:ahLst/>
              <a:cxnLst/>
              <a:rect l="l" t="t" r="r" b="b"/>
              <a:pathLst>
                <a:path w="1243965" h="969644" extrusionOk="0">
                  <a:moveTo>
                    <a:pt x="0" y="161544"/>
                  </a:moveTo>
                  <a:lnTo>
                    <a:pt x="5774" y="118621"/>
                  </a:lnTo>
                  <a:lnTo>
                    <a:pt x="22069" y="80038"/>
                  </a:lnTo>
                  <a:lnTo>
                    <a:pt x="47339" y="47339"/>
                  </a:lnTo>
                  <a:lnTo>
                    <a:pt x="80038" y="22069"/>
                  </a:lnTo>
                  <a:lnTo>
                    <a:pt x="118621" y="5774"/>
                  </a:lnTo>
                  <a:lnTo>
                    <a:pt x="161544" y="0"/>
                  </a:lnTo>
                  <a:lnTo>
                    <a:pt x="1082040" y="0"/>
                  </a:lnTo>
                  <a:lnTo>
                    <a:pt x="1124962" y="5774"/>
                  </a:lnTo>
                  <a:lnTo>
                    <a:pt x="1163545" y="22069"/>
                  </a:lnTo>
                  <a:lnTo>
                    <a:pt x="1196244" y="47339"/>
                  </a:lnTo>
                  <a:lnTo>
                    <a:pt x="1221514" y="80038"/>
                  </a:lnTo>
                  <a:lnTo>
                    <a:pt x="1237809" y="118621"/>
                  </a:lnTo>
                  <a:lnTo>
                    <a:pt x="1243584" y="161544"/>
                  </a:lnTo>
                  <a:lnTo>
                    <a:pt x="1243584" y="807720"/>
                  </a:lnTo>
                  <a:lnTo>
                    <a:pt x="1237809" y="850642"/>
                  </a:lnTo>
                  <a:lnTo>
                    <a:pt x="1221514" y="889225"/>
                  </a:lnTo>
                  <a:lnTo>
                    <a:pt x="1196244" y="921924"/>
                  </a:lnTo>
                  <a:lnTo>
                    <a:pt x="1163545" y="947194"/>
                  </a:lnTo>
                  <a:lnTo>
                    <a:pt x="1124962" y="963489"/>
                  </a:lnTo>
                  <a:lnTo>
                    <a:pt x="1082040" y="969264"/>
                  </a:lnTo>
                  <a:lnTo>
                    <a:pt x="161544" y="969264"/>
                  </a:lnTo>
                  <a:lnTo>
                    <a:pt x="118621" y="963489"/>
                  </a:lnTo>
                  <a:lnTo>
                    <a:pt x="80038" y="947194"/>
                  </a:lnTo>
                  <a:lnTo>
                    <a:pt x="47339" y="921924"/>
                  </a:lnTo>
                  <a:lnTo>
                    <a:pt x="22069" y="889225"/>
                  </a:lnTo>
                  <a:lnTo>
                    <a:pt x="5774" y="850642"/>
                  </a:lnTo>
                  <a:lnTo>
                    <a:pt x="0" y="807720"/>
                  </a:lnTo>
                  <a:lnTo>
                    <a:pt x="0" y="161544"/>
                  </a:lnTo>
                  <a:close/>
                </a:path>
              </a:pathLst>
            </a:custGeom>
            <a:solidFill>
              <a:srgbClr val="2D572B"/>
            </a:solidFill>
            <a:ln w="15850" cap="flat" cmpd="sng">
              <a:solidFill>
                <a:srgbClr val="85122D"/>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Calibri"/>
                <a:buNone/>
              </a:pPr>
              <a:endParaRPr sz="2700" b="0" i="0" u="none" strike="noStrike" cap="none">
                <a:solidFill>
                  <a:srgbClr val="000000"/>
                </a:solidFill>
                <a:latin typeface="Calibri"/>
                <a:ea typeface="Calibri"/>
                <a:cs typeface="Calibri"/>
                <a:sym typeface="Calibri"/>
              </a:endParaRPr>
            </a:p>
          </p:txBody>
        </p:sp>
      </p:grpSp>
      <p:sp>
        <p:nvSpPr>
          <p:cNvPr id="497" name="Google Shape;497;g351e062781d_0_808"/>
          <p:cNvSpPr txBox="1"/>
          <p:nvPr/>
        </p:nvSpPr>
        <p:spPr>
          <a:xfrm>
            <a:off x="14968331" y="1955256"/>
            <a:ext cx="1888800" cy="1405500"/>
          </a:xfrm>
          <a:prstGeom prst="rect">
            <a:avLst/>
          </a:prstGeom>
          <a:noFill/>
          <a:ln>
            <a:noFill/>
          </a:ln>
        </p:spPr>
        <p:txBody>
          <a:bodyPr spcFirstLastPara="1" wrap="square" lIns="0" tIns="20000" rIns="0" bIns="0" anchor="t" anchorCtr="0">
            <a:spAutoFit/>
          </a:bodyPr>
          <a:lstStyle/>
          <a:p>
            <a:pPr marL="127000" marR="0" lvl="0" indent="0" algn="l" rtl="0">
              <a:lnSpc>
                <a:spcPct val="100000"/>
              </a:lnSpc>
              <a:spcBef>
                <a:spcPts val="0"/>
              </a:spcBef>
              <a:spcAft>
                <a:spcPts val="0"/>
              </a:spcAft>
              <a:buClr>
                <a:srgbClr val="FFFFFF"/>
              </a:buClr>
              <a:buSzPts val="3000"/>
              <a:buFont typeface="Trebuchet MS"/>
              <a:buNone/>
            </a:pPr>
            <a:r>
              <a:rPr lang="en-US" sz="3000" b="0" i="0" u="none" strike="noStrike" cap="none">
                <a:solidFill>
                  <a:srgbClr val="FFFFFF"/>
                </a:solidFill>
                <a:latin typeface="Trebuchet MS"/>
                <a:ea typeface="Trebuchet MS"/>
                <a:cs typeface="Trebuchet MS"/>
                <a:sym typeface="Trebuchet MS"/>
              </a:rPr>
              <a:t>NCDC</a:t>
            </a:r>
            <a:endParaRPr sz="3000" b="0" i="0" u="none" strike="noStrike" cap="none">
              <a:solidFill>
                <a:srgbClr val="000000"/>
              </a:solidFill>
              <a:latin typeface="Trebuchet MS"/>
              <a:ea typeface="Trebuchet MS"/>
              <a:cs typeface="Trebuchet MS"/>
              <a:sym typeface="Trebuchet MS"/>
            </a:endParaRPr>
          </a:p>
          <a:p>
            <a:pPr marL="25400" marR="0" lvl="0" indent="0" algn="l" rtl="0">
              <a:lnSpc>
                <a:spcPct val="100000"/>
              </a:lnSpc>
              <a:spcBef>
                <a:spcPts val="0"/>
              </a:spcBef>
              <a:spcAft>
                <a:spcPts val="0"/>
              </a:spcAft>
              <a:buClr>
                <a:srgbClr val="FFFFFF"/>
              </a:buClr>
              <a:buSzPts val="3000"/>
              <a:buFont typeface="Trebuchet MS"/>
              <a:buNone/>
            </a:pPr>
            <a:r>
              <a:rPr lang="en-US" sz="3000" b="0" i="0" u="none" strike="noStrike" cap="none">
                <a:solidFill>
                  <a:srgbClr val="FFFFFF"/>
                </a:solidFill>
                <a:latin typeface="Trebuchet MS"/>
                <a:ea typeface="Trebuchet MS"/>
                <a:cs typeface="Trebuchet MS"/>
                <a:sym typeface="Trebuchet MS"/>
              </a:rPr>
              <a:t>Gateway</a:t>
            </a:r>
            <a:endParaRPr sz="3000" b="0" i="0" u="none" strike="noStrike" cap="none">
              <a:solidFill>
                <a:srgbClr val="000000"/>
              </a:solidFill>
              <a:latin typeface="Trebuchet MS"/>
              <a:ea typeface="Trebuchet MS"/>
              <a:cs typeface="Trebuchet MS"/>
              <a:sym typeface="Trebuchet MS"/>
            </a:endParaRPr>
          </a:p>
          <a:p>
            <a:pPr marL="101600" marR="0" lvl="0" indent="0" algn="l" rtl="0">
              <a:lnSpc>
                <a:spcPct val="100000"/>
              </a:lnSpc>
              <a:spcBef>
                <a:spcPts val="0"/>
              </a:spcBef>
              <a:spcAft>
                <a:spcPts val="0"/>
              </a:spcAft>
              <a:buClr>
                <a:srgbClr val="FFFFFF"/>
              </a:buClr>
              <a:buSzPts val="3000"/>
              <a:buFont typeface="Trebuchet MS"/>
              <a:buNone/>
            </a:pPr>
            <a:r>
              <a:rPr lang="en-US" sz="3000" b="0" i="0" u="none" strike="noStrike" cap="none">
                <a:solidFill>
                  <a:srgbClr val="FFFFFF"/>
                </a:solidFill>
                <a:latin typeface="Trebuchet MS"/>
                <a:ea typeface="Trebuchet MS"/>
                <a:cs typeface="Trebuchet MS"/>
                <a:sym typeface="Trebuchet MS"/>
              </a:rPr>
              <a:t>(1.25%)</a:t>
            </a:r>
            <a:endParaRPr sz="3000" b="0" i="0" u="none" strike="noStrike" cap="none">
              <a:solidFill>
                <a:srgbClr val="000000"/>
              </a:solidFill>
              <a:latin typeface="Trebuchet MS"/>
              <a:ea typeface="Trebuchet MS"/>
              <a:cs typeface="Trebuchet MS"/>
              <a:sym typeface="Trebuchet MS"/>
            </a:endParaRPr>
          </a:p>
        </p:txBody>
      </p:sp>
      <p:grpSp>
        <p:nvGrpSpPr>
          <p:cNvPr id="498" name="Google Shape;498;g351e062781d_0_808"/>
          <p:cNvGrpSpPr/>
          <p:nvPr/>
        </p:nvGrpSpPr>
        <p:grpSpPr>
          <a:xfrm>
            <a:off x="4658295" y="-188253"/>
            <a:ext cx="8205750" cy="4036473"/>
            <a:chOff x="3041904" y="0"/>
            <a:chExt cx="5470500" cy="2370074"/>
          </a:xfrm>
        </p:grpSpPr>
        <p:sp>
          <p:nvSpPr>
            <p:cNvPr id="499" name="Google Shape;499;g351e062781d_0_808"/>
            <p:cNvSpPr/>
            <p:nvPr/>
          </p:nvSpPr>
          <p:spPr>
            <a:xfrm>
              <a:off x="5056632" y="1695135"/>
              <a:ext cx="1567029" cy="674351"/>
            </a:xfrm>
            <a:custGeom>
              <a:avLst/>
              <a:gdLst/>
              <a:ahLst/>
              <a:cxnLst/>
              <a:rect l="l" t="t" r="r" b="b"/>
              <a:pathLst>
                <a:path w="1586865" h="494030" extrusionOk="0">
                  <a:moveTo>
                    <a:pt x="1339595" y="0"/>
                  </a:moveTo>
                  <a:lnTo>
                    <a:pt x="1339595" y="123443"/>
                  </a:lnTo>
                  <a:lnTo>
                    <a:pt x="0" y="123443"/>
                  </a:lnTo>
                  <a:lnTo>
                    <a:pt x="0" y="370331"/>
                  </a:lnTo>
                  <a:lnTo>
                    <a:pt x="1339595" y="370331"/>
                  </a:lnTo>
                  <a:lnTo>
                    <a:pt x="1339595" y="493775"/>
                  </a:lnTo>
                  <a:lnTo>
                    <a:pt x="1586484" y="246887"/>
                  </a:lnTo>
                  <a:lnTo>
                    <a:pt x="1339595" y="0"/>
                  </a:lnTo>
                  <a:close/>
                </a:path>
              </a:pathLst>
            </a:custGeom>
            <a:solidFill>
              <a:schemeClr val="accent1"/>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Calibri"/>
                <a:buNone/>
              </a:pPr>
              <a:endParaRPr sz="2700" b="0" i="0" u="none" strike="noStrike" cap="none">
                <a:solidFill>
                  <a:srgbClr val="000000"/>
                </a:solidFill>
                <a:latin typeface="Calibri"/>
                <a:ea typeface="Calibri"/>
                <a:cs typeface="Calibri"/>
                <a:sym typeface="Calibri"/>
              </a:endParaRPr>
            </a:p>
          </p:txBody>
        </p:sp>
        <p:sp>
          <p:nvSpPr>
            <p:cNvPr id="500" name="Google Shape;500;g351e062781d_0_808"/>
            <p:cNvSpPr/>
            <p:nvPr/>
          </p:nvSpPr>
          <p:spPr>
            <a:xfrm>
              <a:off x="5056632" y="1876044"/>
              <a:ext cx="1586865" cy="494030"/>
            </a:xfrm>
            <a:custGeom>
              <a:avLst/>
              <a:gdLst/>
              <a:ahLst/>
              <a:cxnLst/>
              <a:rect l="l" t="t" r="r" b="b"/>
              <a:pathLst>
                <a:path w="1586865" h="494030" extrusionOk="0">
                  <a:moveTo>
                    <a:pt x="0" y="123443"/>
                  </a:moveTo>
                  <a:lnTo>
                    <a:pt x="1339595" y="123443"/>
                  </a:lnTo>
                  <a:lnTo>
                    <a:pt x="1339595" y="0"/>
                  </a:lnTo>
                  <a:lnTo>
                    <a:pt x="1586484" y="246887"/>
                  </a:lnTo>
                  <a:lnTo>
                    <a:pt x="1339595" y="493775"/>
                  </a:lnTo>
                  <a:lnTo>
                    <a:pt x="1339595" y="370331"/>
                  </a:lnTo>
                  <a:lnTo>
                    <a:pt x="0" y="370331"/>
                  </a:lnTo>
                  <a:lnTo>
                    <a:pt x="0" y="123443"/>
                  </a:lnTo>
                  <a:close/>
                </a:path>
              </a:pathLst>
            </a:custGeom>
            <a:noFill/>
            <a:ln w="15875" cap="flat" cmpd="sng">
              <a:solidFill>
                <a:schemeClr val="accent1"/>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Calibri"/>
                <a:buNone/>
              </a:pPr>
              <a:endParaRPr sz="2700" b="0" i="0" u="none" strike="noStrike" cap="none">
                <a:solidFill>
                  <a:srgbClr val="000000"/>
                </a:solidFill>
                <a:latin typeface="Calibri"/>
                <a:ea typeface="Calibri"/>
                <a:cs typeface="Calibri"/>
                <a:sym typeface="Calibri"/>
              </a:endParaRPr>
            </a:p>
          </p:txBody>
        </p:sp>
        <p:sp>
          <p:nvSpPr>
            <p:cNvPr id="501" name="Google Shape;501;g351e062781d_0_808"/>
            <p:cNvSpPr/>
            <p:nvPr/>
          </p:nvSpPr>
          <p:spPr>
            <a:xfrm>
              <a:off x="3041904" y="0"/>
              <a:ext cx="5470500" cy="1002000"/>
            </a:xfrm>
            <a:prstGeom prst="rect">
              <a:avLst/>
            </a:prstGeom>
            <a:blipFill rotWithShape="1">
              <a:blip r:embed="rId5">
                <a:alphaModFix/>
              </a:blip>
              <a:stretch>
                <a:fillRect/>
              </a:stretch>
            </a:blip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Calibri"/>
                <a:buNone/>
              </a:pPr>
              <a:endParaRPr sz="2700" b="0" i="0" u="none" strike="noStrike" cap="none">
                <a:solidFill>
                  <a:srgbClr val="000000"/>
                </a:solidFill>
                <a:latin typeface="Calibri"/>
                <a:ea typeface="Calibri"/>
                <a:cs typeface="Calibri"/>
                <a:sym typeface="Calibri"/>
              </a:endParaRPr>
            </a:p>
          </p:txBody>
        </p:sp>
      </p:grpSp>
      <p:sp>
        <p:nvSpPr>
          <p:cNvPr id="502" name="Google Shape;502;g351e062781d_0_808"/>
          <p:cNvSpPr txBox="1">
            <a:spLocks noGrp="1"/>
          </p:cNvSpPr>
          <p:nvPr>
            <p:ph type="title"/>
          </p:nvPr>
        </p:nvSpPr>
        <p:spPr>
          <a:xfrm>
            <a:off x="4949701" y="79525"/>
            <a:ext cx="7914300" cy="703200"/>
          </a:xfrm>
          <a:prstGeom prst="rect">
            <a:avLst/>
          </a:prstGeom>
          <a:solidFill>
            <a:srgbClr val="2D572B"/>
          </a:solidFill>
          <a:ln>
            <a:noFill/>
          </a:ln>
        </p:spPr>
        <p:txBody>
          <a:bodyPr spcFirstLastPara="1" wrap="square" lIns="0" tIns="19050" rIns="0" bIns="0" anchor="t" anchorCtr="0">
            <a:spAutoFit/>
          </a:bodyPr>
          <a:lstStyle/>
          <a:p>
            <a:pPr marL="25400" lvl="0" indent="0" algn="ctr" rtl="0">
              <a:lnSpc>
                <a:spcPct val="100000"/>
              </a:lnSpc>
              <a:spcBef>
                <a:spcPts val="0"/>
              </a:spcBef>
              <a:spcAft>
                <a:spcPts val="0"/>
              </a:spcAft>
              <a:buNone/>
            </a:pPr>
            <a:r>
              <a:rPr lang="en-US" b="1">
                <a:solidFill>
                  <a:schemeClr val="lt1"/>
                </a:solidFill>
                <a:latin typeface="Trebuchet MS"/>
                <a:ea typeface="Trebuchet MS"/>
                <a:cs typeface="Trebuchet MS"/>
                <a:sym typeface="Trebuchet MS"/>
              </a:rPr>
              <a:t>FUNDING OF BHCPF</a:t>
            </a:r>
            <a:endParaRPr>
              <a:solidFill>
                <a:schemeClr val="lt1"/>
              </a:solidFill>
            </a:endParaRPr>
          </a:p>
        </p:txBody>
      </p:sp>
      <p:sp>
        <p:nvSpPr>
          <p:cNvPr id="503" name="Google Shape;503;g351e062781d_0_808"/>
          <p:cNvSpPr txBox="1"/>
          <p:nvPr/>
        </p:nvSpPr>
        <p:spPr>
          <a:xfrm>
            <a:off x="8193213" y="9683648"/>
            <a:ext cx="186900" cy="343500"/>
          </a:xfrm>
          <a:prstGeom prst="rect">
            <a:avLst/>
          </a:prstGeom>
          <a:noFill/>
          <a:ln>
            <a:noFill/>
          </a:ln>
        </p:spPr>
        <p:txBody>
          <a:bodyPr spcFirstLastPara="1" wrap="square" lIns="0" tIns="20000" rIns="0" bIns="0" anchor="t" anchorCtr="0">
            <a:spAutoFit/>
          </a:bodyPr>
          <a:lstStyle/>
          <a:p>
            <a:pPr marL="25400" marR="0" lvl="0" indent="0" algn="l" rtl="0">
              <a:lnSpc>
                <a:spcPct val="100000"/>
              </a:lnSpc>
              <a:spcBef>
                <a:spcPts val="0"/>
              </a:spcBef>
              <a:spcAft>
                <a:spcPts val="0"/>
              </a:spcAft>
              <a:buClr>
                <a:srgbClr val="000000"/>
              </a:buClr>
              <a:buSzPts val="2100"/>
              <a:buFont typeface="Trebuchet MS"/>
              <a:buNone/>
            </a:pPr>
            <a:r>
              <a:rPr lang="en-US" sz="2100" b="1" i="0" u="none" strike="noStrike" cap="none">
                <a:solidFill>
                  <a:srgbClr val="000000"/>
                </a:solidFill>
                <a:latin typeface="Trebuchet MS"/>
                <a:ea typeface="Trebuchet MS"/>
                <a:cs typeface="Trebuchet MS"/>
                <a:sym typeface="Trebuchet MS"/>
              </a:rPr>
              <a:t>6</a:t>
            </a:r>
            <a:endParaRPr sz="2100" b="0" i="0" u="none" strike="noStrike" cap="none">
              <a:solidFill>
                <a:srgbClr val="000000"/>
              </a:solidFill>
              <a:latin typeface="Trebuchet MS"/>
              <a:ea typeface="Trebuchet MS"/>
              <a:cs typeface="Trebuchet MS"/>
              <a:sym typeface="Trebuchet MS"/>
            </a:endParaRPr>
          </a:p>
        </p:txBody>
      </p:sp>
      <p:sp>
        <p:nvSpPr>
          <p:cNvPr id="504" name="Google Shape;504;g351e062781d_0_808"/>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pic>
        <p:nvPicPr>
          <p:cNvPr id="505" name="Google Shape;505;g351e062781d_0_808"/>
          <p:cNvPicPr preferRelativeResize="0"/>
          <p:nvPr/>
        </p:nvPicPr>
        <p:blipFill rotWithShape="1">
          <a:blip r:embed="rId7">
            <a:alphaModFix/>
          </a:blip>
          <a:srcRect/>
          <a:stretch/>
        </p:blipFill>
        <p:spPr>
          <a:xfrm>
            <a:off x="151067" y="96598"/>
            <a:ext cx="1982534" cy="793713"/>
          </a:xfrm>
          <a:prstGeom prst="rect">
            <a:avLst/>
          </a:prstGeom>
          <a:noFill/>
          <a:ln>
            <a:noFill/>
          </a:ln>
        </p:spPr>
      </p:pic>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Shape 510"/>
        <p:cNvGrpSpPr/>
        <p:nvPr/>
      </p:nvGrpSpPr>
      <p:grpSpPr>
        <a:xfrm>
          <a:off x="0" y="0"/>
          <a:ext cx="0" cy="0"/>
          <a:chOff x="0" y="0"/>
          <a:chExt cx="0" cy="0"/>
        </a:xfrm>
      </p:grpSpPr>
      <p:sp>
        <p:nvSpPr>
          <p:cNvPr id="511" name="Google Shape;511;g351e062781d_0_571"/>
          <p:cNvSpPr/>
          <p:nvPr/>
        </p:nvSpPr>
        <p:spPr>
          <a:xfrm>
            <a:off x="-89694" y="-50453"/>
            <a:ext cx="18470880" cy="10389870"/>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mt="9000"/>
            </a:blip>
            <a:stretch>
              <a:fillRect t="-9209" b="-9209"/>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512" name="Google Shape;512;g351e062781d_0_571"/>
          <p:cNvSpPr txBox="1"/>
          <p:nvPr/>
        </p:nvSpPr>
        <p:spPr>
          <a:xfrm>
            <a:off x="302810" y="680412"/>
            <a:ext cx="18195000" cy="784800"/>
          </a:xfrm>
          <a:prstGeom prst="rect">
            <a:avLst/>
          </a:prstGeom>
          <a:noFill/>
          <a:ln>
            <a:noFill/>
          </a:ln>
        </p:spPr>
        <p:txBody>
          <a:bodyPr spcFirstLastPara="1" wrap="square" lIns="137025" tIns="68525" rIns="137025" bIns="68525" anchor="t" anchorCtr="0">
            <a:spAutoFit/>
          </a:bodyPr>
          <a:lstStyle/>
          <a:p>
            <a:pPr marL="0" marR="0" lvl="0" indent="0" algn="l" rtl="0">
              <a:lnSpc>
                <a:spcPct val="100000"/>
              </a:lnSpc>
              <a:spcBef>
                <a:spcPts val="0"/>
              </a:spcBef>
              <a:spcAft>
                <a:spcPts val="0"/>
              </a:spcAft>
              <a:buClr>
                <a:srgbClr val="204024"/>
              </a:buClr>
              <a:buSzPts val="4200"/>
              <a:buFont typeface="Candara"/>
              <a:buNone/>
            </a:pPr>
            <a:r>
              <a:rPr lang="en-US" sz="4200" b="1" i="0" u="none" strike="noStrike" cap="none">
                <a:solidFill>
                  <a:srgbClr val="204024"/>
                </a:solidFill>
                <a:latin typeface="Candara"/>
                <a:ea typeface="Candara"/>
                <a:cs typeface="Candara"/>
                <a:sym typeface="Candara"/>
              </a:rPr>
              <a:t>The BHCPF is backed by NHAct 2014 and disbursed through Four Gateways </a:t>
            </a:r>
            <a:endParaRPr sz="2100"/>
          </a:p>
        </p:txBody>
      </p:sp>
      <p:sp>
        <p:nvSpPr>
          <p:cNvPr id="513" name="Google Shape;513;g351e062781d_0_571"/>
          <p:cNvSpPr txBox="1"/>
          <p:nvPr/>
        </p:nvSpPr>
        <p:spPr>
          <a:xfrm>
            <a:off x="216648" y="7867341"/>
            <a:ext cx="3736500" cy="989100"/>
          </a:xfrm>
          <a:prstGeom prst="rect">
            <a:avLst/>
          </a:prstGeom>
          <a:solidFill>
            <a:srgbClr val="F2F2F2"/>
          </a:solidFill>
          <a:ln>
            <a:noFill/>
          </a:ln>
          <a:effectLst>
            <a:outerShdw blurRad="50800" dist="38100" dir="2700000" algn="tl" rotWithShape="0">
              <a:srgbClr val="000000">
                <a:alpha val="40000"/>
              </a:srgbClr>
            </a:outerShdw>
          </a:effectLst>
        </p:spPr>
        <p:txBody>
          <a:bodyPr spcFirstLastPara="1" wrap="square" lIns="54000" tIns="54000" rIns="54000" bIns="54000" anchor="t" anchorCtr="0">
            <a:noAutofit/>
          </a:bodyPr>
          <a:lstStyle/>
          <a:p>
            <a:pPr marL="0" marR="0" lvl="0" indent="0" algn="l" rtl="0">
              <a:lnSpc>
                <a:spcPct val="100000"/>
              </a:lnSpc>
              <a:spcBef>
                <a:spcPts val="0"/>
              </a:spcBef>
              <a:spcAft>
                <a:spcPts val="0"/>
              </a:spcAft>
              <a:buClr>
                <a:srgbClr val="000000"/>
              </a:buClr>
              <a:buSzPts val="2000"/>
              <a:buFont typeface="Candara"/>
              <a:buNone/>
            </a:pPr>
            <a:r>
              <a:rPr lang="en-US" sz="2000" b="1" i="0" u="none" strike="noStrike" cap="none">
                <a:solidFill>
                  <a:srgbClr val="000000"/>
                </a:solidFill>
                <a:latin typeface="Candara"/>
                <a:ea typeface="Candara"/>
                <a:cs typeface="Candara"/>
                <a:sym typeface="Candara"/>
              </a:rPr>
              <a:t>National Emergency Medical Treatment Committee(NEMTC)</a:t>
            </a:r>
            <a:endParaRPr sz="2100"/>
          </a:p>
        </p:txBody>
      </p:sp>
      <p:sp>
        <p:nvSpPr>
          <p:cNvPr id="514" name="Google Shape;514;g351e062781d_0_571"/>
          <p:cNvSpPr txBox="1"/>
          <p:nvPr/>
        </p:nvSpPr>
        <p:spPr>
          <a:xfrm>
            <a:off x="238518" y="1465125"/>
            <a:ext cx="17262000" cy="533700"/>
          </a:xfrm>
          <a:prstGeom prst="rect">
            <a:avLst/>
          </a:prstGeom>
          <a:gradFill>
            <a:gsLst>
              <a:gs pos="0">
                <a:srgbClr val="0E876C"/>
              </a:gs>
              <a:gs pos="100000">
                <a:schemeClr val="lt1"/>
              </a:gs>
            </a:gsLst>
            <a:lin ang="21593863" scaled="0"/>
          </a:gradFill>
          <a:ln w="9525" cap="flat" cmpd="sng">
            <a:solidFill>
              <a:srgbClr val="F2F2F2"/>
            </a:solidFill>
            <a:prstDash val="solid"/>
            <a:miter lim="800000"/>
            <a:headEnd type="none" w="sm" len="sm"/>
            <a:tailEnd type="none" w="sm" len="sm"/>
          </a:ln>
        </p:spPr>
        <p:txBody>
          <a:bodyPr spcFirstLastPara="1" wrap="square" lIns="108000" tIns="0" rIns="0" bIns="0" anchor="b" anchorCtr="0">
            <a:noAutofit/>
          </a:bodyPr>
          <a:lstStyle/>
          <a:p>
            <a:pPr marL="0" marR="0" lvl="0" indent="0" algn="l" rtl="0">
              <a:lnSpc>
                <a:spcPct val="100000"/>
              </a:lnSpc>
              <a:spcBef>
                <a:spcPts val="0"/>
              </a:spcBef>
              <a:spcAft>
                <a:spcPts val="0"/>
              </a:spcAft>
              <a:buClr>
                <a:srgbClr val="204024"/>
              </a:buClr>
              <a:buSzPts val="3800"/>
              <a:buFont typeface="Candara"/>
              <a:buNone/>
            </a:pPr>
            <a:r>
              <a:rPr lang="en-US" sz="3000" b="1" i="0" u="none" strike="noStrike" cap="none">
                <a:solidFill>
                  <a:srgbClr val="FFFFFF"/>
                </a:solidFill>
                <a:latin typeface="Candara"/>
                <a:ea typeface="Candara"/>
                <a:cs typeface="Candara"/>
                <a:sym typeface="Candara"/>
              </a:rPr>
              <a:t>Funding sources: </a:t>
            </a:r>
            <a:endParaRPr sz="2100"/>
          </a:p>
        </p:txBody>
      </p:sp>
      <p:sp>
        <p:nvSpPr>
          <p:cNvPr id="515" name="Google Shape;515;g351e062781d_0_571"/>
          <p:cNvSpPr/>
          <p:nvPr/>
        </p:nvSpPr>
        <p:spPr>
          <a:xfrm>
            <a:off x="238518" y="2002106"/>
            <a:ext cx="17262000" cy="929100"/>
          </a:xfrm>
          <a:prstGeom prst="rect">
            <a:avLst/>
          </a:prstGeom>
          <a:solidFill>
            <a:srgbClr val="06640C"/>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2000"/>
              <a:buFont typeface="Arial"/>
              <a:buNone/>
            </a:pPr>
            <a:endParaRPr sz="2000" b="1" i="0" u="none" strike="noStrike" cap="none">
              <a:solidFill>
                <a:srgbClr val="000000"/>
              </a:solidFill>
              <a:latin typeface="Candara"/>
              <a:ea typeface="Candara"/>
              <a:cs typeface="Candara"/>
              <a:sym typeface="Candara"/>
            </a:endParaRPr>
          </a:p>
        </p:txBody>
      </p:sp>
      <p:sp>
        <p:nvSpPr>
          <p:cNvPr id="516" name="Google Shape;516;g351e062781d_0_571"/>
          <p:cNvSpPr/>
          <p:nvPr/>
        </p:nvSpPr>
        <p:spPr>
          <a:xfrm>
            <a:off x="748147" y="2084121"/>
            <a:ext cx="3702600" cy="681000"/>
          </a:xfrm>
          <a:prstGeom prst="rect">
            <a:avLst/>
          </a:prstGeom>
          <a:solidFill>
            <a:srgbClr val="F2F2F2"/>
          </a:solidFill>
          <a:ln w="9525" cap="flat" cmpd="sng">
            <a:solidFill>
              <a:srgbClr val="F2F2F2"/>
            </a:solidFill>
            <a:prstDash val="solid"/>
            <a:round/>
            <a:headEnd type="none" w="sm" len="sm"/>
            <a:tailEnd type="none" w="sm" len="sm"/>
          </a:ln>
          <a:effectLst>
            <a:outerShdw blurRad="50800" dist="38100" dir="2700000" algn="tl" rotWithShape="0">
              <a:srgbClr val="000000">
                <a:alpha val="40000"/>
              </a:srgbClr>
            </a:outerShdw>
          </a:effectLst>
        </p:spPr>
        <p:txBody>
          <a:bodyPr spcFirstLastPara="1" wrap="square" lIns="137150" tIns="54000" rIns="137150" bIns="54000" anchor="ctr" anchorCtr="0">
            <a:noAutofit/>
          </a:bodyPr>
          <a:lstStyle/>
          <a:p>
            <a:pPr marL="0" marR="0" lvl="0" indent="0" algn="l" rtl="0">
              <a:lnSpc>
                <a:spcPct val="100000"/>
              </a:lnSpc>
              <a:spcBef>
                <a:spcPts val="0"/>
              </a:spcBef>
              <a:spcAft>
                <a:spcPts val="0"/>
              </a:spcAft>
              <a:buClr>
                <a:srgbClr val="000000"/>
              </a:buClr>
              <a:buSzPts val="2400"/>
              <a:buFont typeface="Candara"/>
              <a:buNone/>
            </a:pPr>
            <a:r>
              <a:rPr lang="en-US" sz="2400" b="1" i="0" u="none" strike="noStrike" cap="none">
                <a:solidFill>
                  <a:srgbClr val="000000"/>
                </a:solidFill>
                <a:latin typeface="Candara"/>
                <a:ea typeface="Candara"/>
                <a:cs typeface="Candara"/>
                <a:sym typeface="Candara"/>
              </a:rPr>
              <a:t>Grants from donors and partners </a:t>
            </a:r>
            <a:endParaRPr sz="2100"/>
          </a:p>
        </p:txBody>
      </p:sp>
      <p:sp>
        <p:nvSpPr>
          <p:cNvPr id="517" name="Google Shape;517;g351e062781d_0_571"/>
          <p:cNvSpPr/>
          <p:nvPr/>
        </p:nvSpPr>
        <p:spPr>
          <a:xfrm>
            <a:off x="6572993" y="2048495"/>
            <a:ext cx="4552200" cy="777900"/>
          </a:xfrm>
          <a:prstGeom prst="rect">
            <a:avLst/>
          </a:prstGeom>
          <a:solidFill>
            <a:srgbClr val="F2F2F2"/>
          </a:solidFill>
          <a:ln w="9525" cap="flat" cmpd="sng">
            <a:solidFill>
              <a:srgbClr val="72550E"/>
            </a:solidFill>
            <a:prstDash val="solid"/>
            <a:round/>
            <a:headEnd type="none" w="sm" len="sm"/>
            <a:tailEnd type="none" w="sm" len="sm"/>
          </a:ln>
          <a:effectLst>
            <a:outerShdw blurRad="50800" dist="38100" dir="2700000" algn="tl" rotWithShape="0">
              <a:srgbClr val="000000">
                <a:alpha val="40000"/>
              </a:srgbClr>
            </a:outerShdw>
          </a:effectLst>
        </p:spPr>
        <p:txBody>
          <a:bodyPr spcFirstLastPara="1" wrap="square" lIns="137150" tIns="54000" rIns="137150" bIns="54000" anchor="ctr" anchorCtr="0">
            <a:noAutofit/>
          </a:bodyPr>
          <a:lstStyle/>
          <a:p>
            <a:pPr marL="0" marR="0" lvl="0" indent="0" algn="l" rtl="0">
              <a:lnSpc>
                <a:spcPct val="100000"/>
              </a:lnSpc>
              <a:spcBef>
                <a:spcPts val="0"/>
              </a:spcBef>
              <a:spcAft>
                <a:spcPts val="0"/>
              </a:spcAft>
              <a:buClr>
                <a:srgbClr val="204024"/>
              </a:buClr>
              <a:buSzPts val="2400"/>
              <a:buFont typeface="Candara"/>
              <a:buNone/>
            </a:pPr>
            <a:r>
              <a:rPr lang="en-US" sz="2400" b="1" i="0" u="none" strike="noStrike" cap="none">
                <a:solidFill>
                  <a:srgbClr val="204024"/>
                </a:solidFill>
                <a:latin typeface="Candara"/>
                <a:ea typeface="Candara"/>
                <a:cs typeface="Candara"/>
                <a:sym typeface="Candara"/>
              </a:rPr>
              <a:t>1% FGN Consolidated Revenue Fund</a:t>
            </a:r>
            <a:endParaRPr sz="2100"/>
          </a:p>
        </p:txBody>
      </p:sp>
      <p:sp>
        <p:nvSpPr>
          <p:cNvPr id="518" name="Google Shape;518;g351e062781d_0_571"/>
          <p:cNvSpPr/>
          <p:nvPr/>
        </p:nvSpPr>
        <p:spPr>
          <a:xfrm>
            <a:off x="13074732" y="2069829"/>
            <a:ext cx="4025700" cy="715800"/>
          </a:xfrm>
          <a:prstGeom prst="rect">
            <a:avLst/>
          </a:prstGeom>
          <a:solidFill>
            <a:srgbClr val="F2F2F2"/>
          </a:solidFill>
          <a:ln w="9525" cap="flat" cmpd="sng">
            <a:solidFill>
              <a:srgbClr val="F2F2F2"/>
            </a:solidFill>
            <a:prstDash val="solid"/>
            <a:round/>
            <a:headEnd type="none" w="sm" len="sm"/>
            <a:tailEnd type="none" w="sm" len="sm"/>
          </a:ln>
          <a:effectLst>
            <a:outerShdw blurRad="50800" dist="38100" dir="2700000" algn="tl" rotWithShape="0">
              <a:srgbClr val="000000">
                <a:alpha val="40000"/>
              </a:srgbClr>
            </a:outerShdw>
          </a:effectLst>
        </p:spPr>
        <p:txBody>
          <a:bodyPr spcFirstLastPara="1" wrap="square" lIns="137150" tIns="54000" rIns="137150" bIns="54000" anchor="ctr" anchorCtr="0">
            <a:noAutofit/>
          </a:bodyPr>
          <a:lstStyle/>
          <a:p>
            <a:pPr marL="0" marR="0" lvl="0" indent="0" algn="l" rtl="0">
              <a:lnSpc>
                <a:spcPct val="100000"/>
              </a:lnSpc>
              <a:spcBef>
                <a:spcPts val="0"/>
              </a:spcBef>
              <a:spcAft>
                <a:spcPts val="0"/>
              </a:spcAft>
              <a:buClr>
                <a:srgbClr val="000000"/>
              </a:buClr>
              <a:buSzPts val="2400"/>
              <a:buFont typeface="Candara"/>
              <a:buNone/>
            </a:pPr>
            <a:r>
              <a:rPr lang="en-US" sz="2400" b="1" i="0" u="none" strike="noStrike" cap="none">
                <a:solidFill>
                  <a:srgbClr val="000000"/>
                </a:solidFill>
                <a:latin typeface="Candara"/>
                <a:ea typeface="Candara"/>
                <a:cs typeface="Candara"/>
                <a:sym typeface="Candara"/>
              </a:rPr>
              <a:t>Funds from any other source</a:t>
            </a:r>
            <a:endParaRPr sz="2100"/>
          </a:p>
        </p:txBody>
      </p:sp>
      <p:sp>
        <p:nvSpPr>
          <p:cNvPr id="519" name="Google Shape;519;g351e062781d_0_571"/>
          <p:cNvSpPr/>
          <p:nvPr/>
        </p:nvSpPr>
        <p:spPr>
          <a:xfrm flipH="1">
            <a:off x="3024540" y="3017699"/>
            <a:ext cx="11773212" cy="339138"/>
          </a:xfrm>
          <a:prstGeom prst="flowChartMerge">
            <a:avLst/>
          </a:prstGeom>
          <a:solidFill>
            <a:srgbClr val="BFBFBF"/>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2000"/>
              <a:buFont typeface="Arial"/>
              <a:buNone/>
            </a:pPr>
            <a:endParaRPr sz="2000" b="1" i="0" u="none" strike="noStrike" cap="none">
              <a:solidFill>
                <a:srgbClr val="000000"/>
              </a:solidFill>
              <a:latin typeface="Candara"/>
              <a:ea typeface="Candara"/>
              <a:cs typeface="Candara"/>
              <a:sym typeface="Candara"/>
            </a:endParaRPr>
          </a:p>
        </p:txBody>
      </p:sp>
      <p:cxnSp>
        <p:nvCxnSpPr>
          <p:cNvPr id="520" name="Google Shape;520;g351e062781d_0_571"/>
          <p:cNvCxnSpPr/>
          <p:nvPr/>
        </p:nvCxnSpPr>
        <p:spPr>
          <a:xfrm rot="10800000" flipH="1">
            <a:off x="302810" y="5529731"/>
            <a:ext cx="17635800" cy="74100"/>
          </a:xfrm>
          <a:prstGeom prst="straightConnector1">
            <a:avLst/>
          </a:prstGeom>
          <a:noFill/>
          <a:ln w="9525" cap="flat" cmpd="sng">
            <a:solidFill>
              <a:srgbClr val="D8D8D8"/>
            </a:solidFill>
            <a:prstDash val="solid"/>
            <a:round/>
            <a:headEnd type="none" w="sm" len="sm"/>
            <a:tailEnd type="none" w="sm" len="sm"/>
          </a:ln>
        </p:spPr>
      </p:cxnSp>
      <p:cxnSp>
        <p:nvCxnSpPr>
          <p:cNvPr id="521" name="Google Shape;521;g351e062781d_0_571"/>
          <p:cNvCxnSpPr/>
          <p:nvPr/>
        </p:nvCxnSpPr>
        <p:spPr>
          <a:xfrm>
            <a:off x="302810" y="7908440"/>
            <a:ext cx="17635800" cy="0"/>
          </a:xfrm>
          <a:prstGeom prst="straightConnector1">
            <a:avLst/>
          </a:prstGeom>
          <a:noFill/>
          <a:ln w="9525" cap="flat" cmpd="sng">
            <a:solidFill>
              <a:srgbClr val="D8D8D8"/>
            </a:solidFill>
            <a:prstDash val="solid"/>
            <a:round/>
            <a:headEnd type="none" w="sm" len="sm"/>
            <a:tailEnd type="none" w="sm" len="sm"/>
          </a:ln>
        </p:spPr>
      </p:cxnSp>
      <p:cxnSp>
        <p:nvCxnSpPr>
          <p:cNvPr id="522" name="Google Shape;522;g351e062781d_0_571"/>
          <p:cNvCxnSpPr/>
          <p:nvPr/>
        </p:nvCxnSpPr>
        <p:spPr>
          <a:xfrm>
            <a:off x="302810" y="3888147"/>
            <a:ext cx="17635800" cy="0"/>
          </a:xfrm>
          <a:prstGeom prst="straightConnector1">
            <a:avLst/>
          </a:prstGeom>
          <a:noFill/>
          <a:ln w="9525" cap="flat" cmpd="sng">
            <a:solidFill>
              <a:schemeClr val="dk1"/>
            </a:solidFill>
            <a:prstDash val="solid"/>
            <a:round/>
            <a:headEnd type="none" w="sm" len="sm"/>
            <a:tailEnd type="none" w="sm" len="sm"/>
          </a:ln>
        </p:spPr>
      </p:cxnSp>
      <p:sp>
        <p:nvSpPr>
          <p:cNvPr id="523" name="Google Shape;523;g351e062781d_0_571"/>
          <p:cNvSpPr txBox="1"/>
          <p:nvPr/>
        </p:nvSpPr>
        <p:spPr>
          <a:xfrm>
            <a:off x="427510" y="3384470"/>
            <a:ext cx="2516100" cy="4155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700"/>
              <a:buFont typeface="Candara"/>
              <a:buNone/>
            </a:pPr>
            <a:r>
              <a:rPr lang="en-US" sz="2700" b="1" i="0" u="none" strike="noStrike" cap="none">
                <a:solidFill>
                  <a:srgbClr val="000000"/>
                </a:solidFill>
                <a:latin typeface="Candara"/>
                <a:ea typeface="Candara"/>
                <a:cs typeface="Candara"/>
                <a:sym typeface="Candara"/>
              </a:rPr>
              <a:t>Gateways </a:t>
            </a:r>
            <a:endParaRPr sz="2100"/>
          </a:p>
        </p:txBody>
      </p:sp>
      <p:sp>
        <p:nvSpPr>
          <p:cNvPr id="524" name="Google Shape;524;g351e062781d_0_571"/>
          <p:cNvSpPr txBox="1"/>
          <p:nvPr/>
        </p:nvSpPr>
        <p:spPr>
          <a:xfrm>
            <a:off x="4510816" y="3404186"/>
            <a:ext cx="2517900" cy="4155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700"/>
              <a:buFont typeface="Candara"/>
              <a:buNone/>
            </a:pPr>
            <a:r>
              <a:rPr lang="en-US" sz="2700" b="1" i="0" u="none" strike="noStrike" cap="none">
                <a:solidFill>
                  <a:srgbClr val="000000"/>
                </a:solidFill>
                <a:latin typeface="Candara"/>
                <a:ea typeface="Candara"/>
                <a:cs typeface="Candara"/>
                <a:sym typeface="Candara"/>
              </a:rPr>
              <a:t>Proportion </a:t>
            </a:r>
            <a:endParaRPr sz="2100"/>
          </a:p>
        </p:txBody>
      </p:sp>
      <p:sp>
        <p:nvSpPr>
          <p:cNvPr id="525" name="Google Shape;525;g351e062781d_0_571"/>
          <p:cNvSpPr txBox="1"/>
          <p:nvPr/>
        </p:nvSpPr>
        <p:spPr>
          <a:xfrm>
            <a:off x="8217206" y="3368561"/>
            <a:ext cx="9499500" cy="4155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700"/>
              <a:buFont typeface="Candara"/>
              <a:buNone/>
            </a:pPr>
            <a:r>
              <a:rPr lang="en-US" sz="2700" b="1" i="0" u="none" strike="noStrike" cap="none">
                <a:solidFill>
                  <a:srgbClr val="000000"/>
                </a:solidFill>
                <a:latin typeface="Candara"/>
                <a:ea typeface="Candara"/>
                <a:cs typeface="Candara"/>
                <a:sym typeface="Candara"/>
              </a:rPr>
              <a:t>Details </a:t>
            </a:r>
            <a:endParaRPr sz="2100"/>
          </a:p>
        </p:txBody>
      </p:sp>
      <p:sp>
        <p:nvSpPr>
          <p:cNvPr id="526" name="Google Shape;526;g351e062781d_0_571"/>
          <p:cNvSpPr txBox="1"/>
          <p:nvPr/>
        </p:nvSpPr>
        <p:spPr>
          <a:xfrm>
            <a:off x="8172080" y="4031768"/>
            <a:ext cx="9255600" cy="977100"/>
          </a:xfrm>
          <a:prstGeom prst="rect">
            <a:avLst/>
          </a:prstGeom>
          <a:solidFill>
            <a:srgbClr val="E6E6E6"/>
          </a:solidFill>
          <a:ln>
            <a:noFill/>
          </a:ln>
        </p:spPr>
        <p:txBody>
          <a:bodyPr spcFirstLastPara="1" wrap="square" lIns="54000" tIns="54000" rIns="54000" bIns="54000" anchor="t" anchorCtr="0">
            <a:noAutofit/>
          </a:bodyPr>
          <a:lstStyle/>
          <a:p>
            <a:pPr marL="431800" marR="0" lvl="0" indent="-425450" algn="l" rtl="0">
              <a:lnSpc>
                <a:spcPct val="100000"/>
              </a:lnSpc>
              <a:spcBef>
                <a:spcPts val="0"/>
              </a:spcBef>
              <a:spcAft>
                <a:spcPts val="0"/>
              </a:spcAft>
              <a:buClr>
                <a:srgbClr val="000000"/>
              </a:buClr>
              <a:buSzPts val="2100"/>
              <a:buFont typeface="Noto Sans Symbols"/>
              <a:buChar char="▪"/>
            </a:pPr>
            <a:r>
              <a:rPr lang="en-US" sz="2100" b="1" i="0" u="none" strike="noStrike" cap="none">
                <a:solidFill>
                  <a:srgbClr val="000000"/>
                </a:solidFill>
                <a:latin typeface="Candara"/>
                <a:ea typeface="Candara"/>
                <a:cs typeface="Candara"/>
                <a:sym typeface="Candara"/>
              </a:rPr>
              <a:t>These funds will be used to provide a basic minimum package of health  services(BMPHS) in PHC facilities through NHIA </a:t>
            </a:r>
            <a:endParaRPr sz="2100"/>
          </a:p>
        </p:txBody>
      </p:sp>
      <p:grpSp>
        <p:nvGrpSpPr>
          <p:cNvPr id="527" name="Google Shape;527;g351e062781d_0_571"/>
          <p:cNvGrpSpPr/>
          <p:nvPr/>
        </p:nvGrpSpPr>
        <p:grpSpPr>
          <a:xfrm>
            <a:off x="302805" y="3980483"/>
            <a:ext cx="3661515" cy="1549367"/>
            <a:chOff x="282954" y="3948718"/>
            <a:chExt cx="1780200" cy="1181100"/>
          </a:xfrm>
        </p:grpSpPr>
        <p:sp>
          <p:nvSpPr>
            <p:cNvPr id="528" name="Google Shape;528;g351e062781d_0_571"/>
            <p:cNvSpPr txBox="1"/>
            <p:nvPr/>
          </p:nvSpPr>
          <p:spPr>
            <a:xfrm>
              <a:off x="282954" y="3948718"/>
              <a:ext cx="1780200" cy="1181100"/>
            </a:xfrm>
            <a:prstGeom prst="rect">
              <a:avLst/>
            </a:prstGeom>
            <a:solidFill>
              <a:srgbClr val="F2F2F2"/>
            </a:solidFill>
            <a:ln>
              <a:noFill/>
            </a:ln>
            <a:effectLst>
              <a:outerShdw blurRad="50800" dist="38100" dir="2700000" algn="tl" rotWithShape="0">
                <a:srgbClr val="000000">
                  <a:alpha val="40000"/>
                </a:srgbClr>
              </a:outerShdw>
            </a:effectLst>
          </p:spPr>
          <p:txBody>
            <a:bodyPr spcFirstLastPara="1" wrap="square" lIns="54000" tIns="54000" rIns="54000" bIns="54000" anchor="t" anchorCtr="0">
              <a:noAutofit/>
            </a:bodyPr>
            <a:lstStyle/>
            <a:p>
              <a:pPr marL="0" marR="0" lvl="0" indent="0" algn="l" rtl="0">
                <a:lnSpc>
                  <a:spcPct val="100000"/>
                </a:lnSpc>
                <a:spcBef>
                  <a:spcPts val="0"/>
                </a:spcBef>
                <a:spcAft>
                  <a:spcPts val="0"/>
                </a:spcAft>
                <a:buClr>
                  <a:srgbClr val="000000"/>
                </a:buClr>
                <a:buSzPts val="2000"/>
                <a:buFont typeface="Candara"/>
                <a:buNone/>
              </a:pPr>
              <a:r>
                <a:rPr lang="en-US" sz="2000" b="1" i="0" u="none" strike="noStrike" cap="none">
                  <a:solidFill>
                    <a:srgbClr val="000000"/>
                  </a:solidFill>
                  <a:latin typeface="Candara"/>
                  <a:ea typeface="Candara"/>
                  <a:cs typeface="Candara"/>
                  <a:sym typeface="Candara"/>
                </a:rPr>
                <a:t>National Health Insurance A (NHIA)</a:t>
              </a:r>
              <a:endParaRPr sz="2100"/>
            </a:p>
          </p:txBody>
        </p:sp>
        <p:pic>
          <p:nvPicPr>
            <p:cNvPr id="529" name="Google Shape;529;g351e062781d_0_571"/>
            <p:cNvPicPr preferRelativeResize="0"/>
            <p:nvPr/>
          </p:nvPicPr>
          <p:blipFill rotWithShape="1">
            <a:blip r:embed="rId4">
              <a:alphaModFix/>
            </a:blip>
            <a:srcRect/>
            <a:stretch/>
          </p:blipFill>
          <p:spPr>
            <a:xfrm>
              <a:off x="1349694" y="4450127"/>
              <a:ext cx="707844" cy="663715"/>
            </a:xfrm>
            <a:prstGeom prst="rect">
              <a:avLst/>
            </a:prstGeom>
            <a:noFill/>
            <a:ln>
              <a:noFill/>
            </a:ln>
          </p:spPr>
        </p:pic>
      </p:grpSp>
      <p:sp>
        <p:nvSpPr>
          <p:cNvPr id="530" name="Google Shape;530;g351e062781d_0_571"/>
          <p:cNvSpPr/>
          <p:nvPr/>
        </p:nvSpPr>
        <p:spPr>
          <a:xfrm>
            <a:off x="4386915" y="4021704"/>
            <a:ext cx="2164500" cy="946500"/>
          </a:xfrm>
          <a:prstGeom prst="rect">
            <a:avLst/>
          </a:pr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rgbClr val="006818"/>
              </a:buClr>
              <a:buSzPts val="5300"/>
              <a:buFont typeface="Candara"/>
              <a:buNone/>
            </a:pPr>
            <a:r>
              <a:rPr lang="en-US" sz="5300" b="0" i="0" u="none" strike="noStrike" cap="none">
                <a:solidFill>
                  <a:srgbClr val="006818"/>
                </a:solidFill>
                <a:latin typeface="Candara"/>
                <a:ea typeface="Candara"/>
                <a:cs typeface="Candara"/>
                <a:sym typeface="Candara"/>
              </a:rPr>
              <a:t>48.75%</a:t>
            </a:r>
            <a:endParaRPr sz="2100"/>
          </a:p>
        </p:txBody>
      </p:sp>
      <p:sp>
        <p:nvSpPr>
          <p:cNvPr id="531" name="Google Shape;531;g351e062781d_0_571"/>
          <p:cNvSpPr/>
          <p:nvPr/>
        </p:nvSpPr>
        <p:spPr>
          <a:xfrm>
            <a:off x="4510817" y="8035199"/>
            <a:ext cx="1943700" cy="946500"/>
          </a:xfrm>
          <a:prstGeom prst="rect">
            <a:avLst/>
          </a:pr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rgbClr val="006818"/>
              </a:buClr>
              <a:buSzPts val="5300"/>
              <a:buFont typeface="Candara"/>
              <a:buNone/>
            </a:pPr>
            <a:r>
              <a:rPr lang="en-US" sz="5300" b="0" i="0" u="none" strike="noStrike" cap="none">
                <a:solidFill>
                  <a:srgbClr val="006818"/>
                </a:solidFill>
                <a:latin typeface="Candara"/>
                <a:ea typeface="Candara"/>
                <a:cs typeface="Candara"/>
                <a:sym typeface="Candara"/>
              </a:rPr>
              <a:t>5%</a:t>
            </a:r>
            <a:endParaRPr sz="2100"/>
          </a:p>
        </p:txBody>
      </p:sp>
      <p:sp>
        <p:nvSpPr>
          <p:cNvPr id="532" name="Google Shape;532;g351e062781d_0_571"/>
          <p:cNvSpPr txBox="1"/>
          <p:nvPr/>
        </p:nvSpPr>
        <p:spPr>
          <a:xfrm>
            <a:off x="8142228" y="8054160"/>
            <a:ext cx="9363600" cy="828900"/>
          </a:xfrm>
          <a:prstGeom prst="rect">
            <a:avLst/>
          </a:prstGeom>
          <a:solidFill>
            <a:srgbClr val="E6E6E6"/>
          </a:solidFill>
          <a:ln>
            <a:noFill/>
          </a:ln>
        </p:spPr>
        <p:txBody>
          <a:bodyPr spcFirstLastPara="1" wrap="square" lIns="54000" tIns="54000" rIns="54000" bIns="54000" anchor="t" anchorCtr="0">
            <a:noAutofit/>
          </a:bodyPr>
          <a:lstStyle/>
          <a:p>
            <a:pPr marL="431800" marR="0" lvl="0" indent="-431800" algn="l" rtl="0">
              <a:lnSpc>
                <a:spcPct val="100000"/>
              </a:lnSpc>
              <a:spcBef>
                <a:spcPts val="0"/>
              </a:spcBef>
              <a:spcAft>
                <a:spcPts val="0"/>
              </a:spcAft>
              <a:buClr>
                <a:srgbClr val="000000"/>
              </a:buClr>
              <a:buSzPts val="2000"/>
              <a:buFont typeface="Noto Sans Symbols"/>
              <a:buChar char="▪"/>
            </a:pPr>
            <a:r>
              <a:rPr lang="en-US" sz="2000" b="1" i="0" u="none" strike="noStrike" cap="none">
                <a:solidFill>
                  <a:srgbClr val="000000"/>
                </a:solidFill>
                <a:latin typeface="Candara"/>
                <a:ea typeface="Candara"/>
                <a:cs typeface="Candara"/>
                <a:sym typeface="Candara"/>
              </a:rPr>
              <a:t>This will be used to respond to medical emergencies through the establishment of an emergency ambulance service in Nigeria  </a:t>
            </a:r>
            <a:endParaRPr sz="2100"/>
          </a:p>
        </p:txBody>
      </p:sp>
      <p:cxnSp>
        <p:nvCxnSpPr>
          <p:cNvPr id="533" name="Google Shape;533;g351e062781d_0_571"/>
          <p:cNvCxnSpPr/>
          <p:nvPr/>
        </p:nvCxnSpPr>
        <p:spPr>
          <a:xfrm>
            <a:off x="6494986" y="6316431"/>
            <a:ext cx="11444100" cy="0"/>
          </a:xfrm>
          <a:prstGeom prst="straightConnector1">
            <a:avLst/>
          </a:prstGeom>
          <a:noFill/>
          <a:ln w="9525" cap="flat" cmpd="sng">
            <a:solidFill>
              <a:srgbClr val="D8D8D8"/>
            </a:solidFill>
            <a:prstDash val="dash"/>
            <a:round/>
            <a:headEnd type="none" w="sm" len="sm"/>
            <a:tailEnd type="none" w="sm" len="sm"/>
          </a:ln>
        </p:spPr>
      </p:cxnSp>
      <p:cxnSp>
        <p:nvCxnSpPr>
          <p:cNvPr id="534" name="Google Shape;534;g351e062781d_0_571"/>
          <p:cNvCxnSpPr/>
          <p:nvPr/>
        </p:nvCxnSpPr>
        <p:spPr>
          <a:xfrm>
            <a:off x="6494986" y="6939201"/>
            <a:ext cx="11444100" cy="0"/>
          </a:xfrm>
          <a:prstGeom prst="straightConnector1">
            <a:avLst/>
          </a:prstGeom>
          <a:noFill/>
          <a:ln w="9525" cap="flat" cmpd="sng">
            <a:solidFill>
              <a:srgbClr val="D8D8D8"/>
            </a:solidFill>
            <a:prstDash val="dash"/>
            <a:round/>
            <a:headEnd type="none" w="sm" len="sm"/>
            <a:tailEnd type="none" w="sm" len="sm"/>
          </a:ln>
        </p:spPr>
      </p:cxnSp>
      <p:grpSp>
        <p:nvGrpSpPr>
          <p:cNvPr id="535" name="Google Shape;535;g351e062781d_0_571"/>
          <p:cNvGrpSpPr/>
          <p:nvPr/>
        </p:nvGrpSpPr>
        <p:grpSpPr>
          <a:xfrm>
            <a:off x="302805" y="5698955"/>
            <a:ext cx="3661515" cy="1775430"/>
            <a:chOff x="282954" y="2599931"/>
            <a:chExt cx="1780200" cy="1181100"/>
          </a:xfrm>
        </p:grpSpPr>
        <p:sp>
          <p:nvSpPr>
            <p:cNvPr id="536" name="Google Shape;536;g351e062781d_0_571"/>
            <p:cNvSpPr txBox="1"/>
            <p:nvPr/>
          </p:nvSpPr>
          <p:spPr>
            <a:xfrm>
              <a:off x="282954" y="2599931"/>
              <a:ext cx="1780200" cy="1181100"/>
            </a:xfrm>
            <a:prstGeom prst="rect">
              <a:avLst/>
            </a:prstGeom>
            <a:solidFill>
              <a:srgbClr val="D2FEEF"/>
            </a:solidFill>
            <a:ln>
              <a:noFill/>
            </a:ln>
            <a:effectLst>
              <a:outerShdw blurRad="50800" dist="38100" dir="2700000" algn="tl" rotWithShape="0">
                <a:srgbClr val="000000">
                  <a:alpha val="40000"/>
                </a:srgbClr>
              </a:outerShdw>
            </a:effectLst>
          </p:spPr>
          <p:txBody>
            <a:bodyPr spcFirstLastPara="1" wrap="square" lIns="54000" tIns="54000" rIns="54000" bIns="54000" anchor="t" anchorCtr="0">
              <a:noAutofit/>
            </a:bodyPr>
            <a:lstStyle/>
            <a:p>
              <a:pPr marL="0" marR="0" lvl="0" indent="0" algn="l" rtl="0">
                <a:lnSpc>
                  <a:spcPct val="100000"/>
                </a:lnSpc>
                <a:spcBef>
                  <a:spcPts val="0"/>
                </a:spcBef>
                <a:spcAft>
                  <a:spcPts val="0"/>
                </a:spcAft>
                <a:buClr>
                  <a:srgbClr val="000000"/>
                </a:buClr>
                <a:buSzPts val="2000"/>
                <a:buFont typeface="Candara"/>
                <a:buNone/>
              </a:pPr>
              <a:r>
                <a:rPr lang="en-US" sz="2000" b="1" i="0" u="none" strike="noStrike" cap="none">
                  <a:solidFill>
                    <a:srgbClr val="000000"/>
                  </a:solidFill>
                  <a:latin typeface="Candara"/>
                  <a:ea typeface="Candara"/>
                  <a:cs typeface="Candara"/>
                  <a:sym typeface="Candara"/>
                </a:rPr>
                <a:t>National Primary Health Care Development Agency (NPHCDA)</a:t>
              </a:r>
              <a:endParaRPr sz="2100"/>
            </a:p>
          </p:txBody>
        </p:sp>
        <p:pic>
          <p:nvPicPr>
            <p:cNvPr id="537" name="Google Shape;537;g351e062781d_0_571"/>
            <p:cNvPicPr preferRelativeResize="0"/>
            <p:nvPr/>
          </p:nvPicPr>
          <p:blipFill rotWithShape="1">
            <a:blip r:embed="rId5">
              <a:alphaModFix/>
            </a:blip>
            <a:srcRect/>
            <a:stretch/>
          </p:blipFill>
          <p:spPr>
            <a:xfrm>
              <a:off x="1353089" y="3204943"/>
              <a:ext cx="698389" cy="566707"/>
            </a:xfrm>
            <a:prstGeom prst="rect">
              <a:avLst/>
            </a:prstGeom>
            <a:noFill/>
            <a:ln>
              <a:noFill/>
            </a:ln>
          </p:spPr>
        </p:pic>
      </p:grpSp>
      <p:sp>
        <p:nvSpPr>
          <p:cNvPr id="538" name="Google Shape;538;g351e062781d_0_571"/>
          <p:cNvSpPr/>
          <p:nvPr/>
        </p:nvSpPr>
        <p:spPr>
          <a:xfrm>
            <a:off x="4386915" y="5772851"/>
            <a:ext cx="2212800" cy="1989900"/>
          </a:xfrm>
          <a:prstGeom prst="rect">
            <a:avLst/>
          </a:prstGeom>
          <a:noFill/>
          <a:ln>
            <a:noFill/>
          </a:ln>
        </p:spPr>
        <p:txBody>
          <a:bodyPr spcFirstLastPara="1" wrap="square" lIns="162000" tIns="108000" rIns="162000" bIns="108000" anchor="ctr" anchorCtr="0">
            <a:noAutofit/>
          </a:bodyPr>
          <a:lstStyle/>
          <a:p>
            <a:pPr marL="0" marR="0" lvl="0" indent="0" algn="l" rtl="0">
              <a:lnSpc>
                <a:spcPct val="100000"/>
              </a:lnSpc>
              <a:spcBef>
                <a:spcPts val="0"/>
              </a:spcBef>
              <a:spcAft>
                <a:spcPts val="0"/>
              </a:spcAft>
              <a:buClr>
                <a:srgbClr val="006818"/>
              </a:buClr>
              <a:buSzPts val="5300"/>
              <a:buFont typeface="Candara"/>
              <a:buNone/>
            </a:pPr>
            <a:r>
              <a:rPr lang="en-US" sz="5300" b="0" i="0" u="none" strike="noStrike" cap="none">
                <a:solidFill>
                  <a:srgbClr val="006818"/>
                </a:solidFill>
                <a:latin typeface="Candara"/>
                <a:ea typeface="Candara"/>
                <a:cs typeface="Candara"/>
                <a:sym typeface="Candara"/>
              </a:rPr>
              <a:t>45%</a:t>
            </a:r>
            <a:endParaRPr sz="2100"/>
          </a:p>
        </p:txBody>
      </p:sp>
      <p:sp>
        <p:nvSpPr>
          <p:cNvPr id="539" name="Google Shape;539;g351e062781d_0_571"/>
          <p:cNvSpPr txBox="1"/>
          <p:nvPr/>
        </p:nvSpPr>
        <p:spPr>
          <a:xfrm>
            <a:off x="8172078" y="5753595"/>
            <a:ext cx="9338100" cy="524700"/>
          </a:xfrm>
          <a:prstGeom prst="rect">
            <a:avLst/>
          </a:prstGeom>
          <a:solidFill>
            <a:srgbClr val="E6E6E6"/>
          </a:solidFill>
          <a:ln>
            <a:noFill/>
          </a:ln>
        </p:spPr>
        <p:txBody>
          <a:bodyPr spcFirstLastPara="1" wrap="square" lIns="54000" tIns="54000" rIns="54000" bIns="54000" anchor="t" anchorCtr="0">
            <a:noAutofit/>
          </a:bodyPr>
          <a:lstStyle/>
          <a:p>
            <a:pPr marL="431800" marR="0" lvl="0" indent="-438150" algn="l" rtl="0">
              <a:lnSpc>
                <a:spcPct val="100000"/>
              </a:lnSpc>
              <a:spcBef>
                <a:spcPts val="0"/>
              </a:spcBef>
              <a:spcAft>
                <a:spcPts val="0"/>
              </a:spcAft>
              <a:buClr>
                <a:srgbClr val="000000"/>
              </a:buClr>
              <a:buSzPts val="2300"/>
              <a:buFont typeface="Noto Sans Symbols"/>
              <a:buChar char="▪"/>
            </a:pPr>
            <a:r>
              <a:rPr lang="en-US" sz="2300" b="1" i="0" u="none" strike="noStrike" cap="none">
                <a:solidFill>
                  <a:srgbClr val="000000"/>
                </a:solidFill>
                <a:latin typeface="Candara"/>
                <a:ea typeface="Candara"/>
                <a:cs typeface="Candara"/>
                <a:sym typeface="Candara"/>
              </a:rPr>
              <a:t>Provision of Essential medicine, vaccines and consumables in PHCs</a:t>
            </a:r>
            <a:endParaRPr sz="2100"/>
          </a:p>
        </p:txBody>
      </p:sp>
      <p:sp>
        <p:nvSpPr>
          <p:cNvPr id="540" name="Google Shape;540;g351e062781d_0_571"/>
          <p:cNvSpPr/>
          <p:nvPr/>
        </p:nvSpPr>
        <p:spPr>
          <a:xfrm>
            <a:off x="6454460" y="5772852"/>
            <a:ext cx="1602900" cy="488400"/>
          </a:xfrm>
          <a:prstGeom prst="rect">
            <a:avLst/>
          </a:prstGeom>
          <a:solidFill>
            <a:schemeClr val="lt2"/>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204024"/>
              </a:buClr>
              <a:buSzPts val="2600"/>
              <a:buFont typeface="Candara"/>
              <a:buNone/>
            </a:pPr>
            <a:r>
              <a:rPr lang="en-US" sz="2600" b="1" i="0" u="none" strike="noStrike" cap="none">
                <a:solidFill>
                  <a:srgbClr val="204024"/>
                </a:solidFill>
                <a:latin typeface="Candara"/>
                <a:ea typeface="Candara"/>
                <a:cs typeface="Candara"/>
                <a:sym typeface="Candara"/>
              </a:rPr>
              <a:t>    20%</a:t>
            </a:r>
            <a:endParaRPr sz="2100"/>
          </a:p>
        </p:txBody>
      </p:sp>
      <p:sp>
        <p:nvSpPr>
          <p:cNvPr id="541" name="Google Shape;541;g351e062781d_0_571"/>
          <p:cNvSpPr/>
          <p:nvPr/>
        </p:nvSpPr>
        <p:spPr>
          <a:xfrm>
            <a:off x="6454460" y="6389409"/>
            <a:ext cx="1602900" cy="488400"/>
          </a:xfrm>
          <a:prstGeom prst="rect">
            <a:avLst/>
          </a:prstGeom>
          <a:solidFill>
            <a:schemeClr val="lt2"/>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204024"/>
              </a:buClr>
              <a:buSzPts val="2600"/>
              <a:buFont typeface="Candara"/>
              <a:buNone/>
            </a:pPr>
            <a:r>
              <a:rPr lang="en-US" sz="2600" b="1" i="0" u="none" strike="noStrike" cap="none">
                <a:solidFill>
                  <a:srgbClr val="204024"/>
                </a:solidFill>
                <a:latin typeface="Candara"/>
                <a:ea typeface="Candara"/>
                <a:cs typeface="Candara"/>
                <a:sym typeface="Candara"/>
              </a:rPr>
              <a:t>    15%</a:t>
            </a:r>
            <a:endParaRPr sz="2100"/>
          </a:p>
        </p:txBody>
      </p:sp>
      <p:sp>
        <p:nvSpPr>
          <p:cNvPr id="542" name="Google Shape;542;g351e062781d_0_571"/>
          <p:cNvSpPr/>
          <p:nvPr/>
        </p:nvSpPr>
        <p:spPr>
          <a:xfrm>
            <a:off x="6454460" y="6988604"/>
            <a:ext cx="1602900" cy="774000"/>
          </a:xfrm>
          <a:prstGeom prst="rect">
            <a:avLst/>
          </a:prstGeom>
          <a:solidFill>
            <a:schemeClr val="lt2"/>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204024"/>
              </a:buClr>
              <a:buSzPts val="2600"/>
              <a:buFont typeface="Candara"/>
              <a:buNone/>
            </a:pPr>
            <a:r>
              <a:rPr lang="en-US" sz="2600" b="1" i="0" u="none" strike="noStrike" cap="none">
                <a:solidFill>
                  <a:srgbClr val="204024"/>
                </a:solidFill>
                <a:latin typeface="Candara"/>
                <a:ea typeface="Candara"/>
                <a:cs typeface="Candara"/>
                <a:sym typeface="Candara"/>
              </a:rPr>
              <a:t>    10%</a:t>
            </a:r>
            <a:endParaRPr sz="2100"/>
          </a:p>
        </p:txBody>
      </p:sp>
      <p:sp>
        <p:nvSpPr>
          <p:cNvPr id="543" name="Google Shape;543;g351e062781d_0_571"/>
          <p:cNvSpPr txBox="1"/>
          <p:nvPr/>
        </p:nvSpPr>
        <p:spPr>
          <a:xfrm>
            <a:off x="8172078" y="6313260"/>
            <a:ext cx="9338100" cy="803700"/>
          </a:xfrm>
          <a:prstGeom prst="rect">
            <a:avLst/>
          </a:prstGeom>
          <a:solidFill>
            <a:srgbClr val="E5E5E5"/>
          </a:solidFill>
          <a:ln>
            <a:noFill/>
          </a:ln>
        </p:spPr>
        <p:txBody>
          <a:bodyPr spcFirstLastPara="1" wrap="square" lIns="54000" tIns="54000" rIns="54000" bIns="54000" anchor="t" anchorCtr="0">
            <a:noAutofit/>
          </a:bodyPr>
          <a:lstStyle/>
          <a:p>
            <a:pPr marL="431800" marR="0" lvl="0" indent="-438150" algn="l" rtl="0">
              <a:lnSpc>
                <a:spcPct val="100000"/>
              </a:lnSpc>
              <a:spcBef>
                <a:spcPts val="0"/>
              </a:spcBef>
              <a:spcAft>
                <a:spcPts val="0"/>
              </a:spcAft>
              <a:buClr>
                <a:srgbClr val="000000"/>
              </a:buClr>
              <a:buSzPts val="2300"/>
              <a:buFont typeface="Noto Sans Symbols"/>
              <a:buChar char="▪"/>
            </a:pPr>
            <a:r>
              <a:rPr lang="en-US" sz="2300" b="1" i="0" u="none" strike="noStrike" cap="none">
                <a:solidFill>
                  <a:srgbClr val="000000"/>
                </a:solidFill>
                <a:latin typeface="Candara"/>
                <a:ea typeface="Candara"/>
                <a:cs typeface="Candara"/>
                <a:sym typeface="Candara"/>
              </a:rPr>
              <a:t>Provision and maintenance of facilities, equipment and transportation in PHCs</a:t>
            </a:r>
            <a:endParaRPr sz="2100"/>
          </a:p>
        </p:txBody>
      </p:sp>
      <p:sp>
        <p:nvSpPr>
          <p:cNvPr id="544" name="Google Shape;544;g351e062781d_0_571"/>
          <p:cNvSpPr txBox="1"/>
          <p:nvPr/>
        </p:nvSpPr>
        <p:spPr>
          <a:xfrm>
            <a:off x="8172078" y="7116913"/>
            <a:ext cx="9338100" cy="696300"/>
          </a:xfrm>
          <a:prstGeom prst="rect">
            <a:avLst/>
          </a:prstGeom>
          <a:solidFill>
            <a:srgbClr val="E6E6E6"/>
          </a:solidFill>
          <a:ln>
            <a:noFill/>
          </a:ln>
        </p:spPr>
        <p:txBody>
          <a:bodyPr spcFirstLastPara="1" wrap="square" lIns="54000" tIns="54000" rIns="54000" bIns="54000" anchor="t" anchorCtr="0">
            <a:noAutofit/>
          </a:bodyPr>
          <a:lstStyle/>
          <a:p>
            <a:pPr marL="431800" marR="0" lvl="0" indent="-438150" algn="l" rtl="0">
              <a:lnSpc>
                <a:spcPct val="100000"/>
              </a:lnSpc>
              <a:spcBef>
                <a:spcPts val="0"/>
              </a:spcBef>
              <a:spcAft>
                <a:spcPts val="0"/>
              </a:spcAft>
              <a:buClr>
                <a:srgbClr val="000000"/>
              </a:buClr>
              <a:buSzPts val="2300"/>
              <a:buFont typeface="Noto Sans Symbols"/>
              <a:buChar char="▪"/>
            </a:pPr>
            <a:r>
              <a:rPr lang="en-US" sz="2300" b="1" i="0" u="none" strike="noStrike" cap="none">
                <a:solidFill>
                  <a:srgbClr val="000000"/>
                </a:solidFill>
                <a:latin typeface="Candara"/>
                <a:ea typeface="Candara"/>
                <a:cs typeface="Candara"/>
                <a:sym typeface="Candara"/>
              </a:rPr>
              <a:t>For Development of Human Resource for Primary Healthcare </a:t>
            </a:r>
            <a:endParaRPr sz="2100"/>
          </a:p>
        </p:txBody>
      </p:sp>
      <p:sp>
        <p:nvSpPr>
          <p:cNvPr id="545" name="Google Shape;545;g351e062781d_0_571"/>
          <p:cNvSpPr/>
          <p:nvPr/>
        </p:nvSpPr>
        <p:spPr>
          <a:xfrm>
            <a:off x="5232944" y="2293622"/>
            <a:ext cx="939300" cy="471600"/>
          </a:xfrm>
          <a:prstGeom prst="mathPlus">
            <a:avLst>
              <a:gd name="adj1" fmla="val 23520"/>
            </a:avLst>
          </a:prstGeom>
          <a:solidFill>
            <a:srgbClr val="F2F2F2"/>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1" i="0" u="none" strike="noStrike" cap="none">
              <a:solidFill>
                <a:srgbClr val="000000"/>
              </a:solidFill>
              <a:latin typeface="Candara"/>
              <a:ea typeface="Candara"/>
              <a:cs typeface="Candara"/>
              <a:sym typeface="Candara"/>
            </a:endParaRPr>
          </a:p>
        </p:txBody>
      </p:sp>
      <p:sp>
        <p:nvSpPr>
          <p:cNvPr id="546" name="Google Shape;546;g351e062781d_0_571"/>
          <p:cNvSpPr/>
          <p:nvPr/>
        </p:nvSpPr>
        <p:spPr>
          <a:xfrm>
            <a:off x="11705579" y="2293622"/>
            <a:ext cx="939300" cy="471600"/>
          </a:xfrm>
          <a:prstGeom prst="mathPlus">
            <a:avLst>
              <a:gd name="adj1" fmla="val 23520"/>
            </a:avLst>
          </a:prstGeom>
          <a:solidFill>
            <a:srgbClr val="F2F2F2"/>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1" i="0" u="none" strike="noStrike" cap="none">
              <a:solidFill>
                <a:srgbClr val="000000"/>
              </a:solidFill>
              <a:latin typeface="Candara"/>
              <a:ea typeface="Candara"/>
              <a:cs typeface="Candara"/>
              <a:sym typeface="Candara"/>
            </a:endParaRPr>
          </a:p>
        </p:txBody>
      </p:sp>
      <p:cxnSp>
        <p:nvCxnSpPr>
          <p:cNvPr id="547" name="Google Shape;547;g351e062781d_0_571"/>
          <p:cNvCxnSpPr/>
          <p:nvPr/>
        </p:nvCxnSpPr>
        <p:spPr>
          <a:xfrm>
            <a:off x="6494986" y="7625015"/>
            <a:ext cx="11444100" cy="0"/>
          </a:xfrm>
          <a:prstGeom prst="straightConnector1">
            <a:avLst/>
          </a:prstGeom>
          <a:noFill/>
          <a:ln w="9525" cap="flat" cmpd="sng">
            <a:solidFill>
              <a:srgbClr val="D8D8D8"/>
            </a:solidFill>
            <a:prstDash val="dash"/>
            <a:round/>
            <a:headEnd type="none" w="sm" len="sm"/>
            <a:tailEnd type="none" w="sm" len="sm"/>
          </a:ln>
        </p:spPr>
      </p:cxnSp>
      <p:sp>
        <p:nvSpPr>
          <p:cNvPr id="548" name="Google Shape;548;g351e062781d_0_571"/>
          <p:cNvSpPr txBox="1"/>
          <p:nvPr/>
        </p:nvSpPr>
        <p:spPr>
          <a:xfrm>
            <a:off x="202131" y="8951496"/>
            <a:ext cx="3762000" cy="1028400"/>
          </a:xfrm>
          <a:prstGeom prst="rect">
            <a:avLst/>
          </a:prstGeom>
          <a:solidFill>
            <a:srgbClr val="D2FEEF"/>
          </a:solidFill>
          <a:ln>
            <a:noFill/>
          </a:ln>
          <a:effectLst>
            <a:outerShdw blurRad="50800" dist="38100" dir="2700000" algn="tl" rotWithShape="0">
              <a:srgbClr val="000000">
                <a:alpha val="40000"/>
              </a:srgbClr>
            </a:outerShdw>
          </a:effectLst>
        </p:spPr>
        <p:txBody>
          <a:bodyPr spcFirstLastPara="1" wrap="square" lIns="54000" tIns="54000" rIns="54000" bIns="54000" anchor="t" anchorCtr="0">
            <a:noAutofit/>
          </a:bodyPr>
          <a:lstStyle/>
          <a:p>
            <a:pPr marL="0" marR="0" lvl="0" indent="0" algn="l" rtl="0">
              <a:lnSpc>
                <a:spcPct val="100000"/>
              </a:lnSpc>
              <a:spcBef>
                <a:spcPts val="0"/>
              </a:spcBef>
              <a:spcAft>
                <a:spcPts val="0"/>
              </a:spcAft>
              <a:buClr>
                <a:srgbClr val="000000"/>
              </a:buClr>
              <a:buSzPts val="2000"/>
              <a:buFont typeface="Candara"/>
              <a:buNone/>
            </a:pPr>
            <a:r>
              <a:rPr lang="en-US" sz="2000" b="1" i="0" u="none" strike="noStrike" cap="none">
                <a:solidFill>
                  <a:srgbClr val="000000"/>
                </a:solidFill>
                <a:latin typeface="Candara"/>
                <a:ea typeface="Candara"/>
                <a:cs typeface="Candara"/>
                <a:sym typeface="Candara"/>
              </a:rPr>
              <a:t>Nigeria Centre for Disease Control (NCDC)</a:t>
            </a:r>
            <a:endParaRPr sz="2100"/>
          </a:p>
        </p:txBody>
      </p:sp>
      <p:sp>
        <p:nvSpPr>
          <p:cNvPr id="549" name="Google Shape;549;g351e062781d_0_571"/>
          <p:cNvSpPr/>
          <p:nvPr/>
        </p:nvSpPr>
        <p:spPr>
          <a:xfrm>
            <a:off x="4496753" y="8938017"/>
            <a:ext cx="2759400" cy="946500"/>
          </a:xfrm>
          <a:prstGeom prst="rect">
            <a:avLst/>
          </a:pr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rgbClr val="006818"/>
              </a:buClr>
              <a:buSzPts val="5300"/>
              <a:buFont typeface="Candara"/>
              <a:buNone/>
            </a:pPr>
            <a:r>
              <a:rPr lang="en-US" sz="5300" b="0" i="0" u="none" strike="noStrike" cap="none">
                <a:solidFill>
                  <a:srgbClr val="006818"/>
                </a:solidFill>
                <a:latin typeface="Candara"/>
                <a:ea typeface="Candara"/>
                <a:cs typeface="Candara"/>
                <a:sym typeface="Candara"/>
              </a:rPr>
              <a:t>1.25%</a:t>
            </a:r>
            <a:endParaRPr sz="2100"/>
          </a:p>
        </p:txBody>
      </p:sp>
      <p:sp>
        <p:nvSpPr>
          <p:cNvPr id="550" name="Google Shape;550;g351e062781d_0_571"/>
          <p:cNvSpPr txBox="1"/>
          <p:nvPr/>
        </p:nvSpPr>
        <p:spPr>
          <a:xfrm>
            <a:off x="8128535" y="8965932"/>
            <a:ext cx="9381600" cy="742500"/>
          </a:xfrm>
          <a:prstGeom prst="rect">
            <a:avLst/>
          </a:prstGeom>
          <a:solidFill>
            <a:srgbClr val="E5E5E5"/>
          </a:solidFill>
          <a:ln>
            <a:noFill/>
          </a:ln>
        </p:spPr>
        <p:txBody>
          <a:bodyPr spcFirstLastPara="1" wrap="square" lIns="54000" tIns="54000" rIns="54000" bIns="54000" anchor="t" anchorCtr="0">
            <a:noAutofit/>
          </a:bodyPr>
          <a:lstStyle/>
          <a:p>
            <a:pPr marL="431800" marR="0" lvl="0" indent="-425450" algn="l" rtl="0">
              <a:lnSpc>
                <a:spcPct val="100000"/>
              </a:lnSpc>
              <a:spcBef>
                <a:spcPts val="0"/>
              </a:spcBef>
              <a:spcAft>
                <a:spcPts val="0"/>
              </a:spcAft>
              <a:buClr>
                <a:srgbClr val="000000"/>
              </a:buClr>
              <a:buSzPts val="2100"/>
              <a:buFont typeface="Noto Sans Symbols"/>
              <a:buChar char="▪"/>
            </a:pPr>
            <a:r>
              <a:rPr lang="en-US" sz="2100" b="1" i="0" u="none" strike="noStrike" cap="none">
                <a:solidFill>
                  <a:srgbClr val="000000"/>
                </a:solidFill>
                <a:latin typeface="Candara"/>
                <a:ea typeface="Candara"/>
                <a:cs typeface="Candara"/>
                <a:sym typeface="Candara"/>
              </a:rPr>
              <a:t>This will be used to respond to public health emergency, disease outbreak response and surveillance</a:t>
            </a:r>
            <a:endParaRPr sz="2000" b="1" i="0" u="none" strike="noStrike" cap="none">
              <a:solidFill>
                <a:srgbClr val="000000"/>
              </a:solidFill>
              <a:latin typeface="Candara"/>
              <a:ea typeface="Candara"/>
              <a:cs typeface="Candara"/>
              <a:sym typeface="Candara"/>
            </a:endParaRPr>
          </a:p>
        </p:txBody>
      </p:sp>
      <p:pic>
        <p:nvPicPr>
          <p:cNvPr id="551" name="Google Shape;551;g351e062781d_0_571"/>
          <p:cNvPicPr preferRelativeResize="0"/>
          <p:nvPr/>
        </p:nvPicPr>
        <p:blipFill rotWithShape="1">
          <a:blip r:embed="rId6">
            <a:alphaModFix/>
          </a:blip>
          <a:srcRect/>
          <a:stretch/>
        </p:blipFill>
        <p:spPr>
          <a:xfrm>
            <a:off x="2423003" y="9485706"/>
            <a:ext cx="1605972" cy="561726"/>
          </a:xfrm>
          <a:prstGeom prst="rect">
            <a:avLst/>
          </a:prstGeom>
          <a:noFill/>
          <a:ln>
            <a:noFill/>
          </a:ln>
        </p:spPr>
      </p:pic>
      <p:grpSp>
        <p:nvGrpSpPr>
          <p:cNvPr id="552" name="Google Shape;552;g351e062781d_0_571"/>
          <p:cNvGrpSpPr/>
          <p:nvPr/>
        </p:nvGrpSpPr>
        <p:grpSpPr>
          <a:xfrm>
            <a:off x="15491643" y="3054582"/>
            <a:ext cx="1981753" cy="557751"/>
            <a:chOff x="10267565" y="387280"/>
            <a:chExt cx="1251581" cy="241200"/>
          </a:xfrm>
        </p:grpSpPr>
        <p:sp>
          <p:nvSpPr>
            <p:cNvPr id="553" name="Google Shape;553;g351e062781d_0_571"/>
            <p:cNvSpPr/>
            <p:nvPr/>
          </p:nvSpPr>
          <p:spPr>
            <a:xfrm>
              <a:off x="10696246" y="387280"/>
              <a:ext cx="822900" cy="219600"/>
            </a:xfrm>
            <a:prstGeom prst="rect">
              <a:avLst/>
            </a:pr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1" i="0" u="none" strike="noStrike" cap="none">
                <a:solidFill>
                  <a:srgbClr val="000000"/>
                </a:solidFill>
                <a:latin typeface="Candara"/>
                <a:ea typeface="Candara"/>
                <a:cs typeface="Candara"/>
                <a:sym typeface="Candara"/>
              </a:endParaRPr>
            </a:p>
          </p:txBody>
        </p:sp>
        <p:sp>
          <p:nvSpPr>
            <p:cNvPr id="554" name="Google Shape;554;g351e062781d_0_571"/>
            <p:cNvSpPr/>
            <p:nvPr/>
          </p:nvSpPr>
          <p:spPr>
            <a:xfrm>
              <a:off x="10267565" y="387280"/>
              <a:ext cx="430200" cy="241200"/>
            </a:xfrm>
            <a:prstGeom prst="rect">
              <a:avLst/>
            </a:prstGeom>
            <a:noFill/>
            <a:ln w="9525" cap="flat" cmpd="sng">
              <a:solidFill>
                <a:srgbClr val="72550E"/>
              </a:solidFill>
              <a:prstDash val="dashDot"/>
              <a:round/>
              <a:headEnd type="none" w="sm" len="sm"/>
              <a:tailEnd type="none" w="sm" len="sm"/>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1" i="0" u="none" strike="noStrike" cap="none">
                <a:solidFill>
                  <a:srgbClr val="000000"/>
                </a:solidFill>
                <a:latin typeface="Candara"/>
                <a:ea typeface="Candara"/>
                <a:cs typeface="Candara"/>
                <a:sym typeface="Candara"/>
              </a:endParaRPr>
            </a:p>
          </p:txBody>
        </p:sp>
      </p:grpSp>
      <p:sp>
        <p:nvSpPr>
          <p:cNvPr id="555" name="Google Shape;555;g351e062781d_0_571"/>
          <p:cNvSpPr/>
          <p:nvPr/>
        </p:nvSpPr>
        <p:spPr>
          <a:xfrm>
            <a:off x="216648" y="5579189"/>
            <a:ext cx="17875800" cy="2234400"/>
          </a:xfrm>
          <a:prstGeom prst="rect">
            <a:avLst/>
          </a:prstGeom>
          <a:noFill/>
          <a:ln w="9525" cap="flat" cmpd="sng">
            <a:solidFill>
              <a:srgbClr val="72550E"/>
            </a:solidFill>
            <a:prstDash val="dashDot"/>
            <a:round/>
            <a:headEnd type="none" w="sm" len="sm"/>
            <a:tailEnd type="none" w="sm" len="sm"/>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1" i="0" u="none" strike="noStrike" cap="none">
              <a:solidFill>
                <a:srgbClr val="000000"/>
              </a:solidFill>
              <a:latin typeface="Candara"/>
              <a:ea typeface="Candara"/>
              <a:cs typeface="Candara"/>
              <a:sym typeface="Candara"/>
            </a:endParaRPr>
          </a:p>
        </p:txBody>
      </p:sp>
      <p:pic>
        <p:nvPicPr>
          <p:cNvPr id="556" name="Google Shape;556;g351e062781d_0_571" descr="The Nigeria Coat Of Arms Designer, Symbols and their Meanings"/>
          <p:cNvPicPr preferRelativeResize="0"/>
          <p:nvPr/>
        </p:nvPicPr>
        <p:blipFill rotWithShape="1">
          <a:blip r:embed="rId7">
            <a:alphaModFix/>
          </a:blip>
          <a:srcRect/>
          <a:stretch/>
        </p:blipFill>
        <p:spPr>
          <a:xfrm>
            <a:off x="2503965" y="8508228"/>
            <a:ext cx="1436374" cy="636364"/>
          </a:xfrm>
          <a:prstGeom prst="rect">
            <a:avLst/>
          </a:prstGeom>
          <a:noFill/>
          <a:ln>
            <a:noFill/>
          </a:ln>
        </p:spPr>
      </p:pic>
      <p:sp>
        <p:nvSpPr>
          <p:cNvPr id="557" name="Google Shape;557;g351e062781d_0_571"/>
          <p:cNvSpPr/>
          <p:nvPr/>
        </p:nvSpPr>
        <p:spPr>
          <a:xfrm>
            <a:off x="167844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pic>
        <p:nvPicPr>
          <p:cNvPr id="558" name="Google Shape;558;g351e062781d_0_571"/>
          <p:cNvPicPr preferRelativeResize="0"/>
          <p:nvPr/>
        </p:nvPicPr>
        <p:blipFill rotWithShape="1">
          <a:blip r:embed="rId9">
            <a:alphaModFix/>
          </a:blip>
          <a:srcRect/>
          <a:stretch/>
        </p:blipFill>
        <p:spPr>
          <a:xfrm>
            <a:off x="151067" y="96599"/>
            <a:ext cx="1601533" cy="641178"/>
          </a:xfrm>
          <a:prstGeom prst="rect">
            <a:avLst/>
          </a:prstGeom>
          <a:noFill/>
          <a:ln>
            <a:noFill/>
          </a:ln>
        </p:spPr>
      </p:pic>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Shape 563"/>
        <p:cNvGrpSpPr/>
        <p:nvPr/>
      </p:nvGrpSpPr>
      <p:grpSpPr>
        <a:xfrm>
          <a:off x="0" y="0"/>
          <a:ext cx="0" cy="0"/>
          <a:chOff x="0" y="0"/>
          <a:chExt cx="0" cy="0"/>
        </a:xfrm>
      </p:grpSpPr>
      <p:sp>
        <p:nvSpPr>
          <p:cNvPr id="564" name="Google Shape;564;g351e062781d_0_1599"/>
          <p:cNvSpPr txBox="1"/>
          <p:nvPr/>
        </p:nvSpPr>
        <p:spPr>
          <a:xfrm>
            <a:off x="89061" y="2066299"/>
            <a:ext cx="17545800" cy="4310700"/>
          </a:xfrm>
          <a:prstGeom prst="rect">
            <a:avLst/>
          </a:prstGeom>
          <a:solidFill>
            <a:schemeClr val="lt1"/>
          </a:solidFill>
          <a:ln>
            <a:noFill/>
          </a:ln>
        </p:spPr>
        <p:txBody>
          <a:bodyPr spcFirstLastPara="1" wrap="square" lIns="110175" tIns="110175" rIns="110175" bIns="110175" anchor="ctr" anchorCtr="0">
            <a:noAutofit/>
          </a:bodyPr>
          <a:lstStyle/>
          <a:p>
            <a:pPr marL="431800" marR="0" lvl="0" indent="-431800" algn="just" rtl="0">
              <a:lnSpc>
                <a:spcPct val="100000"/>
              </a:lnSpc>
              <a:spcBef>
                <a:spcPts val="300"/>
              </a:spcBef>
              <a:spcAft>
                <a:spcPts val="0"/>
              </a:spcAft>
              <a:buClr>
                <a:srgbClr val="000000"/>
              </a:buClr>
              <a:buSzPts val="3000"/>
              <a:buFont typeface="Noto Sans Symbols"/>
              <a:buChar char="▪"/>
            </a:pPr>
            <a:r>
              <a:rPr lang="en-US" sz="3000" b="0" i="0" u="none" strike="noStrike" cap="none">
                <a:solidFill>
                  <a:srgbClr val="000000"/>
                </a:solidFill>
                <a:latin typeface="Candara"/>
                <a:ea typeface="Candara"/>
                <a:cs typeface="Candara"/>
                <a:sym typeface="Candara"/>
              </a:rPr>
              <a:t>As part of efforts to improve efficiency of the  processes at all levels (such as timely  Quarterly authorization and disbursement, retirements etc) under the new reforms, Stricter measures have been put in place which will served as basis for performance recognition and will be sanctions appropriately. </a:t>
            </a:r>
            <a:endParaRPr sz="2100"/>
          </a:p>
          <a:p>
            <a:pPr marL="431800" marR="0" lvl="0" indent="-241300" algn="just" rtl="0">
              <a:lnSpc>
                <a:spcPct val="100000"/>
              </a:lnSpc>
              <a:spcBef>
                <a:spcPts val="600"/>
              </a:spcBef>
              <a:spcAft>
                <a:spcPts val="0"/>
              </a:spcAft>
              <a:buClr>
                <a:schemeClr val="dk1"/>
              </a:buClr>
              <a:buSzPts val="3000"/>
              <a:buFont typeface="Noto Sans Symbols"/>
              <a:buNone/>
            </a:pPr>
            <a:endParaRPr sz="3000" b="0" i="0" u="none" strike="noStrike" cap="none">
              <a:solidFill>
                <a:srgbClr val="000000"/>
              </a:solidFill>
              <a:latin typeface="Candara"/>
              <a:ea typeface="Candara"/>
              <a:cs typeface="Candara"/>
              <a:sym typeface="Candara"/>
            </a:endParaRPr>
          </a:p>
          <a:p>
            <a:pPr marL="431800" marR="0" lvl="0" indent="-431800" algn="just" rtl="0">
              <a:lnSpc>
                <a:spcPct val="100000"/>
              </a:lnSpc>
              <a:spcBef>
                <a:spcPts val="600"/>
              </a:spcBef>
              <a:spcAft>
                <a:spcPts val="0"/>
              </a:spcAft>
              <a:buClr>
                <a:srgbClr val="000000"/>
              </a:buClr>
              <a:buSzPts val="3000"/>
              <a:buFont typeface="Noto Sans Symbols"/>
              <a:buChar char="▪"/>
            </a:pPr>
            <a:r>
              <a:rPr lang="en-US" sz="3000" b="0" i="0" u="none" strike="noStrike" cap="none">
                <a:solidFill>
                  <a:srgbClr val="000000"/>
                </a:solidFill>
                <a:latin typeface="Candara"/>
                <a:ea typeface="Candara"/>
                <a:cs typeface="Candara"/>
                <a:sym typeface="Candara"/>
              </a:rPr>
              <a:t>Upon receipt of the 45% component of the BHCPF from the federation account, the NPHCDA shall within </a:t>
            </a:r>
            <a:r>
              <a:rPr lang="en-US" sz="3000" b="1" i="0" u="none" strike="noStrike" cap="none">
                <a:solidFill>
                  <a:srgbClr val="000000"/>
                </a:solidFill>
                <a:latin typeface="Candara"/>
                <a:ea typeface="Candara"/>
                <a:cs typeface="Candara"/>
                <a:sym typeface="Candara"/>
              </a:rPr>
              <a:t>Ten (10)  working days </a:t>
            </a:r>
            <a:r>
              <a:rPr lang="en-US" sz="3000" b="0" i="0" u="none" strike="noStrike" cap="none">
                <a:solidFill>
                  <a:srgbClr val="000000"/>
                </a:solidFill>
                <a:latin typeface="Candara"/>
                <a:ea typeface="Candara"/>
                <a:cs typeface="Candara"/>
                <a:sym typeface="Candara"/>
              </a:rPr>
              <a:t>disburse funds to all qualifying SPHCAs TSA account which have successfully retired previous quarters funds and cleared by the NPHCDA Task force team, </a:t>
            </a:r>
            <a:endParaRPr sz="2100"/>
          </a:p>
          <a:p>
            <a:pPr marL="431800" marR="0" lvl="0" indent="-241300" algn="just" rtl="0">
              <a:lnSpc>
                <a:spcPct val="100000"/>
              </a:lnSpc>
              <a:spcBef>
                <a:spcPts val="600"/>
              </a:spcBef>
              <a:spcAft>
                <a:spcPts val="0"/>
              </a:spcAft>
              <a:buClr>
                <a:schemeClr val="dk1"/>
              </a:buClr>
              <a:buSzPts val="3000"/>
              <a:buFont typeface="Noto Sans Symbols"/>
              <a:buNone/>
            </a:pPr>
            <a:endParaRPr sz="3000" b="0" i="0" u="none" strike="noStrike" cap="none">
              <a:solidFill>
                <a:srgbClr val="000000"/>
              </a:solidFill>
              <a:latin typeface="Candara"/>
              <a:ea typeface="Candara"/>
              <a:cs typeface="Candara"/>
              <a:sym typeface="Candara"/>
            </a:endParaRPr>
          </a:p>
          <a:p>
            <a:pPr marL="431800" marR="0" lvl="0" indent="-431800" algn="just" rtl="0">
              <a:lnSpc>
                <a:spcPct val="100000"/>
              </a:lnSpc>
              <a:spcBef>
                <a:spcPts val="600"/>
              </a:spcBef>
              <a:spcAft>
                <a:spcPts val="0"/>
              </a:spcAft>
              <a:buClr>
                <a:srgbClr val="000000"/>
              </a:buClr>
              <a:buSzPts val="3000"/>
              <a:buFont typeface="Noto Sans Symbols"/>
              <a:buChar char="▪"/>
            </a:pPr>
            <a:r>
              <a:rPr lang="en-US" sz="3000" b="0" i="0" u="none" strike="noStrike" cap="none">
                <a:solidFill>
                  <a:srgbClr val="000000"/>
                </a:solidFill>
                <a:latin typeface="Candara"/>
                <a:ea typeface="Candara"/>
                <a:cs typeface="Candara"/>
                <a:sym typeface="Candara"/>
              </a:rPr>
              <a:t>The SPHCDAs shall in turn disburse electronically directly to benefitting and eligible PHC facilities  PHCs who had successfully retired previous quarter no later than </a:t>
            </a:r>
            <a:r>
              <a:rPr lang="en-US" sz="3000" b="1" i="0" u="none" strike="noStrike" cap="none">
                <a:solidFill>
                  <a:srgbClr val="000000"/>
                </a:solidFill>
                <a:latin typeface="Candara"/>
                <a:ea typeface="Candara"/>
                <a:cs typeface="Candara"/>
                <a:sym typeface="Candara"/>
              </a:rPr>
              <a:t>ten (10) working days </a:t>
            </a:r>
            <a:r>
              <a:rPr lang="en-US" sz="3000" b="0" i="0" u="none" strike="noStrike" cap="none">
                <a:solidFill>
                  <a:srgbClr val="000000"/>
                </a:solidFill>
                <a:latin typeface="Candara"/>
                <a:ea typeface="Candara"/>
                <a:cs typeface="Candara"/>
                <a:sym typeface="Candara"/>
              </a:rPr>
              <a:t>from date of receipt.  </a:t>
            </a:r>
            <a:endParaRPr sz="2100"/>
          </a:p>
          <a:p>
            <a:pPr marL="431800" marR="0" lvl="0" indent="-431800" algn="just" rtl="0">
              <a:lnSpc>
                <a:spcPct val="100000"/>
              </a:lnSpc>
              <a:spcBef>
                <a:spcPts val="600"/>
              </a:spcBef>
              <a:spcAft>
                <a:spcPts val="300"/>
              </a:spcAft>
              <a:buClr>
                <a:srgbClr val="000000"/>
              </a:buClr>
              <a:buSzPts val="3000"/>
              <a:buFont typeface="Noto Sans Symbols"/>
              <a:buChar char="▪"/>
            </a:pPr>
            <a:r>
              <a:rPr lang="en-US" sz="3000" b="0" i="0" u="none" strike="noStrike" cap="none">
                <a:solidFill>
                  <a:srgbClr val="000000"/>
                </a:solidFill>
                <a:latin typeface="Candara"/>
                <a:ea typeface="Candara"/>
                <a:cs typeface="Candara"/>
                <a:sym typeface="Candara"/>
              </a:rPr>
              <a:t>Disbursement to State and PHCs shall now be on a </a:t>
            </a:r>
            <a:r>
              <a:rPr lang="en-US" sz="3000" b="1" i="0" u="none" strike="noStrike" cap="none">
                <a:solidFill>
                  <a:srgbClr val="000000"/>
                </a:solidFill>
                <a:latin typeface="Candara"/>
                <a:ea typeface="Candara"/>
                <a:cs typeface="Candara"/>
                <a:sym typeface="Candara"/>
              </a:rPr>
              <a:t>quarterly </a:t>
            </a:r>
            <a:r>
              <a:rPr lang="en-US" sz="3000" b="0" i="0" u="none" strike="noStrike" cap="none">
                <a:solidFill>
                  <a:srgbClr val="000000"/>
                </a:solidFill>
                <a:latin typeface="Candara"/>
                <a:ea typeface="Candara"/>
                <a:cs typeface="Candara"/>
                <a:sym typeface="Candara"/>
              </a:rPr>
              <a:t>basis which will be backed with an </a:t>
            </a:r>
            <a:r>
              <a:rPr lang="en-US" sz="3000" b="1" i="0" u="none" strike="noStrike" cap="none">
                <a:solidFill>
                  <a:srgbClr val="000000"/>
                </a:solidFill>
                <a:latin typeface="Candara"/>
                <a:ea typeface="Candara"/>
                <a:cs typeface="Candara"/>
                <a:sym typeface="Candara"/>
              </a:rPr>
              <a:t>authorization</a:t>
            </a:r>
            <a:r>
              <a:rPr lang="en-US" sz="3000" b="0" i="0" u="none" strike="noStrike" cap="none">
                <a:solidFill>
                  <a:srgbClr val="000000"/>
                </a:solidFill>
                <a:latin typeface="Candara"/>
                <a:ea typeface="Candara"/>
                <a:cs typeface="Candara"/>
                <a:sym typeface="Candara"/>
              </a:rPr>
              <a:t> from NPHCDA and list of eligible PHCs, their </a:t>
            </a:r>
            <a:r>
              <a:rPr lang="en-US" sz="3000" b="1" i="0" u="none" strike="noStrike" cap="none">
                <a:solidFill>
                  <a:srgbClr val="000000"/>
                </a:solidFill>
                <a:latin typeface="Candara"/>
                <a:ea typeface="Candara"/>
                <a:cs typeface="Candara"/>
                <a:sym typeface="Candara"/>
              </a:rPr>
              <a:t>DFF tiers </a:t>
            </a:r>
            <a:r>
              <a:rPr lang="en-US" sz="3000" b="0" i="0" u="none" strike="noStrike" cap="none">
                <a:solidFill>
                  <a:srgbClr val="000000"/>
                </a:solidFill>
                <a:latin typeface="Candara"/>
                <a:ea typeface="Candara"/>
                <a:cs typeface="Candara"/>
                <a:sym typeface="Candara"/>
              </a:rPr>
              <a:t>and if they are entitled to </a:t>
            </a:r>
            <a:r>
              <a:rPr lang="en-US" sz="3000" b="1" i="0" u="none" strike="noStrike" cap="none">
                <a:solidFill>
                  <a:srgbClr val="000000"/>
                </a:solidFill>
                <a:latin typeface="Candara"/>
                <a:ea typeface="Candara"/>
                <a:cs typeface="Candara"/>
                <a:sym typeface="Candara"/>
              </a:rPr>
              <a:t>performance-based incentive </a:t>
            </a:r>
            <a:r>
              <a:rPr lang="en-US" sz="3000" b="0" i="0" u="none" strike="noStrike" cap="none">
                <a:solidFill>
                  <a:srgbClr val="000000"/>
                </a:solidFill>
                <a:latin typeface="Candara"/>
                <a:ea typeface="Candara"/>
                <a:cs typeface="Candara"/>
                <a:sym typeface="Candara"/>
              </a:rPr>
              <a:t>payments)</a:t>
            </a:r>
            <a:endParaRPr sz="2700" b="0" i="0" u="none" strike="noStrike" cap="none">
              <a:solidFill>
                <a:srgbClr val="000000"/>
              </a:solidFill>
              <a:latin typeface="Candara"/>
              <a:ea typeface="Candara"/>
              <a:cs typeface="Candara"/>
              <a:sym typeface="Candara"/>
            </a:endParaRPr>
          </a:p>
        </p:txBody>
      </p:sp>
      <p:sp>
        <p:nvSpPr>
          <p:cNvPr id="565" name="Google Shape;565;g351e062781d_0_1599"/>
          <p:cNvSpPr txBox="1"/>
          <p:nvPr/>
        </p:nvSpPr>
        <p:spPr>
          <a:xfrm>
            <a:off x="13949514" y="9684671"/>
            <a:ext cx="4114800" cy="547800"/>
          </a:xfrm>
          <a:prstGeom prst="rect">
            <a:avLst/>
          </a:prstGeom>
          <a:noFill/>
          <a:ln>
            <a:noFill/>
          </a:ln>
        </p:spPr>
        <p:txBody>
          <a:bodyPr spcFirstLastPara="1" wrap="square" lIns="137150" tIns="68550" rIns="137150" bIns="68550" anchor="ctr" anchorCtr="0">
            <a:noAutofit/>
          </a:bodyPr>
          <a:lstStyle/>
          <a:p>
            <a:pPr marL="0" marR="0" lvl="0" indent="0" algn="r" rtl="0">
              <a:lnSpc>
                <a:spcPct val="100000"/>
              </a:lnSpc>
              <a:spcBef>
                <a:spcPts val="0"/>
              </a:spcBef>
              <a:spcAft>
                <a:spcPts val="0"/>
              </a:spcAft>
              <a:buClr>
                <a:srgbClr val="000000"/>
              </a:buClr>
              <a:buSzPts val="2100"/>
              <a:buFont typeface="Arial"/>
              <a:buNone/>
            </a:pPr>
            <a:endParaRPr sz="2200" b="0" i="0" u="none" strike="noStrike" cap="none">
              <a:solidFill>
                <a:srgbClr val="000000"/>
              </a:solidFill>
              <a:latin typeface="Candara"/>
              <a:ea typeface="Candara"/>
              <a:cs typeface="Candara"/>
              <a:sym typeface="Candara"/>
            </a:endParaRPr>
          </a:p>
        </p:txBody>
      </p:sp>
      <p:sp>
        <p:nvSpPr>
          <p:cNvPr id="566" name="Google Shape;566;g351e062781d_0_1599"/>
          <p:cNvSpPr txBox="1">
            <a:spLocks noGrp="1"/>
          </p:cNvSpPr>
          <p:nvPr>
            <p:ph type="body" idx="1"/>
          </p:nvPr>
        </p:nvSpPr>
        <p:spPr>
          <a:xfrm>
            <a:off x="17536336" y="93593"/>
            <a:ext cx="8647800" cy="184800"/>
          </a:xfrm>
          <a:prstGeom prst="rect">
            <a:avLst/>
          </a:prstGeom>
          <a:noFill/>
          <a:ln>
            <a:noFill/>
          </a:ln>
        </p:spPr>
        <p:txBody>
          <a:bodyPr spcFirstLastPara="1" wrap="square" lIns="0" tIns="0" rIns="0" bIns="0" anchor="t" anchorCtr="0">
            <a:spAutoFit/>
          </a:bodyPr>
          <a:lstStyle/>
          <a:p>
            <a:pPr marL="0" lvl="0" indent="0" algn="l" rtl="0">
              <a:lnSpc>
                <a:spcPct val="100000"/>
              </a:lnSpc>
              <a:spcBef>
                <a:spcPts val="0"/>
              </a:spcBef>
              <a:spcAft>
                <a:spcPts val="0"/>
              </a:spcAft>
              <a:buSzPts val="1200"/>
              <a:buNone/>
            </a:pPr>
            <a:endParaRPr>
              <a:latin typeface="Candara"/>
              <a:ea typeface="Candara"/>
              <a:cs typeface="Candara"/>
              <a:sym typeface="Candara"/>
            </a:endParaRPr>
          </a:p>
        </p:txBody>
      </p:sp>
      <p:sp>
        <p:nvSpPr>
          <p:cNvPr id="567" name="Google Shape;567;g351e062781d_0_1599"/>
          <p:cNvSpPr txBox="1"/>
          <p:nvPr/>
        </p:nvSpPr>
        <p:spPr>
          <a:xfrm>
            <a:off x="89060" y="53439"/>
            <a:ext cx="5765100" cy="612900"/>
          </a:xfrm>
          <a:prstGeom prst="rect">
            <a:avLst/>
          </a:prstGeom>
          <a:solidFill>
            <a:srgbClr val="06640C"/>
          </a:solidFill>
          <a:ln>
            <a:noFill/>
          </a:ln>
          <a:effectLst>
            <a:outerShdw blurRad="57785" dist="33020" dir="3180000" algn="ctr">
              <a:srgbClr val="000000">
                <a:alpha val="29800"/>
              </a:srgbClr>
            </a:outerShdw>
          </a:effectLst>
        </p:spPr>
        <p:txBody>
          <a:bodyPr spcFirstLastPara="1" wrap="square" lIns="137150" tIns="68550" rIns="137150" bIns="68550" anchor="t" anchorCtr="0">
            <a:noAutofit/>
          </a:bodyPr>
          <a:lstStyle/>
          <a:p>
            <a:pPr marL="0" marR="0" lvl="0" indent="0" algn="l" rtl="0">
              <a:lnSpc>
                <a:spcPct val="90000"/>
              </a:lnSpc>
              <a:spcBef>
                <a:spcPts val="0"/>
              </a:spcBef>
              <a:spcAft>
                <a:spcPts val="0"/>
              </a:spcAft>
              <a:buClr>
                <a:srgbClr val="FFFFFF"/>
              </a:buClr>
              <a:buSzPts val="3000"/>
              <a:buFont typeface="Candara"/>
              <a:buNone/>
            </a:pPr>
            <a:r>
              <a:rPr lang="en-US" sz="3000" b="1" i="0" u="none" strike="noStrike" cap="none">
                <a:solidFill>
                  <a:srgbClr val="FFFFFF"/>
                </a:solidFill>
                <a:latin typeface="Candara"/>
                <a:ea typeface="Candara"/>
                <a:cs typeface="Candara"/>
                <a:sym typeface="Candara"/>
              </a:rPr>
              <a:t>Fund Disbursement</a:t>
            </a:r>
            <a:endParaRPr sz="2100"/>
          </a:p>
        </p:txBody>
      </p:sp>
      <p:sp>
        <p:nvSpPr>
          <p:cNvPr id="568" name="Google Shape;568;g351e062781d_0_1599"/>
          <p:cNvSpPr txBox="1"/>
          <p:nvPr/>
        </p:nvSpPr>
        <p:spPr>
          <a:xfrm>
            <a:off x="1723243" y="8069946"/>
            <a:ext cx="11408100" cy="2070600"/>
          </a:xfrm>
          <a:prstGeom prst="rect">
            <a:avLst/>
          </a:prstGeom>
          <a:solidFill>
            <a:srgbClr val="F2F2F2"/>
          </a:solidFill>
          <a:ln>
            <a:noFill/>
          </a:ln>
          <a:effectLst>
            <a:outerShdw blurRad="50800" dist="38100" dir="2700000" algn="tl" rotWithShape="0">
              <a:srgbClr val="000000">
                <a:alpha val="40000"/>
              </a:srgbClr>
            </a:outerShdw>
          </a:effectLst>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2700"/>
              <a:buFont typeface="Candara"/>
              <a:buNone/>
            </a:pPr>
            <a:r>
              <a:rPr lang="en-US" sz="2700" b="1" i="0" u="none" strike="noStrike" cap="none">
                <a:solidFill>
                  <a:srgbClr val="000000"/>
                </a:solidFill>
                <a:latin typeface="Candara"/>
                <a:ea typeface="Candara"/>
                <a:cs typeface="Candara"/>
                <a:sym typeface="Candara"/>
              </a:rPr>
              <a:t>Eligibility criteria for Authorization and Quarterly disbursement:</a:t>
            </a:r>
            <a:endParaRPr sz="2100"/>
          </a:p>
          <a:p>
            <a:pPr marL="1206500" marR="0" lvl="1" indent="-514350" algn="l" rtl="0">
              <a:lnSpc>
                <a:spcPct val="100000"/>
              </a:lnSpc>
              <a:spcBef>
                <a:spcPts val="900"/>
              </a:spcBef>
              <a:spcAft>
                <a:spcPts val="0"/>
              </a:spcAft>
              <a:buClr>
                <a:srgbClr val="000000"/>
              </a:buClr>
              <a:buSzPts val="2700"/>
              <a:buFont typeface="Candara"/>
              <a:buAutoNum type="arabicPeriod"/>
            </a:pPr>
            <a:r>
              <a:rPr lang="en-US" sz="2700" b="0" i="0" u="none" strike="noStrike" cap="none">
                <a:solidFill>
                  <a:srgbClr val="000000"/>
                </a:solidFill>
                <a:latin typeface="Candara"/>
                <a:ea typeface="Candara"/>
                <a:cs typeface="Candara"/>
                <a:sym typeface="Candara"/>
              </a:rPr>
              <a:t>Timely submission of complete quarterly retirements, </a:t>
            </a:r>
            <a:endParaRPr sz="2100"/>
          </a:p>
          <a:p>
            <a:pPr marL="1206500" marR="0" lvl="1" indent="-514350" algn="l" rtl="0">
              <a:lnSpc>
                <a:spcPct val="100000"/>
              </a:lnSpc>
              <a:spcBef>
                <a:spcPts val="900"/>
              </a:spcBef>
              <a:spcAft>
                <a:spcPts val="0"/>
              </a:spcAft>
              <a:buClr>
                <a:srgbClr val="000000"/>
              </a:buClr>
              <a:buSzPts val="2700"/>
              <a:buFont typeface="Candara"/>
              <a:buAutoNum type="arabicPeriod"/>
            </a:pPr>
            <a:r>
              <a:rPr lang="en-US" sz="2700" b="0" i="0" u="none" strike="noStrike" cap="none">
                <a:solidFill>
                  <a:srgbClr val="000000"/>
                </a:solidFill>
                <a:latin typeface="Candara"/>
                <a:ea typeface="Candara"/>
                <a:cs typeface="Candara"/>
                <a:sym typeface="Candara"/>
              </a:rPr>
              <a:t>Timely submission of due quarterly Programme and financial reports inclusive of quality Assessment.</a:t>
            </a:r>
            <a:endParaRPr sz="1800" b="0" i="0" u="none" strike="noStrike" cap="none">
              <a:solidFill>
                <a:srgbClr val="000000"/>
              </a:solidFill>
              <a:latin typeface="Candara"/>
              <a:ea typeface="Candara"/>
              <a:cs typeface="Candara"/>
              <a:sym typeface="Candar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734"/>
        <p:cNvGrpSpPr/>
        <p:nvPr/>
      </p:nvGrpSpPr>
      <p:grpSpPr>
        <a:xfrm>
          <a:off x="0" y="0"/>
          <a:ext cx="0" cy="0"/>
          <a:chOff x="0" y="0"/>
          <a:chExt cx="0" cy="0"/>
        </a:xfrm>
      </p:grpSpPr>
      <p:sp>
        <p:nvSpPr>
          <p:cNvPr id="735" name="Google Shape;735;p9"/>
          <p:cNvSpPr/>
          <p:nvPr/>
        </p:nvSpPr>
        <p:spPr>
          <a:xfrm>
            <a:off x="-89700" y="0"/>
            <a:ext cx="18470880" cy="10292576"/>
          </a:xfrm>
          <a:custGeom>
            <a:avLst/>
            <a:gdLst/>
            <a:ahLst/>
            <a:cxnLst/>
            <a:rect l="l" t="t" r="r" b="b"/>
            <a:pathLst>
              <a:path w="18288000" h="12144632" extrusionOk="0">
                <a:moveTo>
                  <a:pt x="0" y="0"/>
                </a:moveTo>
                <a:lnTo>
                  <a:pt x="18288000" y="0"/>
                </a:lnTo>
                <a:lnTo>
                  <a:pt x="18288000" y="12144632"/>
                </a:lnTo>
                <a:lnTo>
                  <a:pt x="0" y="12144632"/>
                </a:lnTo>
                <a:lnTo>
                  <a:pt x="0" y="0"/>
                </a:lnTo>
                <a:close/>
              </a:path>
            </a:pathLst>
          </a:custGeom>
          <a:blipFill rotWithShape="1">
            <a:blip r:embed="rId3">
              <a:alphaModFix amt="13000"/>
            </a:blip>
            <a:stretch>
              <a:fillRect t="-60109" b="-60111"/>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736" name="Google Shape;736;p9"/>
          <p:cNvSpPr/>
          <p:nvPr/>
        </p:nvSpPr>
        <p:spPr>
          <a:xfrm>
            <a:off x="869025" y="4243150"/>
            <a:ext cx="5764784" cy="5907024"/>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rotWithShape="1">
            <a:blip r:embed="rId4">
              <a:alphaModFix/>
            </a:blip>
            <a:stretch>
              <a:fillRect t="-23125" b="-23125"/>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9"/>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grpSp>
        <p:nvGrpSpPr>
          <p:cNvPr id="738" name="Google Shape;738;p9"/>
          <p:cNvGrpSpPr/>
          <p:nvPr/>
        </p:nvGrpSpPr>
        <p:grpSpPr>
          <a:xfrm>
            <a:off x="12452740" y="1997011"/>
            <a:ext cx="3695564" cy="3586175"/>
            <a:chOff x="0" y="0"/>
            <a:chExt cx="6350000" cy="6162040"/>
          </a:xfrm>
        </p:grpSpPr>
        <p:sp>
          <p:nvSpPr>
            <p:cNvPr id="739" name="Google Shape;739;p9"/>
            <p:cNvSpPr/>
            <p:nvPr/>
          </p:nvSpPr>
          <p:spPr>
            <a:xfrm>
              <a:off x="431800" y="431800"/>
              <a:ext cx="5918200" cy="5730240"/>
            </a:xfrm>
            <a:custGeom>
              <a:avLst/>
              <a:gdLst/>
              <a:ahLst/>
              <a:cxnLst/>
              <a:rect l="l" t="t" r="r" b="b"/>
              <a:pathLst>
                <a:path w="5918200" h="5730240" extrusionOk="0">
                  <a:moveTo>
                    <a:pt x="5486400" y="0"/>
                  </a:moveTo>
                  <a:lnTo>
                    <a:pt x="5486400" y="5298440"/>
                  </a:lnTo>
                  <a:lnTo>
                    <a:pt x="0" y="5298440"/>
                  </a:lnTo>
                  <a:lnTo>
                    <a:pt x="0" y="5730240"/>
                  </a:lnTo>
                  <a:lnTo>
                    <a:pt x="5918200" y="5730240"/>
                  </a:lnTo>
                  <a:lnTo>
                    <a:pt x="5918200" y="0"/>
                  </a:lnTo>
                  <a:close/>
                </a:path>
              </a:pathLst>
            </a:custGeom>
            <a:solidFill>
              <a:srgbClr val="022E18"/>
            </a:solidFill>
            <a:ln>
              <a:noFill/>
            </a:ln>
          </p:spPr>
        </p:sp>
        <p:sp>
          <p:nvSpPr>
            <p:cNvPr id="740" name="Google Shape;740;p9"/>
            <p:cNvSpPr/>
            <p:nvPr/>
          </p:nvSpPr>
          <p:spPr>
            <a:xfrm>
              <a:off x="0" y="0"/>
              <a:ext cx="5918200" cy="5730240"/>
            </a:xfrm>
            <a:custGeom>
              <a:avLst/>
              <a:gdLst/>
              <a:ahLst/>
              <a:cxnLst/>
              <a:rect l="l" t="t" r="r" b="b"/>
              <a:pathLst>
                <a:path w="5918200" h="5730240" extrusionOk="0">
                  <a:moveTo>
                    <a:pt x="431800" y="0"/>
                  </a:moveTo>
                  <a:lnTo>
                    <a:pt x="0" y="0"/>
                  </a:lnTo>
                  <a:lnTo>
                    <a:pt x="0" y="5730240"/>
                  </a:lnTo>
                  <a:lnTo>
                    <a:pt x="5918200" y="5730240"/>
                  </a:lnTo>
                  <a:lnTo>
                    <a:pt x="5918200" y="0"/>
                  </a:lnTo>
                  <a:close/>
                </a:path>
              </a:pathLst>
            </a:custGeom>
            <a:blipFill rotWithShape="1">
              <a:blip r:embed="rId6">
                <a:alphaModFix/>
              </a:blip>
              <a:stretch>
                <a:fillRect l="-36493" r="-36493"/>
              </a:stretch>
            </a:blipFill>
            <a:ln>
              <a:noFill/>
            </a:ln>
          </p:spPr>
        </p:sp>
      </p:grpSp>
      <p:sp>
        <p:nvSpPr>
          <p:cNvPr id="741" name="Google Shape;741;p9"/>
          <p:cNvSpPr txBox="1"/>
          <p:nvPr/>
        </p:nvSpPr>
        <p:spPr>
          <a:xfrm>
            <a:off x="9178321" y="6240032"/>
            <a:ext cx="8040556" cy="588110"/>
          </a:xfrm>
          <a:prstGeom prst="rect">
            <a:avLst/>
          </a:prstGeom>
          <a:noFill/>
          <a:ln>
            <a:noFill/>
          </a:ln>
        </p:spPr>
        <p:txBody>
          <a:bodyPr spcFirstLastPara="1" wrap="square" lIns="0" tIns="0" rIns="0" bIns="0" anchor="t" anchorCtr="0">
            <a:spAutoFit/>
          </a:bodyPr>
          <a:lstStyle/>
          <a:p>
            <a:pPr marL="0" marR="0" lvl="0" indent="0" algn="l" rtl="0">
              <a:lnSpc>
                <a:spcPct val="140011"/>
              </a:lnSpc>
              <a:spcBef>
                <a:spcPts val="0"/>
              </a:spcBef>
              <a:spcAft>
                <a:spcPts val="0"/>
              </a:spcAft>
              <a:buNone/>
            </a:pPr>
            <a:r>
              <a:rPr lang="en-US" sz="3534">
                <a:solidFill>
                  <a:srgbClr val="186931"/>
                </a:solidFill>
                <a:latin typeface="Century Gothic"/>
                <a:ea typeface="Century Gothic"/>
                <a:cs typeface="Century Gothic"/>
                <a:sym typeface="Century Gothic"/>
              </a:rPr>
              <a:t>KEY OBJECTIVES</a:t>
            </a:r>
            <a:endParaRPr/>
          </a:p>
        </p:txBody>
      </p:sp>
      <p:sp>
        <p:nvSpPr>
          <p:cNvPr id="742" name="Google Shape;742;p9"/>
          <p:cNvSpPr txBox="1"/>
          <p:nvPr/>
        </p:nvSpPr>
        <p:spPr>
          <a:xfrm>
            <a:off x="591044" y="1951389"/>
            <a:ext cx="10322826" cy="1732038"/>
          </a:xfrm>
          <a:prstGeom prst="rect">
            <a:avLst/>
          </a:prstGeom>
          <a:noFill/>
          <a:ln>
            <a:noFill/>
          </a:ln>
        </p:spPr>
        <p:txBody>
          <a:bodyPr spcFirstLastPara="1" wrap="square" lIns="0" tIns="0" rIns="0" bIns="0" anchor="t" anchorCtr="0">
            <a:spAutoFit/>
          </a:bodyPr>
          <a:lstStyle/>
          <a:p>
            <a:pPr marL="0" marR="0" lvl="0" indent="0" algn="just" rtl="0">
              <a:lnSpc>
                <a:spcPct val="139975"/>
              </a:lnSpc>
              <a:spcBef>
                <a:spcPts val="0"/>
              </a:spcBef>
              <a:spcAft>
                <a:spcPts val="0"/>
              </a:spcAft>
              <a:buNone/>
            </a:pPr>
            <a:r>
              <a:rPr lang="en-US" sz="2424">
                <a:solidFill>
                  <a:srgbClr val="343432"/>
                </a:solidFill>
                <a:latin typeface="Century Gothic"/>
                <a:ea typeface="Century Gothic"/>
                <a:cs typeface="Century Gothic"/>
                <a:sym typeface="Century Gothic"/>
              </a:rPr>
              <a:t>The Nigeria Health Sector Renewal Investment Initiative (NHSRII) is a major initiative led by the Federal Government of Nigeria under the President Bola Ahmed Tinubu administration, aimed at achieving Universal Health Coverage (UHC) by 2030.</a:t>
            </a:r>
            <a:endParaRPr/>
          </a:p>
        </p:txBody>
      </p:sp>
      <p:sp>
        <p:nvSpPr>
          <p:cNvPr id="743" name="Google Shape;743;p9"/>
          <p:cNvSpPr txBox="1"/>
          <p:nvPr/>
        </p:nvSpPr>
        <p:spPr>
          <a:xfrm>
            <a:off x="9051991" y="7237143"/>
            <a:ext cx="8595847" cy="2612625"/>
          </a:xfrm>
          <a:prstGeom prst="rect">
            <a:avLst/>
          </a:prstGeom>
          <a:noFill/>
          <a:ln>
            <a:noFill/>
          </a:ln>
        </p:spPr>
        <p:txBody>
          <a:bodyPr spcFirstLastPara="1" wrap="square" lIns="0" tIns="0" rIns="0" bIns="0" anchor="t" anchorCtr="0">
            <a:spAutoFit/>
          </a:bodyPr>
          <a:lstStyle/>
          <a:p>
            <a:pPr marL="523238" marR="0" lvl="1" indent="-261619" algn="l" rtl="0">
              <a:lnSpc>
                <a:spcPct val="139933"/>
              </a:lnSpc>
              <a:spcBef>
                <a:spcPts val="0"/>
              </a:spcBef>
              <a:spcAft>
                <a:spcPts val="0"/>
              </a:spcAft>
              <a:buClr>
                <a:srgbClr val="000000"/>
              </a:buClr>
              <a:buSzPts val="2424"/>
              <a:buFont typeface="Arial"/>
              <a:buChar char="•"/>
            </a:pPr>
            <a:r>
              <a:rPr lang="en-US" sz="2424" b="0" i="0" u="none" strike="noStrike" cap="none">
                <a:solidFill>
                  <a:srgbClr val="000000"/>
                </a:solidFill>
                <a:latin typeface="Century Gothic"/>
                <a:ea typeface="Century Gothic"/>
                <a:cs typeface="Century Gothic"/>
                <a:sym typeface="Century Gothic"/>
              </a:rPr>
              <a:t>To ensure that all Nigerians have access to essential health services by 2030.</a:t>
            </a:r>
            <a:endParaRPr/>
          </a:p>
          <a:p>
            <a:pPr marL="0" marR="0" lvl="0" indent="0" algn="l" rtl="0">
              <a:lnSpc>
                <a:spcPct val="139933"/>
              </a:lnSpc>
              <a:spcBef>
                <a:spcPts val="0"/>
              </a:spcBef>
              <a:spcAft>
                <a:spcPts val="0"/>
              </a:spcAft>
              <a:buNone/>
            </a:pPr>
            <a:endParaRPr sz="2424">
              <a:solidFill>
                <a:srgbClr val="000000"/>
              </a:solidFill>
              <a:latin typeface="Century Gothic"/>
              <a:ea typeface="Century Gothic"/>
              <a:cs typeface="Century Gothic"/>
              <a:sym typeface="Century Gothic"/>
            </a:endParaRPr>
          </a:p>
          <a:p>
            <a:pPr marL="523238" marR="0" lvl="1" indent="-261619" algn="l" rtl="0">
              <a:lnSpc>
                <a:spcPct val="139933"/>
              </a:lnSpc>
              <a:spcBef>
                <a:spcPts val="0"/>
              </a:spcBef>
              <a:spcAft>
                <a:spcPts val="0"/>
              </a:spcAft>
              <a:buClr>
                <a:srgbClr val="000000"/>
              </a:buClr>
              <a:buSzPts val="2424"/>
              <a:buFont typeface="Arial"/>
              <a:buChar char="•"/>
            </a:pPr>
            <a:r>
              <a:rPr lang="en-US" sz="2424" b="0" i="0" u="none" strike="noStrike" cap="none">
                <a:solidFill>
                  <a:srgbClr val="000000"/>
                </a:solidFill>
                <a:latin typeface="Century Gothic"/>
                <a:ea typeface="Century Gothic"/>
                <a:cs typeface="Century Gothic"/>
                <a:sym typeface="Century Gothic"/>
              </a:rPr>
              <a:t>Utilize BHCPF to ensure sustainable funding and targeted interventions across the health sector.</a:t>
            </a:r>
            <a:endParaRPr/>
          </a:p>
        </p:txBody>
      </p:sp>
      <p:sp>
        <p:nvSpPr>
          <p:cNvPr id="744" name="Google Shape;744;p9"/>
          <p:cNvSpPr txBox="1"/>
          <p:nvPr/>
        </p:nvSpPr>
        <p:spPr>
          <a:xfrm>
            <a:off x="591045" y="1026814"/>
            <a:ext cx="14016225" cy="688412"/>
          </a:xfrm>
          <a:prstGeom prst="rect">
            <a:avLst/>
          </a:prstGeom>
          <a:noFill/>
          <a:ln>
            <a:noFill/>
          </a:ln>
        </p:spPr>
        <p:txBody>
          <a:bodyPr spcFirstLastPara="1" wrap="square" lIns="0" tIns="0" rIns="0" bIns="0" anchor="t" anchorCtr="0">
            <a:spAutoFit/>
          </a:bodyPr>
          <a:lstStyle/>
          <a:p>
            <a:pPr marL="0" marR="0" lvl="0" indent="0" algn="l" rtl="0">
              <a:lnSpc>
                <a:spcPct val="140019"/>
              </a:lnSpc>
              <a:spcBef>
                <a:spcPts val="0"/>
              </a:spcBef>
              <a:spcAft>
                <a:spcPts val="0"/>
              </a:spcAft>
              <a:buNone/>
            </a:pPr>
            <a:r>
              <a:rPr lang="en-US" sz="4038">
                <a:solidFill>
                  <a:srgbClr val="1C5C2A"/>
                </a:solidFill>
                <a:latin typeface="Century Gothic"/>
                <a:ea typeface="Century Gothic"/>
                <a:cs typeface="Century Gothic"/>
                <a:sym typeface="Century Gothic"/>
              </a:rPr>
              <a:t>NIGERIA HEALTH SYSTEM (NSHRII, PHC BLUEPRINT)</a:t>
            </a:r>
            <a:endParaRPr/>
          </a:p>
        </p:txBody>
      </p:sp>
      <p:sp>
        <p:nvSpPr>
          <p:cNvPr id="745" name="Google Shape;745;p9"/>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20"/>
              <a:t>9</a:t>
            </a:fld>
            <a:endParaRPr sz="1620"/>
          </a:p>
        </p:txBody>
      </p:sp>
      <p:pic>
        <p:nvPicPr>
          <p:cNvPr id="746" name="Google Shape;746;p9"/>
          <p:cNvPicPr preferRelativeResize="0"/>
          <p:nvPr/>
        </p:nvPicPr>
        <p:blipFill rotWithShape="1">
          <a:blip r:embed="rId7">
            <a:alphaModFix/>
          </a:blip>
          <a:srcRect/>
          <a:stretch/>
        </p:blipFill>
        <p:spPr>
          <a:xfrm>
            <a:off x="151067" y="96598"/>
            <a:ext cx="1982534" cy="793713"/>
          </a:xfrm>
          <a:prstGeom prst="rect">
            <a:avLst/>
          </a:prstGeom>
          <a:noFill/>
          <a:ln>
            <a:noFill/>
          </a:ln>
        </p:spPr>
      </p:pic>
    </p:spTree>
  </p:cSld>
  <p:clrMapOvr>
    <a:masterClrMapping/>
  </p:clrMapOvr>
  <p:transition>
    <p:push/>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Shape 572"/>
        <p:cNvGrpSpPr/>
        <p:nvPr/>
      </p:nvGrpSpPr>
      <p:grpSpPr>
        <a:xfrm>
          <a:off x="0" y="0"/>
          <a:ext cx="0" cy="0"/>
          <a:chOff x="0" y="0"/>
          <a:chExt cx="0" cy="0"/>
        </a:xfrm>
      </p:grpSpPr>
      <p:sp>
        <p:nvSpPr>
          <p:cNvPr id="573" name="Google Shape;573;g351e062781d_0_1048"/>
          <p:cNvSpPr/>
          <p:nvPr/>
        </p:nvSpPr>
        <p:spPr>
          <a:xfrm>
            <a:off x="-89694" y="-50453"/>
            <a:ext cx="18470880" cy="10389870"/>
          </a:xfrm>
          <a:custGeom>
            <a:avLst/>
            <a:gdLst/>
            <a:ahLst/>
            <a:cxnLst/>
            <a:rect l="l" t="t" r="r" b="b"/>
            <a:pathLst>
              <a:path w="18288000" h="10287000" extrusionOk="0">
                <a:moveTo>
                  <a:pt x="0" y="0"/>
                </a:moveTo>
                <a:lnTo>
                  <a:pt x="18288000" y="0"/>
                </a:lnTo>
                <a:lnTo>
                  <a:pt x="18288000" y="10287000"/>
                </a:lnTo>
                <a:lnTo>
                  <a:pt x="0" y="10287000"/>
                </a:lnTo>
                <a:lnTo>
                  <a:pt x="0" y="0"/>
                </a:lnTo>
                <a:close/>
              </a:path>
            </a:pathLst>
          </a:custGeom>
          <a:blipFill rotWithShape="1">
            <a:blip r:embed="rId3">
              <a:alphaModFix amt="11000"/>
            </a:blip>
            <a:stretch>
              <a:fillRect l="-35818" r="-2579"/>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grpSp>
        <p:nvGrpSpPr>
          <p:cNvPr id="574" name="Google Shape;574;g351e062781d_0_1048"/>
          <p:cNvGrpSpPr/>
          <p:nvPr/>
        </p:nvGrpSpPr>
        <p:grpSpPr>
          <a:xfrm>
            <a:off x="-1" y="9958136"/>
            <a:ext cx="4916018" cy="302675"/>
            <a:chOff x="0" y="4855463"/>
            <a:chExt cx="9144379" cy="288289"/>
          </a:xfrm>
        </p:grpSpPr>
        <p:sp>
          <p:nvSpPr>
            <p:cNvPr id="575" name="Google Shape;575;g351e062781d_0_1048"/>
            <p:cNvSpPr/>
            <p:nvPr/>
          </p:nvSpPr>
          <p:spPr>
            <a:xfrm>
              <a:off x="8654795" y="4855463"/>
              <a:ext cx="489584" cy="288289"/>
            </a:xfrm>
            <a:custGeom>
              <a:avLst/>
              <a:gdLst/>
              <a:ahLst/>
              <a:cxnLst/>
              <a:rect l="l" t="t" r="r" b="b"/>
              <a:pathLst>
                <a:path w="489584" h="288289" extrusionOk="0">
                  <a:moveTo>
                    <a:pt x="489203" y="0"/>
                  </a:moveTo>
                  <a:lnTo>
                    <a:pt x="0" y="0"/>
                  </a:lnTo>
                  <a:lnTo>
                    <a:pt x="0" y="288036"/>
                  </a:lnTo>
                  <a:lnTo>
                    <a:pt x="489203" y="288036"/>
                  </a:lnTo>
                  <a:lnTo>
                    <a:pt x="489203" y="0"/>
                  </a:lnTo>
                  <a:close/>
                </a:path>
              </a:pathLst>
            </a:custGeom>
            <a:solidFill>
              <a:srgbClr val="186931"/>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3600"/>
                <a:buFont typeface="Arial"/>
                <a:buNone/>
              </a:pPr>
              <a:endParaRPr sz="3600" b="0" i="0" u="none" strike="noStrike" cap="none">
                <a:solidFill>
                  <a:srgbClr val="000000"/>
                </a:solidFill>
                <a:latin typeface="Candara"/>
                <a:ea typeface="Candara"/>
                <a:cs typeface="Candara"/>
                <a:sym typeface="Candara"/>
              </a:endParaRPr>
            </a:p>
          </p:txBody>
        </p:sp>
        <p:sp>
          <p:nvSpPr>
            <p:cNvPr id="576" name="Google Shape;576;g351e062781d_0_1048"/>
            <p:cNvSpPr/>
            <p:nvPr/>
          </p:nvSpPr>
          <p:spPr>
            <a:xfrm>
              <a:off x="0" y="4855463"/>
              <a:ext cx="8655050" cy="288289"/>
            </a:xfrm>
            <a:custGeom>
              <a:avLst/>
              <a:gdLst/>
              <a:ahLst/>
              <a:cxnLst/>
              <a:rect l="l" t="t" r="r" b="b"/>
              <a:pathLst>
                <a:path w="8655050" h="288289" extrusionOk="0">
                  <a:moveTo>
                    <a:pt x="8654796" y="0"/>
                  </a:moveTo>
                  <a:lnTo>
                    <a:pt x="0" y="0"/>
                  </a:lnTo>
                  <a:lnTo>
                    <a:pt x="0" y="288036"/>
                  </a:lnTo>
                  <a:lnTo>
                    <a:pt x="8654796" y="288036"/>
                  </a:lnTo>
                  <a:lnTo>
                    <a:pt x="8654796" y="0"/>
                  </a:lnTo>
                  <a:close/>
                </a:path>
              </a:pathLst>
            </a:custGeom>
            <a:solidFill>
              <a:srgbClr val="186931"/>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3600"/>
                <a:buFont typeface="Arial"/>
                <a:buNone/>
              </a:pPr>
              <a:endParaRPr sz="3600" b="0" i="0" u="none" strike="noStrike" cap="none">
                <a:solidFill>
                  <a:srgbClr val="000000"/>
                </a:solidFill>
                <a:latin typeface="Candara"/>
                <a:ea typeface="Candara"/>
                <a:cs typeface="Candara"/>
                <a:sym typeface="Candara"/>
              </a:endParaRPr>
            </a:p>
          </p:txBody>
        </p:sp>
      </p:grpSp>
      <p:sp>
        <p:nvSpPr>
          <p:cNvPr id="577" name="Google Shape;577;g351e062781d_0_1048"/>
          <p:cNvSpPr txBox="1">
            <a:spLocks noGrp="1"/>
          </p:cNvSpPr>
          <p:nvPr>
            <p:ph type="title"/>
          </p:nvPr>
        </p:nvSpPr>
        <p:spPr>
          <a:xfrm>
            <a:off x="574579" y="176535"/>
            <a:ext cx="17220600" cy="1134000"/>
          </a:xfrm>
          <a:prstGeom prst="rect">
            <a:avLst/>
          </a:prstGeom>
          <a:solidFill>
            <a:srgbClr val="186931"/>
          </a:solidFill>
          <a:ln w="19050" cap="flat" cmpd="sng">
            <a:solidFill>
              <a:srgbClr val="315E37"/>
            </a:solidFill>
            <a:prstDash val="solid"/>
            <a:round/>
            <a:headEnd type="none" w="sm" len="sm"/>
            <a:tailEnd type="none" w="sm" len="sm"/>
          </a:ln>
        </p:spPr>
        <p:txBody>
          <a:bodyPr spcFirstLastPara="1" wrap="square" lIns="0" tIns="25400" rIns="0" bIns="0" anchor="b" anchorCtr="0">
            <a:spAutoFit/>
          </a:bodyPr>
          <a:lstStyle/>
          <a:p>
            <a:pPr marL="25400" marR="12700" lvl="0" indent="0" algn="l" rtl="0">
              <a:lnSpc>
                <a:spcPct val="100000"/>
              </a:lnSpc>
              <a:spcBef>
                <a:spcPts val="0"/>
              </a:spcBef>
              <a:spcAft>
                <a:spcPts val="0"/>
              </a:spcAft>
              <a:buClr>
                <a:schemeClr val="dk2"/>
              </a:buClr>
              <a:buSzPts val="3600"/>
              <a:buFont typeface="Candara"/>
              <a:buNone/>
            </a:pPr>
            <a:r>
              <a:rPr lang="en-US" sz="3600">
                <a:solidFill>
                  <a:schemeClr val="lt1"/>
                </a:solidFill>
                <a:latin typeface="Candara"/>
                <a:ea typeface="Candara"/>
                <a:cs typeface="Candara"/>
                <a:sym typeface="Candara"/>
              </a:rPr>
              <a:t>The NPHCDA Gateway Fund flow  through the SPHCB/A to  eligible PHCs as DFF, performance incentives and for HRH interventions at state level</a:t>
            </a:r>
            <a:endParaRPr sz="3600">
              <a:solidFill>
                <a:schemeClr val="lt1"/>
              </a:solidFill>
              <a:latin typeface="Candara"/>
              <a:ea typeface="Candara"/>
              <a:cs typeface="Candara"/>
              <a:sym typeface="Candara"/>
            </a:endParaRPr>
          </a:p>
        </p:txBody>
      </p:sp>
      <p:sp>
        <p:nvSpPr>
          <p:cNvPr id="578" name="Google Shape;578;g351e062781d_0_1048"/>
          <p:cNvSpPr txBox="1"/>
          <p:nvPr/>
        </p:nvSpPr>
        <p:spPr>
          <a:xfrm>
            <a:off x="191006" y="9975089"/>
            <a:ext cx="3769200" cy="257700"/>
          </a:xfrm>
          <a:prstGeom prst="rect">
            <a:avLst/>
          </a:prstGeom>
          <a:noFill/>
          <a:ln>
            <a:noFill/>
          </a:ln>
        </p:spPr>
        <p:txBody>
          <a:bodyPr spcFirstLastPara="1" wrap="square" lIns="0" tIns="26675" rIns="0" bIns="0" anchor="t" anchorCtr="0">
            <a:spAutoFit/>
          </a:bodyPr>
          <a:lstStyle/>
          <a:p>
            <a:pPr marL="25400" marR="0" lvl="0" indent="0" algn="l" rtl="0">
              <a:lnSpc>
                <a:spcPct val="100000"/>
              </a:lnSpc>
              <a:spcBef>
                <a:spcPts val="0"/>
              </a:spcBef>
              <a:spcAft>
                <a:spcPts val="0"/>
              </a:spcAft>
              <a:buClr>
                <a:srgbClr val="FFFFFF"/>
              </a:buClr>
              <a:buSzPts val="1500"/>
              <a:buFont typeface="Candara"/>
              <a:buNone/>
            </a:pPr>
            <a:r>
              <a:rPr lang="en-US" sz="1500" b="0" i="0" u="none" strike="noStrike" cap="none">
                <a:solidFill>
                  <a:srgbClr val="FFFFFF"/>
                </a:solidFill>
                <a:latin typeface="Candara"/>
                <a:ea typeface="Candara"/>
                <a:cs typeface="Candara"/>
                <a:sym typeface="Candara"/>
              </a:rPr>
              <a:t>SOURCE: Team analysis, BHCPF guideline</a:t>
            </a:r>
            <a:endParaRPr sz="1500" b="0" i="0" u="none" strike="noStrike" cap="none">
              <a:solidFill>
                <a:srgbClr val="000000"/>
              </a:solidFill>
              <a:latin typeface="Candara"/>
              <a:ea typeface="Candara"/>
              <a:cs typeface="Candara"/>
              <a:sym typeface="Candara"/>
            </a:endParaRPr>
          </a:p>
        </p:txBody>
      </p:sp>
      <p:sp>
        <p:nvSpPr>
          <p:cNvPr id="579" name="Google Shape;579;g351e062781d_0_1048"/>
          <p:cNvSpPr txBox="1"/>
          <p:nvPr/>
        </p:nvSpPr>
        <p:spPr>
          <a:xfrm>
            <a:off x="6020792" y="3854049"/>
            <a:ext cx="3464700" cy="1754700"/>
          </a:xfrm>
          <a:prstGeom prst="rect">
            <a:avLst/>
          </a:prstGeom>
          <a:noFill/>
          <a:ln w="28575" cap="flat" cmpd="sng">
            <a:solidFill>
              <a:srgbClr val="009273"/>
            </a:solidFill>
            <a:prstDash val="solid"/>
            <a:round/>
            <a:headEnd type="none" w="sm" len="sm"/>
            <a:tailEnd type="none" w="sm" len="sm"/>
          </a:ln>
        </p:spPr>
        <p:txBody>
          <a:bodyPr spcFirstLastPara="1" wrap="square" lIns="0" tIns="0" rIns="0" bIns="0" anchor="t" anchorCtr="0">
            <a:spAutoFit/>
          </a:bodyPr>
          <a:lstStyle/>
          <a:p>
            <a:pPr marL="1155700" marR="279400" lvl="0" indent="-939800" algn="ctr" rtl="0">
              <a:lnSpc>
                <a:spcPct val="100000"/>
              </a:lnSpc>
              <a:spcBef>
                <a:spcPts val="0"/>
              </a:spcBef>
              <a:spcAft>
                <a:spcPts val="0"/>
              </a:spcAft>
              <a:buClr>
                <a:schemeClr val="dk1"/>
              </a:buClr>
              <a:buSzPts val="1800"/>
              <a:buFont typeface="Arial"/>
              <a:buNone/>
            </a:pPr>
            <a:endParaRPr sz="1800" b="1" i="0" u="none" strike="noStrike" cap="none">
              <a:solidFill>
                <a:srgbClr val="000000"/>
              </a:solidFill>
              <a:latin typeface="Candara"/>
              <a:ea typeface="Candara"/>
              <a:cs typeface="Candara"/>
              <a:sym typeface="Candara"/>
            </a:endParaRPr>
          </a:p>
          <a:p>
            <a:pPr marL="1155700" marR="279400" lvl="0" indent="-939800" algn="ctr" rtl="0">
              <a:lnSpc>
                <a:spcPct val="100000"/>
              </a:lnSpc>
              <a:spcBef>
                <a:spcPts val="0"/>
              </a:spcBef>
              <a:spcAft>
                <a:spcPts val="0"/>
              </a:spcAft>
              <a:buClr>
                <a:schemeClr val="dk1"/>
              </a:buClr>
              <a:buSzPts val="1800"/>
              <a:buFont typeface="Arial"/>
              <a:buNone/>
            </a:pPr>
            <a:endParaRPr sz="1800" b="1" i="0" u="none" strike="noStrike" cap="none">
              <a:solidFill>
                <a:srgbClr val="000000"/>
              </a:solidFill>
              <a:latin typeface="Candara"/>
              <a:ea typeface="Candara"/>
              <a:cs typeface="Candara"/>
              <a:sym typeface="Candara"/>
            </a:endParaRPr>
          </a:p>
          <a:p>
            <a:pPr marL="1155700" marR="279400" lvl="0" indent="-939800" algn="ctr" rtl="0">
              <a:lnSpc>
                <a:spcPct val="100000"/>
              </a:lnSpc>
              <a:spcBef>
                <a:spcPts val="0"/>
              </a:spcBef>
              <a:spcAft>
                <a:spcPts val="0"/>
              </a:spcAft>
              <a:buClr>
                <a:schemeClr val="dk1"/>
              </a:buClr>
              <a:buSzPts val="1800"/>
              <a:buFont typeface="Arial"/>
              <a:buNone/>
            </a:pPr>
            <a:endParaRPr sz="1800" b="1" i="0" u="none" strike="noStrike" cap="none">
              <a:solidFill>
                <a:srgbClr val="000000"/>
              </a:solidFill>
              <a:latin typeface="Candara"/>
              <a:ea typeface="Candara"/>
              <a:cs typeface="Candara"/>
              <a:sym typeface="Candara"/>
            </a:endParaRPr>
          </a:p>
          <a:p>
            <a:pPr marL="1155700" marR="279400" lvl="0" indent="-939800" algn="ctr" rtl="0">
              <a:lnSpc>
                <a:spcPct val="100000"/>
              </a:lnSpc>
              <a:spcBef>
                <a:spcPts val="0"/>
              </a:spcBef>
              <a:spcAft>
                <a:spcPts val="0"/>
              </a:spcAft>
              <a:buClr>
                <a:schemeClr val="dk1"/>
              </a:buClr>
              <a:buSzPts val="2100"/>
              <a:buFont typeface="Arial"/>
              <a:buNone/>
            </a:pPr>
            <a:endParaRPr sz="2100" b="1" i="0" u="none" strike="noStrike" cap="none">
              <a:solidFill>
                <a:srgbClr val="000000"/>
              </a:solidFill>
              <a:latin typeface="Candara"/>
              <a:ea typeface="Candara"/>
              <a:cs typeface="Candara"/>
              <a:sym typeface="Candara"/>
            </a:endParaRPr>
          </a:p>
          <a:p>
            <a:pPr marL="1155700" marR="279400" lvl="0" indent="-939800" algn="ctr" rtl="0">
              <a:lnSpc>
                <a:spcPct val="100000"/>
              </a:lnSpc>
              <a:spcBef>
                <a:spcPts val="0"/>
              </a:spcBef>
              <a:spcAft>
                <a:spcPts val="0"/>
              </a:spcAft>
              <a:buClr>
                <a:srgbClr val="000000"/>
              </a:buClr>
              <a:buSzPts val="2100"/>
              <a:buFont typeface="Candara"/>
              <a:buNone/>
            </a:pPr>
            <a:r>
              <a:rPr lang="en-US" sz="2100" b="1" i="0" u="none" strike="noStrike" cap="none">
                <a:solidFill>
                  <a:srgbClr val="000000"/>
                </a:solidFill>
                <a:latin typeface="Candara"/>
                <a:ea typeface="Candara"/>
                <a:cs typeface="Candara"/>
                <a:sym typeface="Candara"/>
              </a:rPr>
              <a:t>SPHCB/A  (TSA)</a:t>
            </a:r>
            <a:endParaRPr sz="2100" b="1" i="0" u="none" strike="noStrike" cap="none">
              <a:solidFill>
                <a:srgbClr val="000000"/>
              </a:solidFill>
              <a:latin typeface="Candara"/>
              <a:ea typeface="Candara"/>
              <a:cs typeface="Candara"/>
              <a:sym typeface="Candara"/>
            </a:endParaRPr>
          </a:p>
          <a:p>
            <a:pPr marL="1155700" marR="279400" lvl="0" indent="-939800" algn="ctr" rtl="0">
              <a:lnSpc>
                <a:spcPct val="100000"/>
              </a:lnSpc>
              <a:spcBef>
                <a:spcPts val="0"/>
              </a:spcBef>
              <a:spcAft>
                <a:spcPts val="0"/>
              </a:spcAft>
              <a:buClr>
                <a:schemeClr val="dk1"/>
              </a:buClr>
              <a:buSzPts val="1800"/>
              <a:buFont typeface="Arial"/>
              <a:buNone/>
            </a:pPr>
            <a:endParaRPr sz="1800" b="1" i="0" u="none" strike="noStrike" cap="none">
              <a:solidFill>
                <a:srgbClr val="000000"/>
              </a:solidFill>
              <a:latin typeface="Candara"/>
              <a:ea typeface="Candara"/>
              <a:cs typeface="Candara"/>
              <a:sym typeface="Candara"/>
            </a:endParaRPr>
          </a:p>
        </p:txBody>
      </p:sp>
      <p:grpSp>
        <p:nvGrpSpPr>
          <p:cNvPr id="580" name="Google Shape;580;g351e062781d_0_1048"/>
          <p:cNvGrpSpPr/>
          <p:nvPr/>
        </p:nvGrpSpPr>
        <p:grpSpPr>
          <a:xfrm>
            <a:off x="6441755" y="1436613"/>
            <a:ext cx="2218060" cy="1310922"/>
            <a:chOff x="2022787" y="710043"/>
            <a:chExt cx="1109030" cy="655461"/>
          </a:xfrm>
        </p:grpSpPr>
        <p:pic>
          <p:nvPicPr>
            <p:cNvPr id="581" name="Google Shape;581;g351e062781d_0_1048"/>
            <p:cNvPicPr preferRelativeResize="0"/>
            <p:nvPr/>
          </p:nvPicPr>
          <p:blipFill rotWithShape="1">
            <a:blip r:embed="rId4">
              <a:alphaModFix/>
            </a:blip>
            <a:srcRect/>
            <a:stretch/>
          </p:blipFill>
          <p:spPr>
            <a:xfrm>
              <a:off x="2022787" y="749103"/>
              <a:ext cx="361188" cy="338327"/>
            </a:xfrm>
            <a:prstGeom prst="rect">
              <a:avLst/>
            </a:prstGeom>
            <a:noFill/>
            <a:ln>
              <a:noFill/>
            </a:ln>
          </p:spPr>
        </p:pic>
        <p:pic>
          <p:nvPicPr>
            <p:cNvPr id="582" name="Google Shape;582;g351e062781d_0_1048"/>
            <p:cNvPicPr preferRelativeResize="0"/>
            <p:nvPr/>
          </p:nvPicPr>
          <p:blipFill rotWithShape="1">
            <a:blip r:embed="rId5">
              <a:alphaModFix/>
            </a:blip>
            <a:srcRect/>
            <a:stretch/>
          </p:blipFill>
          <p:spPr>
            <a:xfrm>
              <a:off x="2369818" y="710043"/>
              <a:ext cx="761999" cy="655461"/>
            </a:xfrm>
            <a:prstGeom prst="rect">
              <a:avLst/>
            </a:prstGeom>
            <a:noFill/>
            <a:ln>
              <a:noFill/>
            </a:ln>
          </p:spPr>
        </p:pic>
      </p:grpSp>
      <p:sp>
        <p:nvSpPr>
          <p:cNvPr id="583" name="Google Shape;583;g351e062781d_0_1048"/>
          <p:cNvSpPr txBox="1"/>
          <p:nvPr/>
        </p:nvSpPr>
        <p:spPr>
          <a:xfrm>
            <a:off x="5783513" y="1488450"/>
            <a:ext cx="4447800" cy="1661400"/>
          </a:xfrm>
          <a:prstGeom prst="rect">
            <a:avLst/>
          </a:prstGeom>
          <a:noFill/>
          <a:ln w="28575" cap="flat" cmpd="sng">
            <a:solidFill>
              <a:srgbClr val="009273"/>
            </a:solidFill>
            <a:prstDash val="solid"/>
            <a:round/>
            <a:headEnd type="none" w="sm" len="sm"/>
            <a:tailEnd type="none" w="sm" len="sm"/>
          </a:ln>
        </p:spPr>
        <p:txBody>
          <a:bodyPr spcFirstLastPara="1" wrap="square" lIns="0" tIns="0" rIns="0" bIns="0" anchor="t" anchorCtr="0">
            <a:spAutoFit/>
          </a:bodyPr>
          <a:lstStyle/>
          <a:p>
            <a:pPr marL="0" marR="0" lvl="0" indent="0" algn="ctr" rtl="0">
              <a:lnSpc>
                <a:spcPct val="100000"/>
              </a:lnSpc>
              <a:spcBef>
                <a:spcPts val="0"/>
              </a:spcBef>
              <a:spcAft>
                <a:spcPts val="0"/>
              </a:spcAft>
              <a:buClr>
                <a:schemeClr val="dk1"/>
              </a:buClr>
              <a:buSzPts val="2100"/>
              <a:buFont typeface="Arial"/>
              <a:buNone/>
            </a:pPr>
            <a:endParaRPr sz="2100" b="0" i="0" u="none" strike="noStrike" cap="none">
              <a:solidFill>
                <a:srgbClr val="000000"/>
              </a:solidFill>
              <a:latin typeface="Candara"/>
              <a:ea typeface="Candara"/>
              <a:cs typeface="Candara"/>
              <a:sym typeface="Candara"/>
            </a:endParaRPr>
          </a:p>
          <a:p>
            <a:pPr marL="0" marR="0" lvl="0" indent="0" algn="ctr" rtl="0">
              <a:lnSpc>
                <a:spcPct val="100000"/>
              </a:lnSpc>
              <a:spcBef>
                <a:spcPts val="100"/>
              </a:spcBef>
              <a:spcAft>
                <a:spcPts val="0"/>
              </a:spcAft>
              <a:buClr>
                <a:schemeClr val="dk1"/>
              </a:buClr>
              <a:buSzPts val="2400"/>
              <a:buFont typeface="Arial"/>
              <a:buNone/>
            </a:pPr>
            <a:endParaRPr sz="2400" b="0" i="0" u="none" strike="noStrike" cap="none">
              <a:solidFill>
                <a:srgbClr val="000000"/>
              </a:solidFill>
              <a:latin typeface="Candara"/>
              <a:ea typeface="Candara"/>
              <a:cs typeface="Candara"/>
              <a:sym typeface="Candara"/>
            </a:endParaRPr>
          </a:p>
          <a:p>
            <a:pPr marL="558800" marR="0" lvl="0" indent="0" algn="ctr" rtl="0">
              <a:lnSpc>
                <a:spcPct val="98571"/>
              </a:lnSpc>
              <a:spcBef>
                <a:spcPts val="0"/>
              </a:spcBef>
              <a:spcAft>
                <a:spcPts val="0"/>
              </a:spcAft>
              <a:buClr>
                <a:schemeClr val="dk1"/>
              </a:buClr>
              <a:buSzPts val="2100"/>
              <a:buFont typeface="Arial"/>
              <a:buNone/>
            </a:pPr>
            <a:endParaRPr sz="2100" b="1" i="0" u="none" strike="noStrike" cap="none">
              <a:solidFill>
                <a:srgbClr val="000000"/>
              </a:solidFill>
              <a:latin typeface="Candara"/>
              <a:ea typeface="Candara"/>
              <a:cs typeface="Candara"/>
              <a:sym typeface="Candara"/>
            </a:endParaRPr>
          </a:p>
          <a:p>
            <a:pPr marL="558800" marR="0" lvl="0" indent="0" algn="ctr" rtl="0">
              <a:lnSpc>
                <a:spcPct val="98571"/>
              </a:lnSpc>
              <a:spcBef>
                <a:spcPts val="0"/>
              </a:spcBef>
              <a:spcAft>
                <a:spcPts val="0"/>
              </a:spcAft>
              <a:buClr>
                <a:schemeClr val="dk1"/>
              </a:buClr>
              <a:buSzPts val="2100"/>
              <a:buFont typeface="Arial"/>
              <a:buNone/>
            </a:pPr>
            <a:endParaRPr sz="2100" b="1" i="0" u="none" strike="noStrike" cap="none">
              <a:solidFill>
                <a:srgbClr val="000000"/>
              </a:solidFill>
              <a:latin typeface="Candara"/>
              <a:ea typeface="Candara"/>
              <a:cs typeface="Candara"/>
              <a:sym typeface="Candara"/>
            </a:endParaRPr>
          </a:p>
          <a:p>
            <a:pPr marL="558800" marR="0" lvl="0" indent="0" algn="l" rtl="0">
              <a:lnSpc>
                <a:spcPct val="98571"/>
              </a:lnSpc>
              <a:spcBef>
                <a:spcPts val="0"/>
              </a:spcBef>
              <a:spcAft>
                <a:spcPts val="0"/>
              </a:spcAft>
              <a:buClr>
                <a:srgbClr val="000000"/>
              </a:buClr>
              <a:buSzPts val="2100"/>
              <a:buFont typeface="Candara"/>
              <a:buNone/>
            </a:pPr>
            <a:r>
              <a:rPr lang="en-US" sz="2100" b="1" i="0" u="none" strike="noStrike" cap="none">
                <a:solidFill>
                  <a:srgbClr val="000000"/>
                </a:solidFill>
                <a:latin typeface="Candara"/>
                <a:ea typeface="Candara"/>
                <a:cs typeface="Candara"/>
                <a:sym typeface="Candara"/>
              </a:rPr>
              <a:t>NPHCDA Gateway 45% of BHCPF </a:t>
            </a:r>
            <a:endParaRPr sz="2100" b="0" i="0" u="none" strike="noStrike" cap="none">
              <a:solidFill>
                <a:srgbClr val="000000"/>
              </a:solidFill>
              <a:latin typeface="Candara"/>
              <a:ea typeface="Candara"/>
              <a:cs typeface="Candara"/>
              <a:sym typeface="Candara"/>
            </a:endParaRPr>
          </a:p>
        </p:txBody>
      </p:sp>
      <p:sp>
        <p:nvSpPr>
          <p:cNvPr id="584" name="Google Shape;584;g351e062781d_0_1048"/>
          <p:cNvSpPr/>
          <p:nvPr/>
        </p:nvSpPr>
        <p:spPr>
          <a:xfrm>
            <a:off x="5013038" y="5666678"/>
            <a:ext cx="8612503" cy="1369949"/>
          </a:xfrm>
          <a:custGeom>
            <a:avLst/>
            <a:gdLst/>
            <a:ahLst/>
            <a:cxnLst/>
            <a:rect l="l" t="t" r="r" b="b"/>
            <a:pathLst>
              <a:path w="3827779" h="850900" extrusionOk="0">
                <a:moveTo>
                  <a:pt x="2241423" y="215900"/>
                </a:moveTo>
                <a:lnTo>
                  <a:pt x="2212848" y="215900"/>
                </a:lnTo>
                <a:lnTo>
                  <a:pt x="2212848" y="164973"/>
                </a:lnTo>
                <a:lnTo>
                  <a:pt x="2212848" y="155448"/>
                </a:lnTo>
                <a:lnTo>
                  <a:pt x="2212848" y="150241"/>
                </a:lnTo>
                <a:lnTo>
                  <a:pt x="2208530" y="145923"/>
                </a:lnTo>
                <a:lnTo>
                  <a:pt x="1159383" y="145923"/>
                </a:lnTo>
                <a:lnTo>
                  <a:pt x="1159383" y="0"/>
                </a:lnTo>
                <a:lnTo>
                  <a:pt x="1140333" y="0"/>
                </a:lnTo>
                <a:lnTo>
                  <a:pt x="1140333" y="145923"/>
                </a:lnTo>
                <a:lnTo>
                  <a:pt x="1124712" y="145923"/>
                </a:lnTo>
                <a:lnTo>
                  <a:pt x="1124712" y="147320"/>
                </a:lnTo>
                <a:lnTo>
                  <a:pt x="32893" y="147320"/>
                </a:lnTo>
                <a:lnTo>
                  <a:pt x="28575" y="151511"/>
                </a:lnTo>
                <a:lnTo>
                  <a:pt x="28575" y="237363"/>
                </a:lnTo>
                <a:lnTo>
                  <a:pt x="0" y="237363"/>
                </a:lnTo>
                <a:lnTo>
                  <a:pt x="38100" y="313563"/>
                </a:lnTo>
                <a:lnTo>
                  <a:pt x="69850" y="250063"/>
                </a:lnTo>
                <a:lnTo>
                  <a:pt x="76200" y="237363"/>
                </a:lnTo>
                <a:lnTo>
                  <a:pt x="47625" y="237363"/>
                </a:lnTo>
                <a:lnTo>
                  <a:pt x="47625" y="166370"/>
                </a:lnTo>
                <a:lnTo>
                  <a:pt x="1155192" y="166370"/>
                </a:lnTo>
                <a:lnTo>
                  <a:pt x="1156538" y="164973"/>
                </a:lnTo>
                <a:lnTo>
                  <a:pt x="2193798" y="164973"/>
                </a:lnTo>
                <a:lnTo>
                  <a:pt x="2193798" y="215900"/>
                </a:lnTo>
                <a:lnTo>
                  <a:pt x="2165223" y="215900"/>
                </a:lnTo>
                <a:lnTo>
                  <a:pt x="2203323" y="292100"/>
                </a:lnTo>
                <a:lnTo>
                  <a:pt x="2235073" y="228600"/>
                </a:lnTo>
                <a:lnTo>
                  <a:pt x="2241423" y="215900"/>
                </a:lnTo>
                <a:close/>
              </a:path>
              <a:path w="3827779" h="850900" extrusionOk="0">
                <a:moveTo>
                  <a:pt x="3827780" y="812292"/>
                </a:moveTo>
                <a:lnTo>
                  <a:pt x="3808730" y="802767"/>
                </a:lnTo>
                <a:lnTo>
                  <a:pt x="3751580" y="774192"/>
                </a:lnTo>
                <a:lnTo>
                  <a:pt x="3751580" y="802767"/>
                </a:lnTo>
                <a:lnTo>
                  <a:pt x="3160776" y="802767"/>
                </a:lnTo>
                <a:lnTo>
                  <a:pt x="3160776" y="821817"/>
                </a:lnTo>
                <a:lnTo>
                  <a:pt x="3751580" y="821817"/>
                </a:lnTo>
                <a:lnTo>
                  <a:pt x="3751580" y="850392"/>
                </a:lnTo>
                <a:lnTo>
                  <a:pt x="3808730" y="821817"/>
                </a:lnTo>
                <a:lnTo>
                  <a:pt x="3827780" y="812292"/>
                </a:lnTo>
                <a:close/>
              </a:path>
            </a:pathLst>
          </a:custGeom>
          <a:solidFill>
            <a:srgbClr val="000000"/>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3600"/>
              <a:buFont typeface="Arial"/>
              <a:buNone/>
            </a:pPr>
            <a:endParaRPr sz="3600" b="0" i="0" u="sng" strike="noStrike" cap="none">
              <a:solidFill>
                <a:srgbClr val="000000"/>
              </a:solidFill>
              <a:latin typeface="Candara"/>
              <a:ea typeface="Candara"/>
              <a:cs typeface="Candara"/>
              <a:sym typeface="Candara"/>
            </a:endParaRPr>
          </a:p>
        </p:txBody>
      </p:sp>
      <p:sp>
        <p:nvSpPr>
          <p:cNvPr id="585" name="Google Shape;585;g351e062781d_0_1048"/>
          <p:cNvSpPr txBox="1"/>
          <p:nvPr/>
        </p:nvSpPr>
        <p:spPr>
          <a:xfrm>
            <a:off x="13790889" y="6471747"/>
            <a:ext cx="2953500" cy="2806500"/>
          </a:xfrm>
          <a:prstGeom prst="rect">
            <a:avLst/>
          </a:prstGeom>
          <a:solidFill>
            <a:srgbClr val="F5FABB"/>
          </a:solidFill>
          <a:ln w="9525" cap="flat" cmpd="sng">
            <a:solidFill>
              <a:srgbClr val="D9D9D9"/>
            </a:solidFill>
            <a:prstDash val="solid"/>
            <a:round/>
            <a:headEnd type="none" w="sm" len="sm"/>
            <a:tailEnd type="none" w="sm" len="sm"/>
          </a:ln>
        </p:spPr>
        <p:txBody>
          <a:bodyPr spcFirstLastPara="1" wrap="square" lIns="0" tIns="81275" rIns="0" bIns="0" anchor="t" anchorCtr="0">
            <a:spAutoFit/>
          </a:bodyPr>
          <a:lstStyle/>
          <a:p>
            <a:pPr marL="254000" marR="241300" lvl="0" indent="0" algn="ctr" rtl="0">
              <a:lnSpc>
                <a:spcPct val="100000"/>
              </a:lnSpc>
              <a:spcBef>
                <a:spcPts val="0"/>
              </a:spcBef>
              <a:spcAft>
                <a:spcPts val="0"/>
              </a:spcAft>
              <a:buClr>
                <a:schemeClr val="dk1"/>
              </a:buClr>
              <a:buSzPts val="1800"/>
              <a:buFont typeface="Arial"/>
              <a:buNone/>
            </a:pPr>
            <a:endParaRPr sz="1800" b="1" i="0" u="none" strike="noStrike" cap="none">
              <a:solidFill>
                <a:srgbClr val="000000"/>
              </a:solidFill>
              <a:latin typeface="Candara"/>
              <a:ea typeface="Candara"/>
              <a:cs typeface="Candara"/>
              <a:sym typeface="Candara"/>
            </a:endParaRPr>
          </a:p>
          <a:p>
            <a:pPr marL="254000" marR="241300" lvl="0" indent="0" algn="ctr" rtl="0">
              <a:lnSpc>
                <a:spcPct val="100000"/>
              </a:lnSpc>
              <a:spcBef>
                <a:spcPts val="600"/>
              </a:spcBef>
              <a:spcAft>
                <a:spcPts val="0"/>
              </a:spcAft>
              <a:buClr>
                <a:srgbClr val="000000"/>
              </a:buClr>
              <a:buSzPts val="1800"/>
              <a:buFont typeface="Candara"/>
              <a:buNone/>
            </a:pPr>
            <a:r>
              <a:rPr lang="en-US" sz="1800" b="1" i="0" u="none" strike="noStrike" cap="none">
                <a:solidFill>
                  <a:srgbClr val="000000"/>
                </a:solidFill>
                <a:latin typeface="Candara"/>
                <a:ea typeface="Candara"/>
                <a:cs typeface="Candara"/>
                <a:sym typeface="Candara"/>
              </a:rPr>
              <a:t>Transfer are conditional and  implementation arrangements  to be cleared, tracked and  supervised by the NPHCDA. </a:t>
            </a:r>
            <a:endParaRPr sz="1800" b="1" i="0" u="none" strike="noStrike" cap="none">
              <a:solidFill>
                <a:srgbClr val="000000"/>
              </a:solidFill>
              <a:latin typeface="Candara"/>
              <a:ea typeface="Candara"/>
              <a:cs typeface="Candara"/>
              <a:sym typeface="Candara"/>
            </a:endParaRPr>
          </a:p>
          <a:p>
            <a:pPr marL="254000" marR="241300" lvl="0" indent="0" algn="ctr" rtl="0">
              <a:lnSpc>
                <a:spcPct val="100000"/>
              </a:lnSpc>
              <a:spcBef>
                <a:spcPts val="600"/>
              </a:spcBef>
              <a:spcAft>
                <a:spcPts val="0"/>
              </a:spcAft>
              <a:buClr>
                <a:schemeClr val="dk1"/>
              </a:buClr>
              <a:buSzPts val="1800"/>
              <a:buFont typeface="Arial"/>
              <a:buNone/>
            </a:pPr>
            <a:endParaRPr sz="1800" b="1" i="0" u="none" strike="noStrike" cap="none">
              <a:solidFill>
                <a:srgbClr val="000000"/>
              </a:solidFill>
              <a:latin typeface="Candara"/>
              <a:ea typeface="Candara"/>
              <a:cs typeface="Candara"/>
              <a:sym typeface="Candara"/>
            </a:endParaRPr>
          </a:p>
          <a:p>
            <a:pPr marL="254000" marR="241300" lvl="0" indent="0" algn="ctr" rtl="0">
              <a:lnSpc>
                <a:spcPct val="100000"/>
              </a:lnSpc>
              <a:spcBef>
                <a:spcPts val="600"/>
              </a:spcBef>
              <a:spcAft>
                <a:spcPts val="0"/>
              </a:spcAft>
              <a:buClr>
                <a:schemeClr val="dk1"/>
              </a:buClr>
              <a:buSzPts val="1800"/>
              <a:buFont typeface="Arial"/>
              <a:buNone/>
            </a:pPr>
            <a:endParaRPr sz="1800" b="0" i="0" u="none" strike="noStrike" cap="none">
              <a:solidFill>
                <a:srgbClr val="000000"/>
              </a:solidFill>
              <a:latin typeface="Candara"/>
              <a:ea typeface="Candara"/>
              <a:cs typeface="Candara"/>
              <a:sym typeface="Candara"/>
            </a:endParaRPr>
          </a:p>
        </p:txBody>
      </p:sp>
      <p:pic>
        <p:nvPicPr>
          <p:cNvPr id="586" name="Google Shape;586;g351e062781d_0_1048" descr="City outline"/>
          <p:cNvPicPr preferRelativeResize="0"/>
          <p:nvPr/>
        </p:nvPicPr>
        <p:blipFill rotWithShape="1">
          <a:blip r:embed="rId6">
            <a:alphaModFix/>
          </a:blip>
          <a:srcRect/>
          <a:stretch/>
        </p:blipFill>
        <p:spPr>
          <a:xfrm>
            <a:off x="6928911" y="3772722"/>
            <a:ext cx="1636556" cy="1134423"/>
          </a:xfrm>
          <a:prstGeom prst="rect">
            <a:avLst/>
          </a:prstGeom>
          <a:noFill/>
          <a:ln>
            <a:noFill/>
          </a:ln>
        </p:spPr>
      </p:pic>
      <p:grpSp>
        <p:nvGrpSpPr>
          <p:cNvPr id="587" name="Google Shape;587;g351e062781d_0_1048"/>
          <p:cNvGrpSpPr/>
          <p:nvPr/>
        </p:nvGrpSpPr>
        <p:grpSpPr>
          <a:xfrm>
            <a:off x="3503257" y="6354165"/>
            <a:ext cx="3718350" cy="3553640"/>
            <a:chOff x="627888" y="4236110"/>
            <a:chExt cx="2478900" cy="2369093"/>
          </a:xfrm>
        </p:grpSpPr>
        <p:sp>
          <p:nvSpPr>
            <p:cNvPr id="588" name="Google Shape;588;g351e062781d_0_1048"/>
            <p:cNvSpPr txBox="1"/>
            <p:nvPr/>
          </p:nvSpPr>
          <p:spPr>
            <a:xfrm>
              <a:off x="703073" y="4881513"/>
              <a:ext cx="2189400" cy="386400"/>
            </a:xfrm>
            <a:prstGeom prst="rect">
              <a:avLst/>
            </a:prstGeom>
            <a:noFill/>
            <a:ln>
              <a:noFill/>
            </a:ln>
          </p:spPr>
          <p:txBody>
            <a:bodyPr spcFirstLastPara="1" wrap="square" lIns="0" tIns="25400" rIns="0" bIns="0" anchor="t" anchorCtr="0">
              <a:spAutoFit/>
            </a:bodyPr>
            <a:lstStyle/>
            <a:p>
              <a:pPr marL="0" marR="0" lvl="0" indent="0" algn="ctr" rtl="0">
                <a:lnSpc>
                  <a:spcPct val="100000"/>
                </a:lnSpc>
                <a:spcBef>
                  <a:spcPts val="0"/>
                </a:spcBef>
                <a:spcAft>
                  <a:spcPts val="0"/>
                </a:spcAft>
                <a:buClr>
                  <a:srgbClr val="000000"/>
                </a:buClr>
                <a:buSzPts val="1800"/>
                <a:buFont typeface="Candara"/>
                <a:buNone/>
              </a:pPr>
              <a:r>
                <a:rPr lang="en-US" sz="1800" b="1" i="0" u="none" strike="noStrike" cap="none">
                  <a:solidFill>
                    <a:srgbClr val="000000"/>
                  </a:solidFill>
                  <a:latin typeface="Candara"/>
                  <a:ea typeface="Candara"/>
                  <a:cs typeface="Candara"/>
                  <a:sym typeface="Candara"/>
                </a:rPr>
                <a:t>DFF to PHC </a:t>
              </a:r>
              <a:endParaRPr sz="1800" b="0" i="0" u="none" strike="noStrike" cap="none">
                <a:solidFill>
                  <a:srgbClr val="000000"/>
                </a:solidFill>
                <a:latin typeface="Candara"/>
                <a:ea typeface="Candara"/>
                <a:cs typeface="Candara"/>
                <a:sym typeface="Candara"/>
              </a:endParaRPr>
            </a:p>
            <a:p>
              <a:pPr marL="292100" marR="266700" lvl="0" indent="0" algn="ctr" rtl="0">
                <a:lnSpc>
                  <a:spcPct val="100000"/>
                </a:lnSpc>
                <a:spcBef>
                  <a:spcPts val="0"/>
                </a:spcBef>
                <a:spcAft>
                  <a:spcPts val="0"/>
                </a:spcAft>
                <a:buClr>
                  <a:srgbClr val="000000"/>
                </a:buClr>
                <a:buSzPts val="1800"/>
                <a:buFont typeface="Candara"/>
                <a:buNone/>
              </a:pPr>
              <a:r>
                <a:rPr lang="en-US" sz="1800" b="1" i="0" u="none" strike="noStrike" cap="none">
                  <a:solidFill>
                    <a:srgbClr val="000000"/>
                  </a:solidFill>
                  <a:latin typeface="Candara"/>
                  <a:ea typeface="Candara"/>
                  <a:cs typeface="Candara"/>
                  <a:sym typeface="Candara"/>
                </a:rPr>
                <a:t>(PHC Facility  Account)</a:t>
              </a:r>
              <a:endParaRPr sz="1800" b="0" i="0" u="none" strike="noStrike" cap="none">
                <a:solidFill>
                  <a:srgbClr val="000000"/>
                </a:solidFill>
                <a:latin typeface="Candara"/>
                <a:ea typeface="Candara"/>
                <a:cs typeface="Candara"/>
                <a:sym typeface="Candara"/>
              </a:endParaRPr>
            </a:p>
          </p:txBody>
        </p:sp>
        <p:grpSp>
          <p:nvGrpSpPr>
            <p:cNvPr id="589" name="Google Shape;589;g351e062781d_0_1048"/>
            <p:cNvGrpSpPr/>
            <p:nvPr/>
          </p:nvGrpSpPr>
          <p:grpSpPr>
            <a:xfrm>
              <a:off x="627888" y="4236110"/>
              <a:ext cx="2478900" cy="2369093"/>
              <a:chOff x="627888" y="4236110"/>
              <a:chExt cx="2478900" cy="2369093"/>
            </a:xfrm>
          </p:grpSpPr>
          <p:sp>
            <p:nvSpPr>
              <p:cNvPr id="590" name="Google Shape;590;g351e062781d_0_1048"/>
              <p:cNvSpPr/>
              <p:nvPr/>
            </p:nvSpPr>
            <p:spPr>
              <a:xfrm>
                <a:off x="627888" y="4236110"/>
                <a:ext cx="2477399" cy="1119188"/>
              </a:xfrm>
              <a:custGeom>
                <a:avLst/>
                <a:gdLst/>
                <a:ahLst/>
                <a:cxnLst/>
                <a:rect l="l" t="t" r="r" b="b"/>
                <a:pathLst>
                  <a:path w="1705610" h="952500" extrusionOk="0">
                    <a:moveTo>
                      <a:pt x="0" y="952500"/>
                    </a:moveTo>
                    <a:lnTo>
                      <a:pt x="1705356" y="952500"/>
                    </a:lnTo>
                    <a:lnTo>
                      <a:pt x="1705356" y="0"/>
                    </a:lnTo>
                    <a:lnTo>
                      <a:pt x="0" y="0"/>
                    </a:lnTo>
                    <a:lnTo>
                      <a:pt x="0" y="952500"/>
                    </a:lnTo>
                    <a:close/>
                  </a:path>
                </a:pathLst>
              </a:custGeom>
              <a:noFill/>
              <a:ln w="28575" cap="flat" cmpd="sng">
                <a:solidFill>
                  <a:srgbClr val="009273"/>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700"/>
                  <a:buFont typeface="Arial"/>
                  <a:buNone/>
                </a:pPr>
                <a:endParaRPr sz="2700" b="0" i="0" u="none" strike="noStrike" cap="none">
                  <a:solidFill>
                    <a:srgbClr val="000000"/>
                  </a:solidFill>
                  <a:latin typeface="Candara"/>
                  <a:ea typeface="Candara"/>
                  <a:cs typeface="Candara"/>
                  <a:sym typeface="Candara"/>
                </a:endParaRPr>
              </a:p>
            </p:txBody>
          </p:sp>
          <p:sp>
            <p:nvSpPr>
              <p:cNvPr id="591" name="Google Shape;591;g351e062781d_0_1048"/>
              <p:cNvSpPr txBox="1"/>
              <p:nvPr/>
            </p:nvSpPr>
            <p:spPr>
              <a:xfrm>
                <a:off x="627888" y="5401303"/>
                <a:ext cx="2478900" cy="1203900"/>
              </a:xfrm>
              <a:prstGeom prst="rect">
                <a:avLst/>
              </a:prstGeom>
              <a:solidFill>
                <a:srgbClr val="F5FABB"/>
              </a:solidFill>
              <a:ln w="9525" cap="flat" cmpd="sng">
                <a:solidFill>
                  <a:srgbClr val="D9D9D9"/>
                </a:solidFill>
                <a:prstDash val="solid"/>
                <a:round/>
                <a:headEnd type="none" w="sm" len="sm"/>
                <a:tailEnd type="none" w="sm" len="sm"/>
              </a:ln>
            </p:spPr>
            <p:txBody>
              <a:bodyPr spcFirstLastPara="1" wrap="square" lIns="0" tIns="142250" rIns="0" bIns="0" anchor="t" anchorCtr="0">
                <a:spAutoFit/>
              </a:bodyPr>
              <a:lstStyle/>
              <a:p>
                <a:pPr marL="304800" marR="292100" lvl="0" indent="0" algn="ctr" rtl="0">
                  <a:lnSpc>
                    <a:spcPct val="100000"/>
                  </a:lnSpc>
                  <a:spcBef>
                    <a:spcPts val="0"/>
                  </a:spcBef>
                  <a:spcAft>
                    <a:spcPts val="0"/>
                  </a:spcAft>
                  <a:buClr>
                    <a:srgbClr val="000000"/>
                  </a:buClr>
                  <a:buSzPts val="1800"/>
                  <a:buFont typeface="Candara"/>
                  <a:buNone/>
                </a:pPr>
                <a:r>
                  <a:rPr lang="en-US" sz="1800" b="1" i="0" u="none" strike="noStrike" cap="none">
                    <a:solidFill>
                      <a:srgbClr val="000000"/>
                    </a:solidFill>
                    <a:latin typeface="Candara"/>
                    <a:ea typeface="Candara"/>
                    <a:cs typeface="Candara"/>
                    <a:sym typeface="Candara"/>
                  </a:rPr>
                  <a:t>Essential  medicines and consumables,  Utility and maintennance, fueling, transport,  waste management, meeting  support, finance, ad-hoc HR,  stationeries.</a:t>
                </a:r>
                <a:endParaRPr sz="1800" b="0" i="0" u="none" strike="noStrike" cap="none">
                  <a:solidFill>
                    <a:srgbClr val="000000"/>
                  </a:solidFill>
                  <a:latin typeface="Candara"/>
                  <a:ea typeface="Candara"/>
                  <a:cs typeface="Candara"/>
                  <a:sym typeface="Candara"/>
                </a:endParaRPr>
              </a:p>
            </p:txBody>
          </p:sp>
        </p:grpSp>
        <p:pic>
          <p:nvPicPr>
            <p:cNvPr id="592" name="Google Shape;592;g351e062781d_0_1048"/>
            <p:cNvPicPr preferRelativeResize="0"/>
            <p:nvPr/>
          </p:nvPicPr>
          <p:blipFill rotWithShape="1">
            <a:blip r:embed="rId7">
              <a:alphaModFix/>
            </a:blip>
            <a:srcRect/>
            <a:stretch/>
          </p:blipFill>
          <p:spPr>
            <a:xfrm>
              <a:off x="1113935" y="4258144"/>
              <a:ext cx="1348701" cy="586670"/>
            </a:xfrm>
            <a:prstGeom prst="rect">
              <a:avLst/>
            </a:prstGeom>
            <a:noFill/>
            <a:ln>
              <a:noFill/>
            </a:ln>
          </p:spPr>
        </p:pic>
      </p:grpSp>
      <p:grpSp>
        <p:nvGrpSpPr>
          <p:cNvPr id="593" name="Google Shape;593;g351e062781d_0_1048"/>
          <p:cNvGrpSpPr/>
          <p:nvPr/>
        </p:nvGrpSpPr>
        <p:grpSpPr>
          <a:xfrm>
            <a:off x="8255333" y="6385398"/>
            <a:ext cx="3394350" cy="1600650"/>
            <a:chOff x="3817969" y="4256932"/>
            <a:chExt cx="2262900" cy="1067100"/>
          </a:xfrm>
        </p:grpSpPr>
        <p:sp>
          <p:nvSpPr>
            <p:cNvPr id="594" name="Google Shape;594;g351e062781d_0_1048"/>
            <p:cNvSpPr txBox="1"/>
            <p:nvPr/>
          </p:nvSpPr>
          <p:spPr>
            <a:xfrm>
              <a:off x="3817969" y="4256932"/>
              <a:ext cx="2262900" cy="1067100"/>
            </a:xfrm>
            <a:prstGeom prst="rect">
              <a:avLst/>
            </a:prstGeom>
            <a:noFill/>
            <a:ln w="28575" cap="flat" cmpd="sng">
              <a:solidFill>
                <a:srgbClr val="009273"/>
              </a:solidFill>
              <a:prstDash val="solid"/>
              <a:round/>
              <a:headEnd type="none" w="sm" len="sm"/>
              <a:tailEnd type="none" w="sm" len="sm"/>
            </a:ln>
          </p:spPr>
          <p:txBody>
            <a:bodyPr spcFirstLastPara="1" wrap="square" lIns="0" tIns="0" rIns="0" bIns="0" anchor="t" anchorCtr="0">
              <a:spAutoFit/>
            </a:bodyPr>
            <a:lstStyle/>
            <a:p>
              <a:pPr marL="0" marR="0" lvl="0" indent="0" algn="l" rtl="0">
                <a:lnSpc>
                  <a:spcPct val="100000"/>
                </a:lnSpc>
                <a:spcBef>
                  <a:spcPts val="0"/>
                </a:spcBef>
                <a:spcAft>
                  <a:spcPts val="0"/>
                </a:spcAft>
                <a:buClr>
                  <a:schemeClr val="dk1"/>
                </a:buClr>
                <a:buSzPts val="500"/>
                <a:buFont typeface="Arial"/>
                <a:buNone/>
              </a:pPr>
              <a:endParaRPr sz="500" b="0" i="0" u="none" strike="noStrike" cap="none">
                <a:solidFill>
                  <a:srgbClr val="000000"/>
                </a:solidFill>
                <a:latin typeface="Candara"/>
                <a:ea typeface="Candara"/>
                <a:cs typeface="Candara"/>
                <a:sym typeface="Candara"/>
              </a:endParaRPr>
            </a:p>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ndara"/>
                <a:ea typeface="Candara"/>
                <a:cs typeface="Candara"/>
                <a:sym typeface="Candara"/>
              </a:endParaRPr>
            </a:p>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ndara"/>
                <a:ea typeface="Candara"/>
                <a:cs typeface="Candara"/>
                <a:sym typeface="Candara"/>
              </a:endParaRPr>
            </a:p>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ndara"/>
                <a:ea typeface="Candara"/>
                <a:cs typeface="Candara"/>
                <a:sym typeface="Candara"/>
              </a:endParaRPr>
            </a:p>
            <a:p>
              <a:pPr marL="77470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Candara"/>
                <a:ea typeface="Candara"/>
                <a:cs typeface="Candara"/>
                <a:sym typeface="Candara"/>
              </a:endParaRPr>
            </a:p>
            <a:p>
              <a:pPr marL="774700" marR="0" lvl="0" indent="0" algn="l" rtl="0">
                <a:lnSpc>
                  <a:spcPct val="100000"/>
                </a:lnSpc>
                <a:spcBef>
                  <a:spcPts val="0"/>
                </a:spcBef>
                <a:spcAft>
                  <a:spcPts val="0"/>
                </a:spcAft>
                <a:buClr>
                  <a:srgbClr val="000000"/>
                </a:buClr>
                <a:buSzPts val="2100"/>
                <a:buFont typeface="Candara"/>
                <a:buNone/>
              </a:pPr>
              <a:r>
                <a:rPr lang="en-US" sz="2100" b="1" i="0" u="none" strike="noStrike" cap="none">
                  <a:solidFill>
                    <a:srgbClr val="000000"/>
                  </a:solidFill>
                  <a:latin typeface="Candara"/>
                  <a:ea typeface="Candara"/>
                  <a:cs typeface="Candara"/>
                  <a:sym typeface="Candara"/>
                </a:rPr>
                <a:t>       PHC HRH</a:t>
              </a:r>
              <a:endParaRPr sz="2100" b="1" i="0" u="none" strike="noStrike" cap="none">
                <a:solidFill>
                  <a:srgbClr val="000000"/>
                </a:solidFill>
                <a:latin typeface="Candara"/>
                <a:ea typeface="Candara"/>
                <a:cs typeface="Candara"/>
                <a:sym typeface="Candara"/>
              </a:endParaRPr>
            </a:p>
          </p:txBody>
        </p:sp>
        <p:pic>
          <p:nvPicPr>
            <p:cNvPr id="595" name="Google Shape;595;g351e062781d_0_1048" descr="Icon&#10;&#10;Description automatically generated"/>
            <p:cNvPicPr preferRelativeResize="0"/>
            <p:nvPr/>
          </p:nvPicPr>
          <p:blipFill rotWithShape="1">
            <a:blip r:embed="rId8">
              <a:alphaModFix/>
            </a:blip>
            <a:srcRect b="11940"/>
            <a:stretch/>
          </p:blipFill>
          <p:spPr>
            <a:xfrm>
              <a:off x="4812800" y="4731791"/>
              <a:ext cx="386400" cy="312600"/>
            </a:xfrm>
            <a:prstGeom prst="wedgeRoundRectCallout">
              <a:avLst>
                <a:gd name="adj1" fmla="val -20833"/>
                <a:gd name="adj2" fmla="val 62500"/>
                <a:gd name="adj3" fmla="val 0"/>
              </a:avLst>
            </a:prstGeom>
            <a:noFill/>
            <a:ln>
              <a:noFill/>
            </a:ln>
          </p:spPr>
        </p:pic>
        <p:pic>
          <p:nvPicPr>
            <p:cNvPr id="596" name="Google Shape;596;g351e062781d_0_1048" descr="Doctor female with solid fill"/>
            <p:cNvPicPr preferRelativeResize="0"/>
            <p:nvPr/>
          </p:nvPicPr>
          <p:blipFill rotWithShape="1">
            <a:blip r:embed="rId9">
              <a:alphaModFix/>
            </a:blip>
            <a:srcRect/>
            <a:stretch/>
          </p:blipFill>
          <p:spPr>
            <a:xfrm>
              <a:off x="4688419" y="4286141"/>
              <a:ext cx="492600" cy="413700"/>
            </a:xfrm>
            <a:prstGeom prst="wedgeRoundRectCallout">
              <a:avLst>
                <a:gd name="adj1" fmla="val -20833"/>
                <a:gd name="adj2" fmla="val 62500"/>
                <a:gd name="adj3" fmla="val 0"/>
              </a:avLst>
            </a:prstGeom>
            <a:noFill/>
            <a:ln>
              <a:noFill/>
            </a:ln>
          </p:spPr>
        </p:pic>
        <p:pic>
          <p:nvPicPr>
            <p:cNvPr id="597" name="Google Shape;597;g351e062781d_0_1048" descr="Doctor female with solid fill"/>
            <p:cNvPicPr preferRelativeResize="0"/>
            <p:nvPr/>
          </p:nvPicPr>
          <p:blipFill rotWithShape="1">
            <a:blip r:embed="rId9">
              <a:alphaModFix/>
            </a:blip>
            <a:srcRect/>
            <a:stretch/>
          </p:blipFill>
          <p:spPr>
            <a:xfrm>
              <a:off x="5138273" y="4473051"/>
              <a:ext cx="372300" cy="312600"/>
            </a:xfrm>
            <a:prstGeom prst="wedgeRoundRectCallout">
              <a:avLst>
                <a:gd name="adj1" fmla="val -20833"/>
                <a:gd name="adj2" fmla="val 62500"/>
                <a:gd name="adj3" fmla="val 0"/>
              </a:avLst>
            </a:prstGeom>
            <a:noFill/>
            <a:ln>
              <a:noFill/>
            </a:ln>
          </p:spPr>
        </p:pic>
        <p:pic>
          <p:nvPicPr>
            <p:cNvPr id="598" name="Google Shape;598;g351e062781d_0_1048" descr="Icon&#10;&#10;Description automatically generated"/>
            <p:cNvPicPr preferRelativeResize="0"/>
            <p:nvPr/>
          </p:nvPicPr>
          <p:blipFill rotWithShape="1">
            <a:blip r:embed="rId10">
              <a:alphaModFix/>
            </a:blip>
            <a:srcRect b="6454"/>
            <a:stretch/>
          </p:blipFill>
          <p:spPr>
            <a:xfrm>
              <a:off x="4363000" y="4498551"/>
              <a:ext cx="372300" cy="358800"/>
            </a:xfrm>
            <a:prstGeom prst="wedgeRoundRectCallout">
              <a:avLst>
                <a:gd name="adj1" fmla="val -20833"/>
                <a:gd name="adj2" fmla="val 62500"/>
                <a:gd name="adj3" fmla="val 0"/>
              </a:avLst>
            </a:prstGeom>
            <a:noFill/>
            <a:ln>
              <a:noFill/>
            </a:ln>
          </p:spPr>
        </p:pic>
      </p:grpSp>
      <p:sp>
        <p:nvSpPr>
          <p:cNvPr id="599" name="Google Shape;599;g351e062781d_0_1048"/>
          <p:cNvSpPr/>
          <p:nvPr/>
        </p:nvSpPr>
        <p:spPr>
          <a:xfrm>
            <a:off x="7766892" y="3326814"/>
            <a:ext cx="149100" cy="458100"/>
          </a:xfrm>
          <a:prstGeom prst="downArrow">
            <a:avLst>
              <a:gd name="adj1" fmla="val 50000"/>
              <a:gd name="adj2" fmla="val 50000"/>
            </a:avLst>
          </a:prstGeom>
          <a:solidFill>
            <a:schemeClr val="accent1"/>
          </a:solidFill>
          <a:ln w="10775" cap="flat" cmpd="sng">
            <a:solidFill>
              <a:schemeClr val="dk1"/>
            </a:solidFill>
            <a:prstDash val="solid"/>
            <a:round/>
            <a:headEnd type="none" w="sm" len="sm"/>
            <a:tailEnd type="none" w="sm" len="sm"/>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700"/>
              <a:buFont typeface="Arial"/>
              <a:buNone/>
            </a:pPr>
            <a:endParaRPr sz="2700" b="0" i="0" u="none" strike="noStrike" cap="none">
              <a:solidFill>
                <a:srgbClr val="FFFFFF"/>
              </a:solidFill>
              <a:latin typeface="Candara"/>
              <a:ea typeface="Candara"/>
              <a:cs typeface="Candara"/>
              <a:sym typeface="Candara"/>
            </a:endParaRPr>
          </a:p>
        </p:txBody>
      </p:sp>
      <p:cxnSp>
        <p:nvCxnSpPr>
          <p:cNvPr id="600" name="Google Shape;600;g351e062781d_0_1048"/>
          <p:cNvCxnSpPr/>
          <p:nvPr/>
        </p:nvCxnSpPr>
        <p:spPr>
          <a:xfrm>
            <a:off x="8047821" y="3551952"/>
            <a:ext cx="2544900" cy="0"/>
          </a:xfrm>
          <a:prstGeom prst="straightConnector1">
            <a:avLst/>
          </a:prstGeom>
          <a:noFill/>
          <a:ln w="38100" cap="flat" cmpd="sng">
            <a:solidFill>
              <a:schemeClr val="dk1"/>
            </a:solidFill>
            <a:prstDash val="solid"/>
            <a:round/>
            <a:headEnd type="none" w="sm" len="sm"/>
            <a:tailEnd type="triangle" w="med" len="med"/>
          </a:ln>
        </p:spPr>
      </p:cxnSp>
      <p:cxnSp>
        <p:nvCxnSpPr>
          <p:cNvPr id="601" name="Google Shape;601;g351e062781d_0_1048"/>
          <p:cNvCxnSpPr/>
          <p:nvPr/>
        </p:nvCxnSpPr>
        <p:spPr>
          <a:xfrm>
            <a:off x="7698044" y="5737310"/>
            <a:ext cx="2895000" cy="0"/>
          </a:xfrm>
          <a:prstGeom prst="straightConnector1">
            <a:avLst/>
          </a:prstGeom>
          <a:noFill/>
          <a:ln w="38100" cap="flat" cmpd="sng">
            <a:solidFill>
              <a:schemeClr val="dk1"/>
            </a:solidFill>
            <a:prstDash val="solid"/>
            <a:round/>
            <a:headEnd type="none" w="sm" len="sm"/>
            <a:tailEnd type="triangle" w="med" len="med"/>
          </a:ln>
        </p:spPr>
      </p:cxnSp>
      <p:sp>
        <p:nvSpPr>
          <p:cNvPr id="602" name="Google Shape;602;g351e062781d_0_1048"/>
          <p:cNvSpPr txBox="1"/>
          <p:nvPr/>
        </p:nvSpPr>
        <p:spPr>
          <a:xfrm>
            <a:off x="10794200" y="3101028"/>
            <a:ext cx="4018500" cy="1108200"/>
          </a:xfrm>
          <a:prstGeom prst="rect">
            <a:avLst/>
          </a:prstGeom>
          <a:noFill/>
          <a:ln w="28575" cap="flat" cmpd="sng">
            <a:solidFill>
              <a:srgbClr val="92D050"/>
            </a:solidFill>
            <a:prstDash val="solid"/>
            <a:round/>
            <a:headEnd type="none" w="sm" len="sm"/>
            <a:tailEnd type="none" w="sm" len="sm"/>
          </a:ln>
        </p:spPr>
        <p:txBody>
          <a:bodyPr spcFirstLastPara="1" wrap="square" lIns="137150" tIns="68550" rIns="137150" bIns="68550" anchor="t" anchorCtr="0">
            <a:spAutoFit/>
          </a:bodyPr>
          <a:lstStyle/>
          <a:p>
            <a:pPr marL="0" marR="0" lvl="0" indent="0" algn="just" rtl="0">
              <a:lnSpc>
                <a:spcPct val="100000"/>
              </a:lnSpc>
              <a:spcBef>
                <a:spcPts val="0"/>
              </a:spcBef>
              <a:spcAft>
                <a:spcPts val="0"/>
              </a:spcAft>
              <a:buClr>
                <a:srgbClr val="000000"/>
              </a:buClr>
              <a:buSzPts val="2100"/>
              <a:buFont typeface="Candara"/>
              <a:buNone/>
            </a:pPr>
            <a:r>
              <a:rPr lang="en-US" sz="2100" b="1" i="0" u="none" strike="noStrike" cap="none">
                <a:solidFill>
                  <a:srgbClr val="000000"/>
                </a:solidFill>
                <a:latin typeface="Candara"/>
                <a:ea typeface="Candara"/>
                <a:cs typeface="Candara"/>
                <a:sym typeface="Candara"/>
              </a:rPr>
              <a:t>10% for NPHCDA Gateway Operations and accountability tracking </a:t>
            </a:r>
            <a:endParaRPr sz="2100" b="1" i="0" u="none" strike="noStrike" cap="none">
              <a:solidFill>
                <a:srgbClr val="000000"/>
              </a:solidFill>
              <a:latin typeface="Candara"/>
              <a:ea typeface="Candara"/>
              <a:cs typeface="Candara"/>
              <a:sym typeface="Candara"/>
            </a:endParaRPr>
          </a:p>
        </p:txBody>
      </p:sp>
      <p:sp>
        <p:nvSpPr>
          <p:cNvPr id="603" name="Google Shape;603;g351e062781d_0_1048"/>
          <p:cNvSpPr txBox="1"/>
          <p:nvPr/>
        </p:nvSpPr>
        <p:spPr>
          <a:xfrm>
            <a:off x="10706243" y="5204724"/>
            <a:ext cx="4060800" cy="785100"/>
          </a:xfrm>
          <a:prstGeom prst="rect">
            <a:avLst/>
          </a:prstGeom>
          <a:noFill/>
          <a:ln w="28575" cap="flat" cmpd="sng">
            <a:solidFill>
              <a:srgbClr val="92D050"/>
            </a:solidFill>
            <a:prstDash val="solid"/>
            <a:round/>
            <a:headEnd type="none" w="sm" len="sm"/>
            <a:tailEnd type="none" w="sm" len="sm"/>
          </a:ln>
        </p:spPr>
        <p:txBody>
          <a:bodyPr spcFirstLastPara="1" wrap="square" lIns="137150" tIns="68550" rIns="137150" bIns="68550" anchor="t" anchorCtr="0">
            <a:spAutoFit/>
          </a:bodyPr>
          <a:lstStyle/>
          <a:p>
            <a:pPr marL="0" marR="0" lvl="0" indent="0" algn="just" rtl="0">
              <a:lnSpc>
                <a:spcPct val="100000"/>
              </a:lnSpc>
              <a:spcBef>
                <a:spcPts val="0"/>
              </a:spcBef>
              <a:spcAft>
                <a:spcPts val="0"/>
              </a:spcAft>
              <a:buClr>
                <a:srgbClr val="000000"/>
              </a:buClr>
              <a:buSzPts val="2100"/>
              <a:buFont typeface="Candara"/>
              <a:buNone/>
            </a:pPr>
            <a:r>
              <a:rPr lang="en-US" sz="2100" b="1" i="0" u="none" strike="noStrike" cap="none">
                <a:solidFill>
                  <a:srgbClr val="000000"/>
                </a:solidFill>
                <a:latin typeface="Candara"/>
                <a:ea typeface="Candara"/>
                <a:cs typeface="Candara"/>
                <a:sym typeface="Candara"/>
              </a:rPr>
              <a:t>15% of for SPHCDA &amp; LGHA Operations</a:t>
            </a:r>
            <a:endParaRPr sz="2100" b="1" i="0" u="none" strike="noStrike" cap="none">
              <a:solidFill>
                <a:srgbClr val="000000"/>
              </a:solidFill>
              <a:latin typeface="Candara"/>
              <a:ea typeface="Candara"/>
              <a:cs typeface="Candara"/>
              <a:sym typeface="Candara"/>
            </a:endParaRPr>
          </a:p>
        </p:txBody>
      </p:sp>
      <p:cxnSp>
        <p:nvCxnSpPr>
          <p:cNvPr id="604" name="Google Shape;604;g351e062781d_0_1048"/>
          <p:cNvCxnSpPr/>
          <p:nvPr/>
        </p:nvCxnSpPr>
        <p:spPr>
          <a:xfrm>
            <a:off x="14895282" y="3551952"/>
            <a:ext cx="726900" cy="0"/>
          </a:xfrm>
          <a:prstGeom prst="straightConnector1">
            <a:avLst/>
          </a:prstGeom>
          <a:noFill/>
          <a:ln w="38100" cap="flat" cmpd="sng">
            <a:solidFill>
              <a:schemeClr val="dk1"/>
            </a:solidFill>
            <a:prstDash val="solid"/>
            <a:miter lim="800000"/>
            <a:headEnd type="none" w="sm" len="sm"/>
            <a:tailEnd type="triangle" w="med" len="med"/>
          </a:ln>
        </p:spPr>
      </p:cxnSp>
      <p:cxnSp>
        <p:nvCxnSpPr>
          <p:cNvPr id="605" name="Google Shape;605;g351e062781d_0_1048"/>
          <p:cNvCxnSpPr/>
          <p:nvPr/>
        </p:nvCxnSpPr>
        <p:spPr>
          <a:xfrm>
            <a:off x="14874507" y="5739990"/>
            <a:ext cx="726900" cy="0"/>
          </a:xfrm>
          <a:prstGeom prst="straightConnector1">
            <a:avLst/>
          </a:prstGeom>
          <a:noFill/>
          <a:ln w="38100" cap="flat" cmpd="sng">
            <a:solidFill>
              <a:schemeClr val="dk1"/>
            </a:solidFill>
            <a:prstDash val="solid"/>
            <a:miter lim="800000"/>
            <a:headEnd type="none" w="sm" len="sm"/>
            <a:tailEnd type="triangle" w="med" len="med"/>
          </a:ln>
        </p:spPr>
      </p:cxnSp>
      <p:sp>
        <p:nvSpPr>
          <p:cNvPr id="606" name="Google Shape;606;g351e062781d_0_1048"/>
          <p:cNvSpPr txBox="1"/>
          <p:nvPr/>
        </p:nvSpPr>
        <p:spPr>
          <a:xfrm>
            <a:off x="15800120" y="2708945"/>
            <a:ext cx="2280300" cy="1564800"/>
          </a:xfrm>
          <a:prstGeom prst="rect">
            <a:avLst/>
          </a:prstGeom>
          <a:noFill/>
          <a:ln w="28575" cap="flat" cmpd="sng">
            <a:solidFill>
              <a:srgbClr val="AB8016"/>
            </a:solidFill>
            <a:prstDash val="solid"/>
            <a:miter lim="800000"/>
            <a:headEnd type="none" w="sm" len="sm"/>
            <a:tailEnd type="none" w="sm" len="sm"/>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1800"/>
              <a:buFont typeface="Arial"/>
              <a:buNone/>
            </a:pPr>
            <a:endParaRPr sz="1800" b="1" i="0" u="none" strike="noStrike" cap="none">
              <a:solidFill>
                <a:srgbClr val="000000"/>
              </a:solidFill>
              <a:latin typeface="Candara"/>
              <a:ea typeface="Candara"/>
              <a:cs typeface="Candara"/>
              <a:sym typeface="Candara"/>
            </a:endParaRPr>
          </a:p>
          <a:p>
            <a:pPr marL="0" marR="0" lvl="0" indent="0" algn="ctr" rtl="0">
              <a:lnSpc>
                <a:spcPct val="100000"/>
              </a:lnSpc>
              <a:spcBef>
                <a:spcPts val="900"/>
              </a:spcBef>
              <a:spcAft>
                <a:spcPts val="0"/>
              </a:spcAft>
              <a:buClr>
                <a:srgbClr val="000000"/>
              </a:buClr>
              <a:buSzPts val="1800"/>
              <a:buFont typeface="Candara"/>
              <a:buNone/>
            </a:pPr>
            <a:r>
              <a:rPr lang="en-US" sz="1800" b="1">
                <a:solidFill>
                  <a:srgbClr val="000000"/>
                </a:solidFill>
                <a:latin typeface="Candara"/>
                <a:ea typeface="Candara"/>
                <a:cs typeface="Candara"/>
                <a:sym typeface="Candara"/>
              </a:rPr>
              <a:t>2</a:t>
            </a:r>
            <a:r>
              <a:rPr lang="en-US" sz="1800" b="1" i="0" u="none" strike="noStrike" cap="none">
                <a:solidFill>
                  <a:srgbClr val="000000"/>
                </a:solidFill>
                <a:latin typeface="Candara"/>
                <a:ea typeface="Candara"/>
                <a:cs typeface="Candara"/>
                <a:sym typeface="Candara"/>
              </a:rPr>
              <a:t>0% of the NPHCDA operational fund for MOC operation</a:t>
            </a:r>
            <a:endParaRPr sz="2100"/>
          </a:p>
        </p:txBody>
      </p:sp>
      <p:sp>
        <p:nvSpPr>
          <p:cNvPr id="607" name="Google Shape;607;g351e062781d_0_1048"/>
          <p:cNvSpPr txBox="1"/>
          <p:nvPr/>
        </p:nvSpPr>
        <p:spPr>
          <a:xfrm>
            <a:off x="15708755" y="4789286"/>
            <a:ext cx="2313600" cy="1544400"/>
          </a:xfrm>
          <a:prstGeom prst="rect">
            <a:avLst/>
          </a:prstGeom>
          <a:noFill/>
          <a:ln w="28575" cap="flat" cmpd="sng">
            <a:solidFill>
              <a:srgbClr val="AB8016"/>
            </a:solidFill>
            <a:prstDash val="solid"/>
            <a:miter lim="800000"/>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1" i="0" u="none" strike="noStrike" cap="none">
              <a:solidFill>
                <a:srgbClr val="000000"/>
              </a:solidFill>
              <a:latin typeface="Candara"/>
              <a:ea typeface="Candara"/>
              <a:cs typeface="Candara"/>
              <a:sym typeface="Candara"/>
            </a:endParaRPr>
          </a:p>
          <a:p>
            <a:pPr marL="0" marR="0" lvl="0" indent="0" algn="l" rtl="0">
              <a:lnSpc>
                <a:spcPct val="100000"/>
              </a:lnSpc>
              <a:spcBef>
                <a:spcPts val="900"/>
              </a:spcBef>
              <a:spcAft>
                <a:spcPts val="0"/>
              </a:spcAft>
              <a:buClr>
                <a:srgbClr val="000000"/>
              </a:buClr>
              <a:buSzPts val="1800"/>
              <a:buFont typeface="Candara"/>
              <a:buNone/>
            </a:pPr>
            <a:r>
              <a:rPr lang="en-US" sz="1800" b="1" i="0" u="none" strike="noStrike" cap="none">
                <a:solidFill>
                  <a:srgbClr val="000000"/>
                </a:solidFill>
                <a:latin typeface="Candara"/>
                <a:ea typeface="Candara"/>
                <a:cs typeface="Candara"/>
                <a:sym typeface="Candara"/>
              </a:rPr>
              <a:t>15% of the SPHCDA operational fund for SOC operation</a:t>
            </a:r>
            <a:endParaRPr sz="2100"/>
          </a:p>
        </p:txBody>
      </p:sp>
      <p:sp>
        <p:nvSpPr>
          <p:cNvPr id="608" name="Google Shape;608;g351e062781d_0_1048"/>
          <p:cNvSpPr txBox="1"/>
          <p:nvPr/>
        </p:nvSpPr>
        <p:spPr>
          <a:xfrm>
            <a:off x="15283544" y="3483374"/>
            <a:ext cx="68400" cy="684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Candara"/>
              <a:ea typeface="Candara"/>
              <a:cs typeface="Candara"/>
              <a:sym typeface="Candara"/>
            </a:endParaRPr>
          </a:p>
        </p:txBody>
      </p:sp>
      <p:cxnSp>
        <p:nvCxnSpPr>
          <p:cNvPr id="609" name="Google Shape;609;g351e062781d_0_1048"/>
          <p:cNvCxnSpPr/>
          <p:nvPr/>
        </p:nvCxnSpPr>
        <p:spPr>
          <a:xfrm flipH="1">
            <a:off x="2422878" y="7307524"/>
            <a:ext cx="1033500" cy="14700"/>
          </a:xfrm>
          <a:prstGeom prst="straightConnector1">
            <a:avLst/>
          </a:prstGeom>
          <a:noFill/>
          <a:ln w="38100" cap="flat" cmpd="sng">
            <a:solidFill>
              <a:schemeClr val="dk1"/>
            </a:solidFill>
            <a:prstDash val="solid"/>
            <a:miter lim="800000"/>
            <a:headEnd type="none" w="sm" len="sm"/>
            <a:tailEnd type="triangle" w="med" len="med"/>
          </a:ln>
        </p:spPr>
      </p:cxnSp>
      <p:sp>
        <p:nvSpPr>
          <p:cNvPr id="610" name="Google Shape;610;g351e062781d_0_1048"/>
          <p:cNvSpPr txBox="1"/>
          <p:nvPr/>
        </p:nvSpPr>
        <p:spPr>
          <a:xfrm>
            <a:off x="86117" y="6028143"/>
            <a:ext cx="2301000" cy="2736600"/>
          </a:xfrm>
          <a:prstGeom prst="rect">
            <a:avLst/>
          </a:prstGeom>
          <a:noFill/>
          <a:ln w="28575" cap="flat" cmpd="sng">
            <a:solidFill>
              <a:srgbClr val="AB8016"/>
            </a:solidFill>
            <a:prstDash val="solid"/>
            <a:miter lim="800000"/>
            <a:headEnd type="none" w="sm" len="sm"/>
            <a:tailEnd type="none" w="sm" len="sm"/>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1800"/>
              <a:buFont typeface="Arial"/>
              <a:buNone/>
            </a:pPr>
            <a:endParaRPr sz="1800" b="1" i="0" u="none" strike="noStrike" cap="none">
              <a:solidFill>
                <a:srgbClr val="000000"/>
              </a:solidFill>
              <a:latin typeface="Candara"/>
              <a:ea typeface="Candara"/>
              <a:cs typeface="Candara"/>
              <a:sym typeface="Candara"/>
            </a:endParaRPr>
          </a:p>
          <a:p>
            <a:pPr marL="0" marR="0" lvl="0" indent="0" algn="ctr" rtl="0">
              <a:lnSpc>
                <a:spcPct val="100000"/>
              </a:lnSpc>
              <a:spcBef>
                <a:spcPts val="900"/>
              </a:spcBef>
              <a:spcAft>
                <a:spcPts val="0"/>
              </a:spcAft>
              <a:buClr>
                <a:srgbClr val="000000"/>
              </a:buClr>
              <a:buSzPts val="1800"/>
              <a:buFont typeface="Candara"/>
              <a:buNone/>
            </a:pPr>
            <a:r>
              <a:rPr lang="en-US" sz="1800" b="1" i="0" u="none" strike="noStrike" cap="none">
                <a:solidFill>
                  <a:srgbClr val="000000"/>
                </a:solidFill>
                <a:latin typeface="Candara"/>
                <a:ea typeface="Candara"/>
                <a:cs typeface="Candara"/>
                <a:sym typeface="Candara"/>
              </a:rPr>
              <a:t>Part of the DFF at state level will be reserved   for payment of performance incentives to PHCs</a:t>
            </a:r>
            <a:endParaRPr sz="210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Shape 614"/>
        <p:cNvGrpSpPr/>
        <p:nvPr/>
      </p:nvGrpSpPr>
      <p:grpSpPr>
        <a:xfrm>
          <a:off x="0" y="0"/>
          <a:ext cx="0" cy="0"/>
          <a:chOff x="0" y="0"/>
          <a:chExt cx="0" cy="0"/>
        </a:xfrm>
      </p:grpSpPr>
      <p:grpSp>
        <p:nvGrpSpPr>
          <p:cNvPr id="615" name="Google Shape;615;p7"/>
          <p:cNvGrpSpPr/>
          <p:nvPr/>
        </p:nvGrpSpPr>
        <p:grpSpPr>
          <a:xfrm>
            <a:off x="8147680" y="1705567"/>
            <a:ext cx="3415273" cy="800850"/>
            <a:chOff x="0" y="-38100"/>
            <a:chExt cx="744612" cy="174605"/>
          </a:xfrm>
        </p:grpSpPr>
        <p:sp>
          <p:nvSpPr>
            <p:cNvPr id="616" name="Google Shape;616;p7"/>
            <p:cNvSpPr/>
            <p:nvPr/>
          </p:nvSpPr>
          <p:spPr>
            <a:xfrm>
              <a:off x="0" y="0"/>
              <a:ext cx="744612" cy="136505"/>
            </a:xfrm>
            <a:custGeom>
              <a:avLst/>
              <a:gdLst/>
              <a:ahLst/>
              <a:cxnLst/>
              <a:rect l="l" t="t" r="r" b="b"/>
              <a:pathLst>
                <a:path w="744612" h="136505" extrusionOk="0">
                  <a:moveTo>
                    <a:pt x="0" y="0"/>
                  </a:moveTo>
                  <a:lnTo>
                    <a:pt x="744612" y="0"/>
                  </a:lnTo>
                  <a:lnTo>
                    <a:pt x="744612" y="136505"/>
                  </a:lnTo>
                  <a:lnTo>
                    <a:pt x="0" y="136505"/>
                  </a:lnTo>
                  <a:close/>
                </a:path>
              </a:pathLst>
            </a:custGeom>
            <a:solidFill>
              <a:srgbClr val="84F9A8"/>
            </a:solidFill>
            <a:ln>
              <a:noFill/>
            </a:ln>
          </p:spPr>
        </p:sp>
        <p:sp>
          <p:nvSpPr>
            <p:cNvPr id="617" name="Google Shape;617;p7"/>
            <p:cNvSpPr txBox="1"/>
            <p:nvPr/>
          </p:nvSpPr>
          <p:spPr>
            <a:xfrm>
              <a:off x="0" y="-38100"/>
              <a:ext cx="744612" cy="174605"/>
            </a:xfrm>
            <a:prstGeom prst="rect">
              <a:avLst/>
            </a:prstGeom>
            <a:noFill/>
            <a:ln>
              <a:noFill/>
            </a:ln>
          </p:spPr>
          <p:txBody>
            <a:bodyPr spcFirstLastPara="1" wrap="square" lIns="61350" tIns="61350" rIns="61350" bIns="61350"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sp>
        <p:nvSpPr>
          <p:cNvPr id="618" name="Google Shape;618;p7"/>
          <p:cNvSpPr txBox="1"/>
          <p:nvPr/>
        </p:nvSpPr>
        <p:spPr>
          <a:xfrm>
            <a:off x="6386084" y="1166942"/>
            <a:ext cx="6529873" cy="1243182"/>
          </a:xfrm>
          <a:prstGeom prst="rect">
            <a:avLst/>
          </a:prstGeom>
          <a:noFill/>
          <a:ln>
            <a:noFill/>
          </a:ln>
        </p:spPr>
        <p:txBody>
          <a:bodyPr spcFirstLastPara="1" wrap="square" lIns="0" tIns="0" rIns="0" bIns="0" anchor="t" anchorCtr="0">
            <a:spAutoFit/>
          </a:bodyPr>
          <a:lstStyle/>
          <a:p>
            <a:pPr marL="0" marR="0" lvl="0" indent="0" algn="l" rtl="0">
              <a:lnSpc>
                <a:spcPct val="120009"/>
              </a:lnSpc>
              <a:spcBef>
                <a:spcPts val="0"/>
              </a:spcBef>
              <a:spcAft>
                <a:spcPts val="0"/>
              </a:spcAft>
              <a:buNone/>
            </a:pPr>
            <a:r>
              <a:rPr lang="en-US" sz="4038">
                <a:solidFill>
                  <a:srgbClr val="000000"/>
                </a:solidFill>
                <a:latin typeface="Century Gothic"/>
                <a:ea typeface="Century Gothic"/>
                <a:cs typeface="Century Gothic"/>
                <a:sym typeface="Century Gothic"/>
              </a:rPr>
              <a:t>WHERE DOES PHC FUNDING COME FROM?</a:t>
            </a:r>
            <a:endParaRPr/>
          </a:p>
        </p:txBody>
      </p:sp>
      <p:sp>
        <p:nvSpPr>
          <p:cNvPr id="619" name="Google Shape;619;p7"/>
          <p:cNvSpPr txBox="1"/>
          <p:nvPr/>
        </p:nvSpPr>
        <p:spPr>
          <a:xfrm>
            <a:off x="6386083" y="4577325"/>
            <a:ext cx="5939959" cy="384737"/>
          </a:xfrm>
          <a:prstGeom prst="rect">
            <a:avLst/>
          </a:prstGeom>
          <a:noFill/>
          <a:ln>
            <a:noFill/>
          </a:ln>
        </p:spPr>
        <p:txBody>
          <a:bodyPr spcFirstLastPara="1" wrap="square" lIns="0" tIns="0" rIns="0" bIns="0" anchor="t" anchorCtr="0">
            <a:spAutoFit/>
          </a:bodyPr>
          <a:lstStyle/>
          <a:p>
            <a:pPr marL="0" marR="0" lvl="0" indent="0" algn="l" rtl="0">
              <a:lnSpc>
                <a:spcPct val="119960"/>
              </a:lnSpc>
              <a:spcBef>
                <a:spcPts val="0"/>
              </a:spcBef>
              <a:spcAft>
                <a:spcPts val="0"/>
              </a:spcAft>
              <a:buNone/>
            </a:pPr>
            <a:r>
              <a:rPr lang="en-US" sz="2525" b="1">
                <a:solidFill>
                  <a:srgbClr val="186931"/>
                </a:solidFill>
                <a:latin typeface="Century Gothic"/>
                <a:ea typeface="Century Gothic"/>
                <a:cs typeface="Century Gothic"/>
                <a:sym typeface="Century Gothic"/>
              </a:rPr>
              <a:t>State Government Funding (Tier 2)</a:t>
            </a:r>
            <a:endParaRPr/>
          </a:p>
        </p:txBody>
      </p:sp>
      <p:sp>
        <p:nvSpPr>
          <p:cNvPr id="620" name="Google Shape;620;p7"/>
          <p:cNvSpPr txBox="1"/>
          <p:nvPr/>
        </p:nvSpPr>
        <p:spPr>
          <a:xfrm>
            <a:off x="6386083" y="5153905"/>
            <a:ext cx="5939959" cy="621132"/>
          </a:xfrm>
          <a:prstGeom prst="rect">
            <a:avLst/>
          </a:prstGeom>
          <a:noFill/>
          <a:ln>
            <a:noFill/>
          </a:ln>
        </p:spPr>
        <p:txBody>
          <a:bodyPr spcFirstLastPara="1" wrap="square" lIns="0" tIns="0" rIns="0" bIns="0" anchor="t" anchorCtr="0">
            <a:spAutoFit/>
          </a:bodyPr>
          <a:lstStyle/>
          <a:p>
            <a:pPr marL="0" marR="0" lvl="0" indent="0" algn="l" rtl="0">
              <a:lnSpc>
                <a:spcPct val="139989"/>
              </a:lnSpc>
              <a:spcBef>
                <a:spcPts val="0"/>
              </a:spcBef>
              <a:spcAft>
                <a:spcPts val="0"/>
              </a:spcAft>
              <a:buNone/>
            </a:pPr>
            <a:r>
              <a:rPr lang="en-US" sz="1818">
                <a:solidFill>
                  <a:srgbClr val="000000"/>
                </a:solidFill>
                <a:latin typeface="Century Gothic"/>
                <a:ea typeface="Century Gothic"/>
                <a:cs typeface="Century Gothic"/>
                <a:sym typeface="Century Gothic"/>
              </a:rPr>
              <a:t>The State Government oversees the management of PHC services in each state and allocates funds for:</a:t>
            </a:r>
            <a:endParaRPr/>
          </a:p>
        </p:txBody>
      </p:sp>
      <p:sp>
        <p:nvSpPr>
          <p:cNvPr id="621" name="Google Shape;621;p7"/>
          <p:cNvSpPr txBox="1"/>
          <p:nvPr/>
        </p:nvSpPr>
        <p:spPr>
          <a:xfrm>
            <a:off x="6415425" y="8684363"/>
            <a:ext cx="11133544" cy="810649"/>
          </a:xfrm>
          <a:prstGeom prst="rect">
            <a:avLst/>
          </a:prstGeom>
          <a:solidFill>
            <a:schemeClr val="lt2"/>
          </a:solidFill>
          <a:ln>
            <a:noFill/>
          </a:ln>
        </p:spPr>
        <p:txBody>
          <a:bodyPr spcFirstLastPara="1" wrap="square" lIns="92325" tIns="92325" rIns="92325" bIns="92325" anchor="t" anchorCtr="0">
            <a:noAutofit/>
          </a:bodyPr>
          <a:lstStyle/>
          <a:p>
            <a:pPr marL="0" marR="0" lvl="0" indent="0" algn="ctr" rtl="0">
              <a:lnSpc>
                <a:spcPct val="139989"/>
              </a:lnSpc>
              <a:spcBef>
                <a:spcPts val="0"/>
              </a:spcBef>
              <a:spcAft>
                <a:spcPts val="0"/>
              </a:spcAft>
              <a:buNone/>
            </a:pPr>
            <a:r>
              <a:rPr lang="en-US" sz="1818">
                <a:solidFill>
                  <a:srgbClr val="000000"/>
                </a:solidFill>
                <a:latin typeface="Century Gothic"/>
                <a:ea typeface="Century Gothic"/>
                <a:cs typeface="Century Gothic"/>
                <a:sym typeface="Century Gothic"/>
              </a:rPr>
              <a:t>This money is </a:t>
            </a:r>
            <a:r>
              <a:rPr lang="en-US" sz="1818">
                <a:latin typeface="Century Gothic"/>
                <a:ea typeface="Century Gothic"/>
                <a:cs typeface="Century Gothic"/>
                <a:sym typeface="Century Gothic"/>
              </a:rPr>
              <a:t>disbursed </a:t>
            </a:r>
            <a:r>
              <a:rPr lang="en-US" sz="1818">
                <a:solidFill>
                  <a:srgbClr val="000000"/>
                </a:solidFill>
                <a:latin typeface="Century Gothic"/>
                <a:ea typeface="Century Gothic"/>
                <a:cs typeface="Century Gothic"/>
                <a:sym typeface="Century Gothic"/>
              </a:rPr>
              <a:t>through the State Primary Health Care Development Agency (SPHCDA) to ensure PHCs function adequately.</a:t>
            </a:r>
            <a:endParaRPr/>
          </a:p>
        </p:txBody>
      </p:sp>
      <p:sp>
        <p:nvSpPr>
          <p:cNvPr id="622" name="Google Shape;622;p7"/>
          <p:cNvSpPr txBox="1"/>
          <p:nvPr/>
        </p:nvSpPr>
        <p:spPr>
          <a:xfrm>
            <a:off x="7725812" y="6449147"/>
            <a:ext cx="4280811" cy="595691"/>
          </a:xfrm>
          <a:prstGeom prst="rect">
            <a:avLst/>
          </a:prstGeom>
          <a:noFill/>
          <a:ln>
            <a:noFill/>
          </a:ln>
        </p:spPr>
        <p:txBody>
          <a:bodyPr spcFirstLastPara="1" wrap="square" lIns="0" tIns="0" rIns="0" bIns="0" anchor="t" anchorCtr="0">
            <a:spAutoFit/>
          </a:bodyPr>
          <a:lstStyle/>
          <a:p>
            <a:pPr marL="0" marR="0" lvl="0" indent="0" algn="l" rtl="0">
              <a:lnSpc>
                <a:spcPct val="119958"/>
              </a:lnSpc>
              <a:spcBef>
                <a:spcPts val="0"/>
              </a:spcBef>
              <a:spcAft>
                <a:spcPts val="0"/>
              </a:spcAft>
              <a:buNone/>
            </a:pPr>
            <a:r>
              <a:rPr lang="en-US" sz="1919" b="1">
                <a:solidFill>
                  <a:srgbClr val="000000"/>
                </a:solidFill>
                <a:latin typeface="Century Gothic"/>
                <a:ea typeface="Century Gothic"/>
                <a:cs typeface="Century Gothic"/>
                <a:sym typeface="Century Gothic"/>
              </a:rPr>
              <a:t>Building and repairing PHC</a:t>
            </a:r>
            <a:endParaRPr/>
          </a:p>
          <a:p>
            <a:pPr marL="0" marR="0" lvl="0" indent="0" algn="l" rtl="0">
              <a:lnSpc>
                <a:spcPct val="119958"/>
              </a:lnSpc>
              <a:spcBef>
                <a:spcPts val="0"/>
              </a:spcBef>
              <a:spcAft>
                <a:spcPts val="0"/>
              </a:spcAft>
              <a:buNone/>
            </a:pPr>
            <a:r>
              <a:rPr lang="en-US" sz="1919" b="1">
                <a:solidFill>
                  <a:srgbClr val="000000"/>
                </a:solidFill>
                <a:latin typeface="Century Gothic"/>
                <a:ea typeface="Century Gothic"/>
                <a:cs typeface="Century Gothic"/>
                <a:sym typeface="Century Gothic"/>
              </a:rPr>
              <a:t> facilities</a:t>
            </a:r>
            <a:endParaRPr/>
          </a:p>
        </p:txBody>
      </p:sp>
      <p:grpSp>
        <p:nvGrpSpPr>
          <p:cNvPr id="623" name="Google Shape;623;p7"/>
          <p:cNvGrpSpPr/>
          <p:nvPr/>
        </p:nvGrpSpPr>
        <p:grpSpPr>
          <a:xfrm>
            <a:off x="6415425" y="6235921"/>
            <a:ext cx="1016017" cy="636437"/>
            <a:chOff x="0" y="-38100"/>
            <a:chExt cx="221516" cy="138758"/>
          </a:xfrm>
        </p:grpSpPr>
        <p:sp>
          <p:nvSpPr>
            <p:cNvPr id="624" name="Google Shape;624;p7"/>
            <p:cNvSpPr/>
            <p:nvPr/>
          </p:nvSpPr>
          <p:spPr>
            <a:xfrm>
              <a:off x="0" y="0"/>
              <a:ext cx="221516" cy="100658"/>
            </a:xfrm>
            <a:custGeom>
              <a:avLst/>
              <a:gdLst/>
              <a:ahLst/>
              <a:cxnLst/>
              <a:rect l="l" t="t" r="r" b="b"/>
              <a:pathLst>
                <a:path w="221516" h="100658" extrusionOk="0">
                  <a:moveTo>
                    <a:pt x="0" y="0"/>
                  </a:moveTo>
                  <a:lnTo>
                    <a:pt x="221516" y="0"/>
                  </a:lnTo>
                  <a:lnTo>
                    <a:pt x="221516" y="100658"/>
                  </a:lnTo>
                  <a:lnTo>
                    <a:pt x="0" y="100658"/>
                  </a:lnTo>
                  <a:close/>
                </a:path>
              </a:pathLst>
            </a:custGeom>
            <a:solidFill>
              <a:srgbClr val="84F9A8"/>
            </a:solidFill>
            <a:ln>
              <a:noFill/>
            </a:ln>
          </p:spPr>
        </p:sp>
        <p:sp>
          <p:nvSpPr>
            <p:cNvPr id="625" name="Google Shape;625;p7"/>
            <p:cNvSpPr txBox="1"/>
            <p:nvPr/>
          </p:nvSpPr>
          <p:spPr>
            <a:xfrm>
              <a:off x="0" y="-38100"/>
              <a:ext cx="221516" cy="138758"/>
            </a:xfrm>
            <a:prstGeom prst="rect">
              <a:avLst/>
            </a:prstGeom>
            <a:noFill/>
            <a:ln>
              <a:noFill/>
            </a:ln>
          </p:spPr>
          <p:txBody>
            <a:bodyPr spcFirstLastPara="1" wrap="square" lIns="61350" tIns="61350" rIns="61350" bIns="61350"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sp>
        <p:nvSpPr>
          <p:cNvPr id="626" name="Google Shape;626;p7"/>
          <p:cNvSpPr txBox="1"/>
          <p:nvPr/>
        </p:nvSpPr>
        <p:spPr>
          <a:xfrm>
            <a:off x="6386083" y="6410673"/>
            <a:ext cx="888755" cy="461759"/>
          </a:xfrm>
          <a:prstGeom prst="rect">
            <a:avLst/>
          </a:prstGeom>
          <a:noFill/>
          <a:ln>
            <a:noFill/>
          </a:ln>
        </p:spPr>
        <p:txBody>
          <a:bodyPr spcFirstLastPara="1" wrap="square" lIns="0" tIns="0" rIns="0" bIns="0" anchor="t" anchorCtr="0">
            <a:spAutoFit/>
          </a:bodyPr>
          <a:lstStyle/>
          <a:p>
            <a:pPr marL="0" marR="0" lvl="0" indent="0" algn="r" rtl="0">
              <a:lnSpc>
                <a:spcPct val="120006"/>
              </a:lnSpc>
              <a:spcBef>
                <a:spcPts val="0"/>
              </a:spcBef>
              <a:spcAft>
                <a:spcPts val="0"/>
              </a:spcAft>
              <a:buNone/>
            </a:pPr>
            <a:r>
              <a:rPr lang="en-US" sz="3029" b="1">
                <a:solidFill>
                  <a:srgbClr val="000000"/>
                </a:solidFill>
                <a:latin typeface="Century Gothic"/>
                <a:ea typeface="Century Gothic"/>
                <a:cs typeface="Century Gothic"/>
                <a:sym typeface="Century Gothic"/>
              </a:rPr>
              <a:t>01.</a:t>
            </a:r>
            <a:endParaRPr/>
          </a:p>
        </p:txBody>
      </p:sp>
      <p:sp>
        <p:nvSpPr>
          <p:cNvPr id="627" name="Google Shape;627;p7"/>
          <p:cNvSpPr txBox="1"/>
          <p:nvPr/>
        </p:nvSpPr>
        <p:spPr>
          <a:xfrm>
            <a:off x="7755155" y="7599399"/>
            <a:ext cx="3226751" cy="589905"/>
          </a:xfrm>
          <a:prstGeom prst="rect">
            <a:avLst/>
          </a:prstGeom>
          <a:noFill/>
          <a:ln>
            <a:noFill/>
          </a:ln>
        </p:spPr>
        <p:txBody>
          <a:bodyPr spcFirstLastPara="1" wrap="square" lIns="0" tIns="0" rIns="0" bIns="0" anchor="t" anchorCtr="0">
            <a:spAutoFit/>
          </a:bodyPr>
          <a:lstStyle/>
          <a:p>
            <a:pPr marL="0" marR="0" lvl="0" indent="0" algn="l" rtl="0">
              <a:lnSpc>
                <a:spcPct val="119958"/>
              </a:lnSpc>
              <a:spcBef>
                <a:spcPts val="0"/>
              </a:spcBef>
              <a:spcAft>
                <a:spcPts val="0"/>
              </a:spcAft>
              <a:buNone/>
            </a:pPr>
            <a:r>
              <a:rPr lang="en-US" sz="1919" b="1">
                <a:solidFill>
                  <a:srgbClr val="000000"/>
                </a:solidFill>
                <a:latin typeface="Century Gothic"/>
                <a:ea typeface="Century Gothic"/>
                <a:cs typeface="Century Gothic"/>
                <a:sym typeface="Century Gothic"/>
              </a:rPr>
              <a:t>Buying essential medicines and medical supplies.</a:t>
            </a:r>
            <a:endParaRPr/>
          </a:p>
        </p:txBody>
      </p:sp>
      <p:grpSp>
        <p:nvGrpSpPr>
          <p:cNvPr id="628" name="Google Shape;628;p7"/>
          <p:cNvGrpSpPr/>
          <p:nvPr/>
        </p:nvGrpSpPr>
        <p:grpSpPr>
          <a:xfrm>
            <a:off x="6444767" y="7386173"/>
            <a:ext cx="1016017" cy="636437"/>
            <a:chOff x="0" y="-38100"/>
            <a:chExt cx="221516" cy="138758"/>
          </a:xfrm>
        </p:grpSpPr>
        <p:sp>
          <p:nvSpPr>
            <p:cNvPr id="629" name="Google Shape;629;p7"/>
            <p:cNvSpPr/>
            <p:nvPr/>
          </p:nvSpPr>
          <p:spPr>
            <a:xfrm>
              <a:off x="0" y="0"/>
              <a:ext cx="221516" cy="100658"/>
            </a:xfrm>
            <a:custGeom>
              <a:avLst/>
              <a:gdLst/>
              <a:ahLst/>
              <a:cxnLst/>
              <a:rect l="l" t="t" r="r" b="b"/>
              <a:pathLst>
                <a:path w="221516" h="100658" extrusionOk="0">
                  <a:moveTo>
                    <a:pt x="0" y="0"/>
                  </a:moveTo>
                  <a:lnTo>
                    <a:pt x="221516" y="0"/>
                  </a:lnTo>
                  <a:lnTo>
                    <a:pt x="221516" y="100658"/>
                  </a:lnTo>
                  <a:lnTo>
                    <a:pt x="0" y="100658"/>
                  </a:lnTo>
                  <a:close/>
                </a:path>
              </a:pathLst>
            </a:custGeom>
            <a:solidFill>
              <a:srgbClr val="84F9A8"/>
            </a:solidFill>
            <a:ln>
              <a:noFill/>
            </a:ln>
          </p:spPr>
        </p:sp>
        <p:sp>
          <p:nvSpPr>
            <p:cNvPr id="630" name="Google Shape;630;p7"/>
            <p:cNvSpPr txBox="1"/>
            <p:nvPr/>
          </p:nvSpPr>
          <p:spPr>
            <a:xfrm>
              <a:off x="0" y="-38100"/>
              <a:ext cx="221516" cy="138758"/>
            </a:xfrm>
            <a:prstGeom prst="rect">
              <a:avLst/>
            </a:prstGeom>
            <a:noFill/>
            <a:ln>
              <a:noFill/>
            </a:ln>
          </p:spPr>
          <p:txBody>
            <a:bodyPr spcFirstLastPara="1" wrap="square" lIns="61350" tIns="61350" rIns="61350" bIns="61350"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sp>
        <p:nvSpPr>
          <p:cNvPr id="631" name="Google Shape;631;p7"/>
          <p:cNvSpPr txBox="1"/>
          <p:nvPr/>
        </p:nvSpPr>
        <p:spPr>
          <a:xfrm>
            <a:off x="6415425" y="7560925"/>
            <a:ext cx="888755" cy="461759"/>
          </a:xfrm>
          <a:prstGeom prst="rect">
            <a:avLst/>
          </a:prstGeom>
          <a:noFill/>
          <a:ln>
            <a:noFill/>
          </a:ln>
        </p:spPr>
        <p:txBody>
          <a:bodyPr spcFirstLastPara="1" wrap="square" lIns="0" tIns="0" rIns="0" bIns="0" anchor="t" anchorCtr="0">
            <a:spAutoFit/>
          </a:bodyPr>
          <a:lstStyle/>
          <a:p>
            <a:pPr marL="0" marR="0" lvl="0" indent="0" algn="r" rtl="0">
              <a:lnSpc>
                <a:spcPct val="120006"/>
              </a:lnSpc>
              <a:spcBef>
                <a:spcPts val="0"/>
              </a:spcBef>
              <a:spcAft>
                <a:spcPts val="0"/>
              </a:spcAft>
              <a:buNone/>
            </a:pPr>
            <a:r>
              <a:rPr lang="en-US" sz="3029" b="1">
                <a:solidFill>
                  <a:srgbClr val="000000"/>
                </a:solidFill>
                <a:latin typeface="Century Gothic"/>
                <a:ea typeface="Century Gothic"/>
                <a:cs typeface="Century Gothic"/>
                <a:sym typeface="Century Gothic"/>
              </a:rPr>
              <a:t>02.</a:t>
            </a:r>
            <a:endParaRPr/>
          </a:p>
        </p:txBody>
      </p:sp>
      <p:sp>
        <p:nvSpPr>
          <p:cNvPr id="632" name="Google Shape;632;p7"/>
          <p:cNvSpPr txBox="1"/>
          <p:nvPr/>
        </p:nvSpPr>
        <p:spPr>
          <a:xfrm>
            <a:off x="13268159" y="6487620"/>
            <a:ext cx="4280811" cy="297846"/>
          </a:xfrm>
          <a:prstGeom prst="rect">
            <a:avLst/>
          </a:prstGeom>
          <a:noFill/>
          <a:ln>
            <a:noFill/>
          </a:ln>
        </p:spPr>
        <p:txBody>
          <a:bodyPr spcFirstLastPara="1" wrap="square" lIns="0" tIns="0" rIns="0" bIns="0" anchor="t" anchorCtr="0">
            <a:spAutoFit/>
          </a:bodyPr>
          <a:lstStyle/>
          <a:p>
            <a:pPr marL="0" marR="0" lvl="0" indent="0" algn="l" rtl="0">
              <a:lnSpc>
                <a:spcPct val="119958"/>
              </a:lnSpc>
              <a:spcBef>
                <a:spcPts val="0"/>
              </a:spcBef>
              <a:spcAft>
                <a:spcPts val="0"/>
              </a:spcAft>
              <a:buNone/>
            </a:pPr>
            <a:r>
              <a:rPr lang="en-US" sz="1919" b="1">
                <a:solidFill>
                  <a:srgbClr val="000000"/>
                </a:solidFill>
                <a:latin typeface="Century Gothic"/>
                <a:ea typeface="Century Gothic"/>
                <a:cs typeface="Century Gothic"/>
                <a:sym typeface="Century Gothic"/>
              </a:rPr>
              <a:t>Training health workers</a:t>
            </a:r>
            <a:endParaRPr/>
          </a:p>
        </p:txBody>
      </p:sp>
      <p:grpSp>
        <p:nvGrpSpPr>
          <p:cNvPr id="633" name="Google Shape;633;p7"/>
          <p:cNvGrpSpPr/>
          <p:nvPr/>
        </p:nvGrpSpPr>
        <p:grpSpPr>
          <a:xfrm>
            <a:off x="11957772" y="6199908"/>
            <a:ext cx="1016017" cy="636437"/>
            <a:chOff x="0" y="-38100"/>
            <a:chExt cx="221516" cy="138758"/>
          </a:xfrm>
        </p:grpSpPr>
        <p:sp>
          <p:nvSpPr>
            <p:cNvPr id="634" name="Google Shape;634;p7"/>
            <p:cNvSpPr/>
            <p:nvPr/>
          </p:nvSpPr>
          <p:spPr>
            <a:xfrm>
              <a:off x="0" y="0"/>
              <a:ext cx="221516" cy="100658"/>
            </a:xfrm>
            <a:custGeom>
              <a:avLst/>
              <a:gdLst/>
              <a:ahLst/>
              <a:cxnLst/>
              <a:rect l="l" t="t" r="r" b="b"/>
              <a:pathLst>
                <a:path w="221516" h="100658" extrusionOk="0">
                  <a:moveTo>
                    <a:pt x="0" y="0"/>
                  </a:moveTo>
                  <a:lnTo>
                    <a:pt x="221516" y="0"/>
                  </a:lnTo>
                  <a:lnTo>
                    <a:pt x="221516" y="100658"/>
                  </a:lnTo>
                  <a:lnTo>
                    <a:pt x="0" y="100658"/>
                  </a:lnTo>
                  <a:close/>
                </a:path>
              </a:pathLst>
            </a:custGeom>
            <a:solidFill>
              <a:srgbClr val="84F9A8"/>
            </a:solidFill>
            <a:ln>
              <a:noFill/>
            </a:ln>
          </p:spPr>
        </p:sp>
        <p:sp>
          <p:nvSpPr>
            <p:cNvPr id="635" name="Google Shape;635;p7"/>
            <p:cNvSpPr txBox="1"/>
            <p:nvPr/>
          </p:nvSpPr>
          <p:spPr>
            <a:xfrm>
              <a:off x="0" y="-38100"/>
              <a:ext cx="221516" cy="138758"/>
            </a:xfrm>
            <a:prstGeom prst="rect">
              <a:avLst/>
            </a:prstGeom>
            <a:noFill/>
            <a:ln>
              <a:noFill/>
            </a:ln>
          </p:spPr>
          <p:txBody>
            <a:bodyPr spcFirstLastPara="1" wrap="square" lIns="61350" tIns="61350" rIns="61350" bIns="61350"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sp>
        <p:nvSpPr>
          <p:cNvPr id="636" name="Google Shape;636;p7"/>
          <p:cNvSpPr txBox="1"/>
          <p:nvPr/>
        </p:nvSpPr>
        <p:spPr>
          <a:xfrm>
            <a:off x="11928430" y="6410673"/>
            <a:ext cx="888755" cy="461759"/>
          </a:xfrm>
          <a:prstGeom prst="rect">
            <a:avLst/>
          </a:prstGeom>
          <a:noFill/>
          <a:ln>
            <a:noFill/>
          </a:ln>
        </p:spPr>
        <p:txBody>
          <a:bodyPr spcFirstLastPara="1" wrap="square" lIns="0" tIns="0" rIns="0" bIns="0" anchor="t" anchorCtr="0">
            <a:spAutoFit/>
          </a:bodyPr>
          <a:lstStyle/>
          <a:p>
            <a:pPr marL="0" marR="0" lvl="0" indent="0" algn="r" rtl="0">
              <a:lnSpc>
                <a:spcPct val="120006"/>
              </a:lnSpc>
              <a:spcBef>
                <a:spcPts val="0"/>
              </a:spcBef>
              <a:spcAft>
                <a:spcPts val="0"/>
              </a:spcAft>
              <a:buNone/>
            </a:pPr>
            <a:r>
              <a:rPr lang="en-US" sz="3029" b="1">
                <a:solidFill>
                  <a:srgbClr val="000000"/>
                </a:solidFill>
                <a:latin typeface="Century Gothic"/>
                <a:ea typeface="Century Gothic"/>
                <a:cs typeface="Century Gothic"/>
                <a:sym typeface="Century Gothic"/>
              </a:rPr>
              <a:t>03.</a:t>
            </a:r>
            <a:endParaRPr/>
          </a:p>
        </p:txBody>
      </p:sp>
      <p:sp>
        <p:nvSpPr>
          <p:cNvPr id="637" name="Google Shape;637;p7"/>
          <p:cNvSpPr txBox="1"/>
          <p:nvPr/>
        </p:nvSpPr>
        <p:spPr>
          <a:xfrm>
            <a:off x="13301302" y="7541689"/>
            <a:ext cx="2917858" cy="595691"/>
          </a:xfrm>
          <a:prstGeom prst="rect">
            <a:avLst/>
          </a:prstGeom>
          <a:noFill/>
          <a:ln>
            <a:noFill/>
          </a:ln>
        </p:spPr>
        <p:txBody>
          <a:bodyPr spcFirstLastPara="1" wrap="square" lIns="0" tIns="0" rIns="0" bIns="0" anchor="t" anchorCtr="0">
            <a:spAutoFit/>
          </a:bodyPr>
          <a:lstStyle/>
          <a:p>
            <a:pPr marL="0" marR="0" lvl="0" indent="0" algn="l" rtl="0">
              <a:lnSpc>
                <a:spcPct val="119958"/>
              </a:lnSpc>
              <a:spcBef>
                <a:spcPts val="0"/>
              </a:spcBef>
              <a:spcAft>
                <a:spcPts val="0"/>
              </a:spcAft>
              <a:buNone/>
            </a:pPr>
            <a:r>
              <a:rPr lang="en-US" sz="1919" b="1">
                <a:solidFill>
                  <a:srgbClr val="000000"/>
                </a:solidFill>
                <a:latin typeface="Century Gothic"/>
                <a:ea typeface="Century Gothic"/>
                <a:cs typeface="Century Gothic"/>
                <a:sym typeface="Century Gothic"/>
              </a:rPr>
              <a:t>Running community health programs.</a:t>
            </a:r>
            <a:endParaRPr/>
          </a:p>
        </p:txBody>
      </p:sp>
      <p:grpSp>
        <p:nvGrpSpPr>
          <p:cNvPr id="638" name="Google Shape;638;p7"/>
          <p:cNvGrpSpPr/>
          <p:nvPr/>
        </p:nvGrpSpPr>
        <p:grpSpPr>
          <a:xfrm>
            <a:off x="11987113" y="7386173"/>
            <a:ext cx="1016017" cy="636437"/>
            <a:chOff x="0" y="-38100"/>
            <a:chExt cx="221516" cy="138758"/>
          </a:xfrm>
        </p:grpSpPr>
        <p:sp>
          <p:nvSpPr>
            <p:cNvPr id="639" name="Google Shape;639;p7"/>
            <p:cNvSpPr/>
            <p:nvPr/>
          </p:nvSpPr>
          <p:spPr>
            <a:xfrm>
              <a:off x="0" y="0"/>
              <a:ext cx="221516" cy="100658"/>
            </a:xfrm>
            <a:custGeom>
              <a:avLst/>
              <a:gdLst/>
              <a:ahLst/>
              <a:cxnLst/>
              <a:rect l="l" t="t" r="r" b="b"/>
              <a:pathLst>
                <a:path w="221516" h="100658" extrusionOk="0">
                  <a:moveTo>
                    <a:pt x="0" y="0"/>
                  </a:moveTo>
                  <a:lnTo>
                    <a:pt x="221516" y="0"/>
                  </a:lnTo>
                  <a:lnTo>
                    <a:pt x="221516" y="100658"/>
                  </a:lnTo>
                  <a:lnTo>
                    <a:pt x="0" y="100658"/>
                  </a:lnTo>
                  <a:close/>
                </a:path>
              </a:pathLst>
            </a:custGeom>
            <a:solidFill>
              <a:srgbClr val="84F9A8"/>
            </a:solidFill>
            <a:ln>
              <a:noFill/>
            </a:ln>
          </p:spPr>
        </p:sp>
        <p:sp>
          <p:nvSpPr>
            <p:cNvPr id="640" name="Google Shape;640;p7"/>
            <p:cNvSpPr txBox="1"/>
            <p:nvPr/>
          </p:nvSpPr>
          <p:spPr>
            <a:xfrm>
              <a:off x="0" y="-38100"/>
              <a:ext cx="221516" cy="138758"/>
            </a:xfrm>
            <a:prstGeom prst="rect">
              <a:avLst/>
            </a:prstGeom>
            <a:noFill/>
            <a:ln>
              <a:noFill/>
            </a:ln>
          </p:spPr>
          <p:txBody>
            <a:bodyPr spcFirstLastPara="1" wrap="square" lIns="61350" tIns="61350" rIns="61350" bIns="61350"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sp>
        <p:nvSpPr>
          <p:cNvPr id="641" name="Google Shape;641;p7"/>
          <p:cNvSpPr txBox="1"/>
          <p:nvPr/>
        </p:nvSpPr>
        <p:spPr>
          <a:xfrm>
            <a:off x="11957772" y="7560925"/>
            <a:ext cx="888755" cy="461759"/>
          </a:xfrm>
          <a:prstGeom prst="rect">
            <a:avLst/>
          </a:prstGeom>
          <a:noFill/>
          <a:ln>
            <a:noFill/>
          </a:ln>
        </p:spPr>
        <p:txBody>
          <a:bodyPr spcFirstLastPara="1" wrap="square" lIns="0" tIns="0" rIns="0" bIns="0" anchor="t" anchorCtr="0">
            <a:spAutoFit/>
          </a:bodyPr>
          <a:lstStyle/>
          <a:p>
            <a:pPr marL="0" marR="0" lvl="0" indent="0" algn="r" rtl="0">
              <a:lnSpc>
                <a:spcPct val="120006"/>
              </a:lnSpc>
              <a:spcBef>
                <a:spcPts val="0"/>
              </a:spcBef>
              <a:spcAft>
                <a:spcPts val="0"/>
              </a:spcAft>
              <a:buNone/>
            </a:pPr>
            <a:r>
              <a:rPr lang="en-US" sz="3029" b="1">
                <a:solidFill>
                  <a:srgbClr val="000000"/>
                </a:solidFill>
                <a:latin typeface="Century Gothic"/>
                <a:ea typeface="Century Gothic"/>
                <a:cs typeface="Century Gothic"/>
                <a:sym typeface="Century Gothic"/>
              </a:rPr>
              <a:t>04.</a:t>
            </a:r>
            <a:endParaRPr/>
          </a:p>
        </p:txBody>
      </p:sp>
      <p:sp>
        <p:nvSpPr>
          <p:cNvPr id="642" name="Google Shape;642;p7"/>
          <p:cNvSpPr txBox="1"/>
          <p:nvPr/>
        </p:nvSpPr>
        <p:spPr>
          <a:xfrm>
            <a:off x="12579775" y="1880317"/>
            <a:ext cx="672362" cy="398466"/>
          </a:xfrm>
          <a:prstGeom prst="rect">
            <a:avLst/>
          </a:prstGeom>
          <a:noFill/>
          <a:ln>
            <a:noFill/>
          </a:ln>
        </p:spPr>
        <p:txBody>
          <a:bodyPr spcFirstLastPara="1" wrap="square" lIns="0" tIns="0" rIns="0" bIns="0" anchor="t" anchorCtr="0">
            <a:spAutoFit/>
          </a:bodyPr>
          <a:lstStyle/>
          <a:p>
            <a:pPr marL="0" marR="0" lvl="0" indent="0" algn="l" rtl="0">
              <a:lnSpc>
                <a:spcPct val="120038"/>
              </a:lnSpc>
              <a:spcBef>
                <a:spcPts val="0"/>
              </a:spcBef>
              <a:spcAft>
                <a:spcPts val="0"/>
              </a:spcAft>
              <a:buNone/>
            </a:pPr>
            <a:r>
              <a:rPr lang="en-US" sz="2625" b="1">
                <a:solidFill>
                  <a:srgbClr val="000000"/>
                </a:solidFill>
                <a:latin typeface="Century Gothic"/>
                <a:ea typeface="Century Gothic"/>
                <a:cs typeface="Century Gothic"/>
                <a:sym typeface="Century Gothic"/>
              </a:rPr>
              <a:t>2/4</a:t>
            </a:r>
            <a:endParaRPr/>
          </a:p>
        </p:txBody>
      </p:sp>
      <p:sp>
        <p:nvSpPr>
          <p:cNvPr id="643" name="Google Shape;643;p7"/>
          <p:cNvSpPr/>
          <p:nvPr/>
        </p:nvSpPr>
        <p:spPr>
          <a:xfrm>
            <a:off x="-89694" y="-50453"/>
            <a:ext cx="5766615" cy="9349115"/>
          </a:xfrm>
          <a:custGeom>
            <a:avLst/>
            <a:gdLst/>
            <a:ahLst/>
            <a:cxnLst/>
            <a:rect l="l" t="t" r="r" b="b"/>
            <a:pathLst>
              <a:path w="956777" h="1551172" extrusionOk="0">
                <a:moveTo>
                  <a:pt x="0" y="0"/>
                </a:moveTo>
                <a:lnTo>
                  <a:pt x="956777" y="0"/>
                </a:lnTo>
                <a:lnTo>
                  <a:pt x="956777" y="1551172"/>
                </a:lnTo>
                <a:lnTo>
                  <a:pt x="0" y="1551172"/>
                </a:lnTo>
                <a:close/>
              </a:path>
            </a:pathLst>
          </a:custGeom>
          <a:blipFill rotWithShape="1">
            <a:blip r:embed="rId3">
              <a:alphaModFix/>
            </a:blip>
            <a:stretch>
              <a:fillRect l="-12335" r="-175881"/>
            </a:stretch>
          </a:blipFill>
          <a:ln>
            <a:noFill/>
          </a:ln>
        </p:spPr>
      </p:sp>
      <p:sp>
        <p:nvSpPr>
          <p:cNvPr id="644" name="Google Shape;644;p7"/>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45" name="Google Shape;645;p7"/>
          <p:cNvSpPr/>
          <p:nvPr/>
        </p:nvSpPr>
        <p:spPr>
          <a:xfrm>
            <a:off x="13667642" y="1418633"/>
            <a:ext cx="4710052" cy="2841285"/>
          </a:xfrm>
          <a:custGeom>
            <a:avLst/>
            <a:gdLst/>
            <a:ahLst/>
            <a:cxnLst/>
            <a:rect l="l" t="t" r="r" b="b"/>
            <a:pathLst>
              <a:path w="781475" h="471416" extrusionOk="0">
                <a:moveTo>
                  <a:pt x="0" y="0"/>
                </a:moveTo>
                <a:lnTo>
                  <a:pt x="781475" y="0"/>
                </a:lnTo>
                <a:lnTo>
                  <a:pt x="781475" y="471416"/>
                </a:lnTo>
                <a:lnTo>
                  <a:pt x="0" y="471416"/>
                </a:lnTo>
                <a:close/>
              </a:path>
            </a:pathLst>
          </a:custGeom>
          <a:blipFill rotWithShape="1">
            <a:blip r:embed="rId5">
              <a:alphaModFix/>
            </a:blip>
            <a:stretch>
              <a:fillRect t="-5255" b="-5254"/>
            </a:stretch>
          </a:blipFill>
          <a:ln>
            <a:noFill/>
          </a:ln>
        </p:spPr>
      </p:sp>
      <p:sp>
        <p:nvSpPr>
          <p:cNvPr id="646" name="Google Shape;646;p7"/>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91</a:t>
            </a:fld>
            <a:endParaRPr sz="1616">
              <a:solidFill>
                <a:schemeClr val="dk1"/>
              </a:solidFill>
            </a:endParaRPr>
          </a:p>
        </p:txBody>
      </p:sp>
      <p:pic>
        <p:nvPicPr>
          <p:cNvPr id="647" name="Google Shape;647;p7"/>
          <p:cNvPicPr preferRelativeResize="0"/>
          <p:nvPr/>
        </p:nvPicPr>
        <p:blipFill rotWithShape="1">
          <a:blip r:embed="rId6">
            <a:alphaModFix/>
          </a:blip>
          <a:srcRect/>
          <a:stretch/>
        </p:blipFill>
        <p:spPr>
          <a:xfrm>
            <a:off x="151067" y="96599"/>
            <a:ext cx="1601533" cy="641178"/>
          </a:xfrm>
          <a:prstGeom prst="rect">
            <a:avLst/>
          </a:prstGeom>
          <a:noFill/>
          <a:ln>
            <a:noFill/>
          </a:ln>
        </p:spPr>
      </p:pic>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Shape 651"/>
        <p:cNvGrpSpPr/>
        <p:nvPr/>
      </p:nvGrpSpPr>
      <p:grpSpPr>
        <a:xfrm>
          <a:off x="0" y="0"/>
          <a:ext cx="0" cy="0"/>
          <a:chOff x="0" y="0"/>
          <a:chExt cx="0" cy="0"/>
        </a:xfrm>
      </p:grpSpPr>
      <p:grpSp>
        <p:nvGrpSpPr>
          <p:cNvPr id="652" name="Google Shape;652;p8"/>
          <p:cNvGrpSpPr/>
          <p:nvPr/>
        </p:nvGrpSpPr>
        <p:grpSpPr>
          <a:xfrm>
            <a:off x="8147680" y="1705567"/>
            <a:ext cx="3415273" cy="800850"/>
            <a:chOff x="0" y="-38100"/>
            <a:chExt cx="744612" cy="174605"/>
          </a:xfrm>
        </p:grpSpPr>
        <p:sp>
          <p:nvSpPr>
            <p:cNvPr id="653" name="Google Shape;653;p8"/>
            <p:cNvSpPr/>
            <p:nvPr/>
          </p:nvSpPr>
          <p:spPr>
            <a:xfrm>
              <a:off x="0" y="0"/>
              <a:ext cx="744612" cy="136505"/>
            </a:xfrm>
            <a:custGeom>
              <a:avLst/>
              <a:gdLst/>
              <a:ahLst/>
              <a:cxnLst/>
              <a:rect l="l" t="t" r="r" b="b"/>
              <a:pathLst>
                <a:path w="744612" h="136505" extrusionOk="0">
                  <a:moveTo>
                    <a:pt x="0" y="0"/>
                  </a:moveTo>
                  <a:lnTo>
                    <a:pt x="744612" y="0"/>
                  </a:lnTo>
                  <a:lnTo>
                    <a:pt x="744612" y="136505"/>
                  </a:lnTo>
                  <a:lnTo>
                    <a:pt x="0" y="136505"/>
                  </a:lnTo>
                  <a:close/>
                </a:path>
              </a:pathLst>
            </a:custGeom>
            <a:solidFill>
              <a:srgbClr val="84F9A8"/>
            </a:solidFill>
            <a:ln>
              <a:noFill/>
            </a:ln>
          </p:spPr>
        </p:sp>
        <p:sp>
          <p:nvSpPr>
            <p:cNvPr id="654" name="Google Shape;654;p8"/>
            <p:cNvSpPr txBox="1"/>
            <p:nvPr/>
          </p:nvSpPr>
          <p:spPr>
            <a:xfrm>
              <a:off x="0" y="-38100"/>
              <a:ext cx="744612" cy="174605"/>
            </a:xfrm>
            <a:prstGeom prst="rect">
              <a:avLst/>
            </a:prstGeom>
            <a:noFill/>
            <a:ln>
              <a:noFill/>
            </a:ln>
          </p:spPr>
          <p:txBody>
            <a:bodyPr spcFirstLastPara="1" wrap="square" lIns="61350" tIns="61350" rIns="61350" bIns="61350"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sp>
        <p:nvSpPr>
          <p:cNvPr id="655" name="Google Shape;655;p8"/>
          <p:cNvSpPr txBox="1"/>
          <p:nvPr/>
        </p:nvSpPr>
        <p:spPr>
          <a:xfrm>
            <a:off x="6386084" y="1166942"/>
            <a:ext cx="6529873" cy="1243182"/>
          </a:xfrm>
          <a:prstGeom prst="rect">
            <a:avLst/>
          </a:prstGeom>
          <a:noFill/>
          <a:ln>
            <a:noFill/>
          </a:ln>
        </p:spPr>
        <p:txBody>
          <a:bodyPr spcFirstLastPara="1" wrap="square" lIns="0" tIns="0" rIns="0" bIns="0" anchor="t" anchorCtr="0">
            <a:spAutoFit/>
          </a:bodyPr>
          <a:lstStyle/>
          <a:p>
            <a:pPr marL="0" marR="0" lvl="0" indent="0" algn="l" rtl="0">
              <a:lnSpc>
                <a:spcPct val="120009"/>
              </a:lnSpc>
              <a:spcBef>
                <a:spcPts val="0"/>
              </a:spcBef>
              <a:spcAft>
                <a:spcPts val="0"/>
              </a:spcAft>
              <a:buNone/>
            </a:pPr>
            <a:r>
              <a:rPr lang="en-US" sz="4038">
                <a:solidFill>
                  <a:srgbClr val="000000"/>
                </a:solidFill>
                <a:latin typeface="Century Gothic"/>
                <a:ea typeface="Century Gothic"/>
                <a:cs typeface="Century Gothic"/>
                <a:sym typeface="Century Gothic"/>
              </a:rPr>
              <a:t>WHERE DOES PHC FUNDING COME FROM?</a:t>
            </a:r>
            <a:endParaRPr/>
          </a:p>
        </p:txBody>
      </p:sp>
      <p:sp>
        <p:nvSpPr>
          <p:cNvPr id="656" name="Google Shape;656;p8"/>
          <p:cNvSpPr txBox="1"/>
          <p:nvPr/>
        </p:nvSpPr>
        <p:spPr>
          <a:xfrm>
            <a:off x="6386083" y="4577325"/>
            <a:ext cx="5939959" cy="384737"/>
          </a:xfrm>
          <a:prstGeom prst="rect">
            <a:avLst/>
          </a:prstGeom>
          <a:noFill/>
          <a:ln>
            <a:noFill/>
          </a:ln>
        </p:spPr>
        <p:txBody>
          <a:bodyPr spcFirstLastPara="1" wrap="square" lIns="0" tIns="0" rIns="0" bIns="0" anchor="t" anchorCtr="0">
            <a:spAutoFit/>
          </a:bodyPr>
          <a:lstStyle/>
          <a:p>
            <a:pPr marL="0" marR="0" lvl="0" indent="0" algn="l" rtl="0">
              <a:lnSpc>
                <a:spcPct val="119960"/>
              </a:lnSpc>
              <a:spcBef>
                <a:spcPts val="0"/>
              </a:spcBef>
              <a:spcAft>
                <a:spcPts val="0"/>
              </a:spcAft>
              <a:buNone/>
            </a:pPr>
            <a:r>
              <a:rPr lang="en-US" sz="2525" b="1">
                <a:solidFill>
                  <a:srgbClr val="186931"/>
                </a:solidFill>
                <a:latin typeface="Century Gothic"/>
                <a:ea typeface="Century Gothic"/>
                <a:cs typeface="Century Gothic"/>
                <a:sym typeface="Century Gothic"/>
              </a:rPr>
              <a:t>Local Government Funding (Tier 3)</a:t>
            </a:r>
            <a:endParaRPr/>
          </a:p>
        </p:txBody>
      </p:sp>
      <p:sp>
        <p:nvSpPr>
          <p:cNvPr id="657" name="Google Shape;657;p8"/>
          <p:cNvSpPr txBox="1"/>
          <p:nvPr/>
        </p:nvSpPr>
        <p:spPr>
          <a:xfrm>
            <a:off x="6386083" y="5153905"/>
            <a:ext cx="5939959" cy="621132"/>
          </a:xfrm>
          <a:prstGeom prst="rect">
            <a:avLst/>
          </a:prstGeom>
          <a:noFill/>
          <a:ln>
            <a:noFill/>
          </a:ln>
        </p:spPr>
        <p:txBody>
          <a:bodyPr spcFirstLastPara="1" wrap="square" lIns="0" tIns="0" rIns="0" bIns="0" anchor="t" anchorCtr="0">
            <a:spAutoFit/>
          </a:bodyPr>
          <a:lstStyle/>
          <a:p>
            <a:pPr marL="0" marR="0" lvl="0" indent="0" algn="l" rtl="0">
              <a:lnSpc>
                <a:spcPct val="139989"/>
              </a:lnSpc>
              <a:spcBef>
                <a:spcPts val="0"/>
              </a:spcBef>
              <a:spcAft>
                <a:spcPts val="0"/>
              </a:spcAft>
              <a:buNone/>
            </a:pPr>
            <a:r>
              <a:rPr lang="en-US" sz="1818">
                <a:solidFill>
                  <a:srgbClr val="000000"/>
                </a:solidFill>
                <a:latin typeface="Century Gothic"/>
                <a:ea typeface="Century Gothic"/>
                <a:cs typeface="Century Gothic"/>
                <a:sym typeface="Century Gothic"/>
              </a:rPr>
              <a:t>The State Government oversees the management of PHC services in each state and allocates funds for:</a:t>
            </a:r>
            <a:endParaRPr/>
          </a:p>
        </p:txBody>
      </p:sp>
      <p:sp>
        <p:nvSpPr>
          <p:cNvPr id="658" name="Google Shape;658;p8"/>
          <p:cNvSpPr txBox="1"/>
          <p:nvPr/>
        </p:nvSpPr>
        <p:spPr>
          <a:xfrm>
            <a:off x="7725812" y="6449147"/>
            <a:ext cx="4280811" cy="595691"/>
          </a:xfrm>
          <a:prstGeom prst="rect">
            <a:avLst/>
          </a:prstGeom>
          <a:noFill/>
          <a:ln>
            <a:noFill/>
          </a:ln>
        </p:spPr>
        <p:txBody>
          <a:bodyPr spcFirstLastPara="1" wrap="square" lIns="0" tIns="0" rIns="0" bIns="0" anchor="t" anchorCtr="0">
            <a:spAutoFit/>
          </a:bodyPr>
          <a:lstStyle/>
          <a:p>
            <a:pPr marL="0" marR="0" lvl="0" indent="0" algn="l" rtl="0">
              <a:lnSpc>
                <a:spcPct val="119958"/>
              </a:lnSpc>
              <a:spcBef>
                <a:spcPts val="0"/>
              </a:spcBef>
              <a:spcAft>
                <a:spcPts val="0"/>
              </a:spcAft>
              <a:buNone/>
            </a:pPr>
            <a:r>
              <a:rPr lang="en-US" sz="1919" b="1">
                <a:solidFill>
                  <a:srgbClr val="000000"/>
                </a:solidFill>
                <a:latin typeface="Century Gothic"/>
                <a:ea typeface="Century Gothic"/>
                <a:cs typeface="Century Gothic"/>
                <a:sym typeface="Century Gothic"/>
              </a:rPr>
              <a:t>Running PHCs and providing basic health services to the community.</a:t>
            </a:r>
            <a:endParaRPr/>
          </a:p>
        </p:txBody>
      </p:sp>
      <p:grpSp>
        <p:nvGrpSpPr>
          <p:cNvPr id="659" name="Google Shape;659;p8"/>
          <p:cNvGrpSpPr/>
          <p:nvPr/>
        </p:nvGrpSpPr>
        <p:grpSpPr>
          <a:xfrm>
            <a:off x="6415425" y="6235921"/>
            <a:ext cx="1016017" cy="636437"/>
            <a:chOff x="0" y="-38100"/>
            <a:chExt cx="221516" cy="138758"/>
          </a:xfrm>
        </p:grpSpPr>
        <p:sp>
          <p:nvSpPr>
            <p:cNvPr id="660" name="Google Shape;660;p8"/>
            <p:cNvSpPr/>
            <p:nvPr/>
          </p:nvSpPr>
          <p:spPr>
            <a:xfrm>
              <a:off x="0" y="0"/>
              <a:ext cx="221516" cy="100658"/>
            </a:xfrm>
            <a:custGeom>
              <a:avLst/>
              <a:gdLst/>
              <a:ahLst/>
              <a:cxnLst/>
              <a:rect l="l" t="t" r="r" b="b"/>
              <a:pathLst>
                <a:path w="221516" h="100658" extrusionOk="0">
                  <a:moveTo>
                    <a:pt x="0" y="0"/>
                  </a:moveTo>
                  <a:lnTo>
                    <a:pt x="221516" y="0"/>
                  </a:lnTo>
                  <a:lnTo>
                    <a:pt x="221516" y="100658"/>
                  </a:lnTo>
                  <a:lnTo>
                    <a:pt x="0" y="100658"/>
                  </a:lnTo>
                  <a:close/>
                </a:path>
              </a:pathLst>
            </a:custGeom>
            <a:solidFill>
              <a:srgbClr val="84F9A8"/>
            </a:solidFill>
            <a:ln>
              <a:noFill/>
            </a:ln>
          </p:spPr>
        </p:sp>
        <p:sp>
          <p:nvSpPr>
            <p:cNvPr id="661" name="Google Shape;661;p8"/>
            <p:cNvSpPr txBox="1"/>
            <p:nvPr/>
          </p:nvSpPr>
          <p:spPr>
            <a:xfrm>
              <a:off x="0" y="-38100"/>
              <a:ext cx="221516" cy="138758"/>
            </a:xfrm>
            <a:prstGeom prst="rect">
              <a:avLst/>
            </a:prstGeom>
            <a:noFill/>
            <a:ln>
              <a:noFill/>
            </a:ln>
          </p:spPr>
          <p:txBody>
            <a:bodyPr spcFirstLastPara="1" wrap="square" lIns="61350" tIns="61350" rIns="61350" bIns="61350"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sp>
        <p:nvSpPr>
          <p:cNvPr id="662" name="Google Shape;662;p8"/>
          <p:cNvSpPr txBox="1"/>
          <p:nvPr/>
        </p:nvSpPr>
        <p:spPr>
          <a:xfrm>
            <a:off x="6386083" y="6410673"/>
            <a:ext cx="888755" cy="461759"/>
          </a:xfrm>
          <a:prstGeom prst="rect">
            <a:avLst/>
          </a:prstGeom>
          <a:noFill/>
          <a:ln>
            <a:noFill/>
          </a:ln>
        </p:spPr>
        <p:txBody>
          <a:bodyPr spcFirstLastPara="1" wrap="square" lIns="0" tIns="0" rIns="0" bIns="0" anchor="t" anchorCtr="0">
            <a:spAutoFit/>
          </a:bodyPr>
          <a:lstStyle/>
          <a:p>
            <a:pPr marL="0" marR="0" lvl="0" indent="0" algn="r" rtl="0">
              <a:lnSpc>
                <a:spcPct val="120006"/>
              </a:lnSpc>
              <a:spcBef>
                <a:spcPts val="0"/>
              </a:spcBef>
              <a:spcAft>
                <a:spcPts val="0"/>
              </a:spcAft>
              <a:buNone/>
            </a:pPr>
            <a:r>
              <a:rPr lang="en-US" sz="3029" b="1">
                <a:solidFill>
                  <a:srgbClr val="000000"/>
                </a:solidFill>
                <a:latin typeface="Century Gothic"/>
                <a:ea typeface="Century Gothic"/>
                <a:cs typeface="Century Gothic"/>
                <a:sym typeface="Century Gothic"/>
              </a:rPr>
              <a:t>01.</a:t>
            </a:r>
            <a:endParaRPr/>
          </a:p>
        </p:txBody>
      </p:sp>
      <p:sp>
        <p:nvSpPr>
          <p:cNvPr id="663" name="Google Shape;663;p8"/>
          <p:cNvSpPr txBox="1"/>
          <p:nvPr/>
        </p:nvSpPr>
        <p:spPr>
          <a:xfrm>
            <a:off x="7755155" y="7599400"/>
            <a:ext cx="3226751" cy="595691"/>
          </a:xfrm>
          <a:prstGeom prst="rect">
            <a:avLst/>
          </a:prstGeom>
          <a:noFill/>
          <a:ln>
            <a:noFill/>
          </a:ln>
        </p:spPr>
        <p:txBody>
          <a:bodyPr spcFirstLastPara="1" wrap="square" lIns="0" tIns="0" rIns="0" bIns="0" anchor="t" anchorCtr="0">
            <a:spAutoFit/>
          </a:bodyPr>
          <a:lstStyle/>
          <a:p>
            <a:pPr marL="0" marR="0" lvl="0" indent="0" algn="l" rtl="0">
              <a:lnSpc>
                <a:spcPct val="119958"/>
              </a:lnSpc>
              <a:spcBef>
                <a:spcPts val="0"/>
              </a:spcBef>
              <a:spcAft>
                <a:spcPts val="0"/>
              </a:spcAft>
              <a:buNone/>
            </a:pPr>
            <a:r>
              <a:rPr lang="en-US" sz="1919" b="1">
                <a:solidFill>
                  <a:srgbClr val="000000"/>
                </a:solidFill>
                <a:latin typeface="Century Gothic"/>
                <a:ea typeface="Century Gothic"/>
                <a:cs typeface="Century Gothic"/>
                <a:sym typeface="Century Gothic"/>
              </a:rPr>
              <a:t>Maintaining health centers and equipment.</a:t>
            </a:r>
            <a:endParaRPr/>
          </a:p>
        </p:txBody>
      </p:sp>
      <p:grpSp>
        <p:nvGrpSpPr>
          <p:cNvPr id="664" name="Google Shape;664;p8"/>
          <p:cNvGrpSpPr/>
          <p:nvPr/>
        </p:nvGrpSpPr>
        <p:grpSpPr>
          <a:xfrm>
            <a:off x="6444767" y="7386173"/>
            <a:ext cx="1016017" cy="636437"/>
            <a:chOff x="0" y="-38100"/>
            <a:chExt cx="221516" cy="138758"/>
          </a:xfrm>
        </p:grpSpPr>
        <p:sp>
          <p:nvSpPr>
            <p:cNvPr id="665" name="Google Shape;665;p8"/>
            <p:cNvSpPr/>
            <p:nvPr/>
          </p:nvSpPr>
          <p:spPr>
            <a:xfrm>
              <a:off x="0" y="0"/>
              <a:ext cx="221516" cy="100658"/>
            </a:xfrm>
            <a:custGeom>
              <a:avLst/>
              <a:gdLst/>
              <a:ahLst/>
              <a:cxnLst/>
              <a:rect l="l" t="t" r="r" b="b"/>
              <a:pathLst>
                <a:path w="221516" h="100658" extrusionOk="0">
                  <a:moveTo>
                    <a:pt x="0" y="0"/>
                  </a:moveTo>
                  <a:lnTo>
                    <a:pt x="221516" y="0"/>
                  </a:lnTo>
                  <a:lnTo>
                    <a:pt x="221516" y="100658"/>
                  </a:lnTo>
                  <a:lnTo>
                    <a:pt x="0" y="100658"/>
                  </a:lnTo>
                  <a:close/>
                </a:path>
              </a:pathLst>
            </a:custGeom>
            <a:solidFill>
              <a:srgbClr val="84F9A8"/>
            </a:solidFill>
            <a:ln>
              <a:noFill/>
            </a:ln>
          </p:spPr>
        </p:sp>
        <p:sp>
          <p:nvSpPr>
            <p:cNvPr id="666" name="Google Shape;666;p8"/>
            <p:cNvSpPr txBox="1"/>
            <p:nvPr/>
          </p:nvSpPr>
          <p:spPr>
            <a:xfrm>
              <a:off x="0" y="-38100"/>
              <a:ext cx="221516" cy="138758"/>
            </a:xfrm>
            <a:prstGeom prst="rect">
              <a:avLst/>
            </a:prstGeom>
            <a:noFill/>
            <a:ln>
              <a:noFill/>
            </a:ln>
          </p:spPr>
          <p:txBody>
            <a:bodyPr spcFirstLastPara="1" wrap="square" lIns="61350" tIns="61350" rIns="61350" bIns="61350"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sp>
        <p:nvSpPr>
          <p:cNvPr id="667" name="Google Shape;667;p8"/>
          <p:cNvSpPr txBox="1"/>
          <p:nvPr/>
        </p:nvSpPr>
        <p:spPr>
          <a:xfrm>
            <a:off x="6415425" y="7560925"/>
            <a:ext cx="888755" cy="461759"/>
          </a:xfrm>
          <a:prstGeom prst="rect">
            <a:avLst/>
          </a:prstGeom>
          <a:noFill/>
          <a:ln>
            <a:noFill/>
          </a:ln>
        </p:spPr>
        <p:txBody>
          <a:bodyPr spcFirstLastPara="1" wrap="square" lIns="0" tIns="0" rIns="0" bIns="0" anchor="t" anchorCtr="0">
            <a:spAutoFit/>
          </a:bodyPr>
          <a:lstStyle/>
          <a:p>
            <a:pPr marL="0" marR="0" lvl="0" indent="0" algn="r" rtl="0">
              <a:lnSpc>
                <a:spcPct val="120006"/>
              </a:lnSpc>
              <a:spcBef>
                <a:spcPts val="0"/>
              </a:spcBef>
              <a:spcAft>
                <a:spcPts val="0"/>
              </a:spcAft>
              <a:buNone/>
            </a:pPr>
            <a:r>
              <a:rPr lang="en-US" sz="3029" b="1">
                <a:solidFill>
                  <a:srgbClr val="000000"/>
                </a:solidFill>
                <a:latin typeface="Century Gothic"/>
                <a:ea typeface="Century Gothic"/>
                <a:cs typeface="Century Gothic"/>
                <a:sym typeface="Century Gothic"/>
              </a:rPr>
              <a:t>02.</a:t>
            </a:r>
            <a:endParaRPr/>
          </a:p>
        </p:txBody>
      </p:sp>
      <p:sp>
        <p:nvSpPr>
          <p:cNvPr id="668" name="Google Shape;668;p8"/>
          <p:cNvSpPr txBox="1"/>
          <p:nvPr/>
        </p:nvSpPr>
        <p:spPr>
          <a:xfrm>
            <a:off x="13268159" y="6487620"/>
            <a:ext cx="4280811" cy="297846"/>
          </a:xfrm>
          <a:prstGeom prst="rect">
            <a:avLst/>
          </a:prstGeom>
          <a:noFill/>
          <a:ln>
            <a:noFill/>
          </a:ln>
        </p:spPr>
        <p:txBody>
          <a:bodyPr spcFirstLastPara="1" wrap="square" lIns="0" tIns="0" rIns="0" bIns="0" anchor="t" anchorCtr="0">
            <a:spAutoFit/>
          </a:bodyPr>
          <a:lstStyle/>
          <a:p>
            <a:pPr marL="0" marR="0" lvl="0" indent="0" algn="l" rtl="0">
              <a:lnSpc>
                <a:spcPct val="119958"/>
              </a:lnSpc>
              <a:spcBef>
                <a:spcPts val="0"/>
              </a:spcBef>
              <a:spcAft>
                <a:spcPts val="0"/>
              </a:spcAft>
              <a:buNone/>
            </a:pPr>
            <a:r>
              <a:rPr lang="en-US" sz="1919" b="1">
                <a:solidFill>
                  <a:srgbClr val="000000"/>
                </a:solidFill>
                <a:latin typeface="Century Gothic"/>
                <a:ea typeface="Century Gothic"/>
                <a:cs typeface="Century Gothic"/>
                <a:sym typeface="Century Gothic"/>
              </a:rPr>
              <a:t>Paying PHC staff salaries.</a:t>
            </a:r>
            <a:endParaRPr/>
          </a:p>
        </p:txBody>
      </p:sp>
      <p:grpSp>
        <p:nvGrpSpPr>
          <p:cNvPr id="669" name="Google Shape;669;p8"/>
          <p:cNvGrpSpPr/>
          <p:nvPr/>
        </p:nvGrpSpPr>
        <p:grpSpPr>
          <a:xfrm>
            <a:off x="11957772" y="6274395"/>
            <a:ext cx="1016017" cy="636437"/>
            <a:chOff x="0" y="-38100"/>
            <a:chExt cx="221516" cy="138758"/>
          </a:xfrm>
        </p:grpSpPr>
        <p:sp>
          <p:nvSpPr>
            <p:cNvPr id="670" name="Google Shape;670;p8"/>
            <p:cNvSpPr/>
            <p:nvPr/>
          </p:nvSpPr>
          <p:spPr>
            <a:xfrm>
              <a:off x="0" y="0"/>
              <a:ext cx="221516" cy="100658"/>
            </a:xfrm>
            <a:custGeom>
              <a:avLst/>
              <a:gdLst/>
              <a:ahLst/>
              <a:cxnLst/>
              <a:rect l="l" t="t" r="r" b="b"/>
              <a:pathLst>
                <a:path w="221516" h="100658" extrusionOk="0">
                  <a:moveTo>
                    <a:pt x="0" y="0"/>
                  </a:moveTo>
                  <a:lnTo>
                    <a:pt x="221516" y="0"/>
                  </a:lnTo>
                  <a:lnTo>
                    <a:pt x="221516" y="100658"/>
                  </a:lnTo>
                  <a:lnTo>
                    <a:pt x="0" y="100658"/>
                  </a:lnTo>
                  <a:close/>
                </a:path>
              </a:pathLst>
            </a:custGeom>
            <a:solidFill>
              <a:srgbClr val="84F9A8"/>
            </a:solidFill>
            <a:ln>
              <a:noFill/>
            </a:ln>
          </p:spPr>
        </p:sp>
        <p:sp>
          <p:nvSpPr>
            <p:cNvPr id="671" name="Google Shape;671;p8"/>
            <p:cNvSpPr txBox="1"/>
            <p:nvPr/>
          </p:nvSpPr>
          <p:spPr>
            <a:xfrm>
              <a:off x="0" y="-38100"/>
              <a:ext cx="221516" cy="138758"/>
            </a:xfrm>
            <a:prstGeom prst="rect">
              <a:avLst/>
            </a:prstGeom>
            <a:noFill/>
            <a:ln>
              <a:noFill/>
            </a:ln>
          </p:spPr>
          <p:txBody>
            <a:bodyPr spcFirstLastPara="1" wrap="square" lIns="61350" tIns="61350" rIns="61350" bIns="61350"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sp>
        <p:nvSpPr>
          <p:cNvPr id="672" name="Google Shape;672;p8"/>
          <p:cNvSpPr txBox="1"/>
          <p:nvPr/>
        </p:nvSpPr>
        <p:spPr>
          <a:xfrm>
            <a:off x="11928430" y="6449147"/>
            <a:ext cx="888755" cy="461759"/>
          </a:xfrm>
          <a:prstGeom prst="rect">
            <a:avLst/>
          </a:prstGeom>
          <a:noFill/>
          <a:ln>
            <a:noFill/>
          </a:ln>
        </p:spPr>
        <p:txBody>
          <a:bodyPr spcFirstLastPara="1" wrap="square" lIns="0" tIns="0" rIns="0" bIns="0" anchor="t" anchorCtr="0">
            <a:spAutoFit/>
          </a:bodyPr>
          <a:lstStyle/>
          <a:p>
            <a:pPr marL="0" marR="0" lvl="0" indent="0" algn="r" rtl="0">
              <a:lnSpc>
                <a:spcPct val="120006"/>
              </a:lnSpc>
              <a:spcBef>
                <a:spcPts val="0"/>
              </a:spcBef>
              <a:spcAft>
                <a:spcPts val="0"/>
              </a:spcAft>
              <a:buNone/>
            </a:pPr>
            <a:r>
              <a:rPr lang="en-US" sz="3029" b="1">
                <a:solidFill>
                  <a:srgbClr val="000000"/>
                </a:solidFill>
                <a:latin typeface="Century Gothic"/>
                <a:ea typeface="Century Gothic"/>
                <a:cs typeface="Century Gothic"/>
                <a:sym typeface="Century Gothic"/>
              </a:rPr>
              <a:t>03.</a:t>
            </a:r>
            <a:endParaRPr/>
          </a:p>
        </p:txBody>
      </p:sp>
      <p:sp>
        <p:nvSpPr>
          <p:cNvPr id="673" name="Google Shape;673;p8"/>
          <p:cNvSpPr txBox="1"/>
          <p:nvPr/>
        </p:nvSpPr>
        <p:spPr>
          <a:xfrm>
            <a:off x="13301303" y="7541689"/>
            <a:ext cx="3615725" cy="595691"/>
          </a:xfrm>
          <a:prstGeom prst="rect">
            <a:avLst/>
          </a:prstGeom>
          <a:noFill/>
          <a:ln>
            <a:noFill/>
          </a:ln>
        </p:spPr>
        <p:txBody>
          <a:bodyPr spcFirstLastPara="1" wrap="square" lIns="0" tIns="0" rIns="0" bIns="0" anchor="t" anchorCtr="0">
            <a:spAutoFit/>
          </a:bodyPr>
          <a:lstStyle/>
          <a:p>
            <a:pPr marL="0" marR="0" lvl="0" indent="0" algn="l" rtl="0">
              <a:lnSpc>
                <a:spcPct val="119958"/>
              </a:lnSpc>
              <a:spcBef>
                <a:spcPts val="0"/>
              </a:spcBef>
              <a:spcAft>
                <a:spcPts val="0"/>
              </a:spcAft>
              <a:buNone/>
            </a:pPr>
            <a:r>
              <a:rPr lang="en-US" sz="1919" b="1">
                <a:solidFill>
                  <a:srgbClr val="000000"/>
                </a:solidFill>
                <a:latin typeface="Century Gothic"/>
                <a:ea typeface="Century Gothic"/>
                <a:cs typeface="Century Gothic"/>
                <a:sym typeface="Century Gothic"/>
              </a:rPr>
              <a:t>Supporting community health workers and volunteers.</a:t>
            </a:r>
            <a:endParaRPr/>
          </a:p>
        </p:txBody>
      </p:sp>
      <p:grpSp>
        <p:nvGrpSpPr>
          <p:cNvPr id="674" name="Google Shape;674;p8"/>
          <p:cNvGrpSpPr/>
          <p:nvPr/>
        </p:nvGrpSpPr>
        <p:grpSpPr>
          <a:xfrm>
            <a:off x="11987113" y="7424647"/>
            <a:ext cx="1016017" cy="636437"/>
            <a:chOff x="0" y="-38100"/>
            <a:chExt cx="221516" cy="138758"/>
          </a:xfrm>
        </p:grpSpPr>
        <p:sp>
          <p:nvSpPr>
            <p:cNvPr id="675" name="Google Shape;675;p8"/>
            <p:cNvSpPr/>
            <p:nvPr/>
          </p:nvSpPr>
          <p:spPr>
            <a:xfrm>
              <a:off x="0" y="0"/>
              <a:ext cx="221516" cy="100658"/>
            </a:xfrm>
            <a:custGeom>
              <a:avLst/>
              <a:gdLst/>
              <a:ahLst/>
              <a:cxnLst/>
              <a:rect l="l" t="t" r="r" b="b"/>
              <a:pathLst>
                <a:path w="221516" h="100658" extrusionOk="0">
                  <a:moveTo>
                    <a:pt x="0" y="0"/>
                  </a:moveTo>
                  <a:lnTo>
                    <a:pt x="221516" y="0"/>
                  </a:lnTo>
                  <a:lnTo>
                    <a:pt x="221516" y="100658"/>
                  </a:lnTo>
                  <a:lnTo>
                    <a:pt x="0" y="100658"/>
                  </a:lnTo>
                  <a:close/>
                </a:path>
              </a:pathLst>
            </a:custGeom>
            <a:solidFill>
              <a:srgbClr val="84F9A8"/>
            </a:solidFill>
            <a:ln>
              <a:noFill/>
            </a:ln>
          </p:spPr>
        </p:sp>
        <p:sp>
          <p:nvSpPr>
            <p:cNvPr id="676" name="Google Shape;676;p8"/>
            <p:cNvSpPr txBox="1"/>
            <p:nvPr/>
          </p:nvSpPr>
          <p:spPr>
            <a:xfrm>
              <a:off x="0" y="-38100"/>
              <a:ext cx="221516" cy="138758"/>
            </a:xfrm>
            <a:prstGeom prst="rect">
              <a:avLst/>
            </a:prstGeom>
            <a:noFill/>
            <a:ln>
              <a:noFill/>
            </a:ln>
          </p:spPr>
          <p:txBody>
            <a:bodyPr spcFirstLastPara="1" wrap="square" lIns="61350" tIns="61350" rIns="61350" bIns="61350"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sp>
        <p:nvSpPr>
          <p:cNvPr id="677" name="Google Shape;677;p8"/>
          <p:cNvSpPr txBox="1"/>
          <p:nvPr/>
        </p:nvSpPr>
        <p:spPr>
          <a:xfrm>
            <a:off x="11957772" y="7599399"/>
            <a:ext cx="888755" cy="461759"/>
          </a:xfrm>
          <a:prstGeom prst="rect">
            <a:avLst/>
          </a:prstGeom>
          <a:noFill/>
          <a:ln>
            <a:noFill/>
          </a:ln>
        </p:spPr>
        <p:txBody>
          <a:bodyPr spcFirstLastPara="1" wrap="square" lIns="0" tIns="0" rIns="0" bIns="0" anchor="t" anchorCtr="0">
            <a:spAutoFit/>
          </a:bodyPr>
          <a:lstStyle/>
          <a:p>
            <a:pPr marL="0" marR="0" lvl="0" indent="0" algn="r" rtl="0">
              <a:lnSpc>
                <a:spcPct val="120006"/>
              </a:lnSpc>
              <a:spcBef>
                <a:spcPts val="0"/>
              </a:spcBef>
              <a:spcAft>
                <a:spcPts val="0"/>
              </a:spcAft>
              <a:buNone/>
            </a:pPr>
            <a:r>
              <a:rPr lang="en-US" sz="3029" b="1">
                <a:solidFill>
                  <a:srgbClr val="000000"/>
                </a:solidFill>
                <a:latin typeface="Century Gothic"/>
                <a:ea typeface="Century Gothic"/>
                <a:cs typeface="Century Gothic"/>
                <a:sym typeface="Century Gothic"/>
              </a:rPr>
              <a:t>04.</a:t>
            </a:r>
            <a:endParaRPr/>
          </a:p>
        </p:txBody>
      </p:sp>
      <p:sp>
        <p:nvSpPr>
          <p:cNvPr id="678" name="Google Shape;678;p8"/>
          <p:cNvSpPr txBox="1"/>
          <p:nvPr/>
        </p:nvSpPr>
        <p:spPr>
          <a:xfrm>
            <a:off x="12579775" y="1880317"/>
            <a:ext cx="672362" cy="398466"/>
          </a:xfrm>
          <a:prstGeom prst="rect">
            <a:avLst/>
          </a:prstGeom>
          <a:noFill/>
          <a:ln>
            <a:noFill/>
          </a:ln>
        </p:spPr>
        <p:txBody>
          <a:bodyPr spcFirstLastPara="1" wrap="square" lIns="0" tIns="0" rIns="0" bIns="0" anchor="t" anchorCtr="0">
            <a:spAutoFit/>
          </a:bodyPr>
          <a:lstStyle/>
          <a:p>
            <a:pPr marL="0" marR="0" lvl="0" indent="0" algn="l" rtl="0">
              <a:lnSpc>
                <a:spcPct val="120038"/>
              </a:lnSpc>
              <a:spcBef>
                <a:spcPts val="0"/>
              </a:spcBef>
              <a:spcAft>
                <a:spcPts val="0"/>
              </a:spcAft>
              <a:buNone/>
            </a:pPr>
            <a:r>
              <a:rPr lang="en-US" sz="2625" b="1">
                <a:solidFill>
                  <a:srgbClr val="000000"/>
                </a:solidFill>
                <a:latin typeface="Century Gothic"/>
                <a:ea typeface="Century Gothic"/>
                <a:cs typeface="Century Gothic"/>
                <a:sym typeface="Century Gothic"/>
              </a:rPr>
              <a:t>3/4</a:t>
            </a:r>
            <a:endParaRPr/>
          </a:p>
        </p:txBody>
      </p:sp>
      <p:sp>
        <p:nvSpPr>
          <p:cNvPr id="679" name="Google Shape;679;p8"/>
          <p:cNvSpPr/>
          <p:nvPr/>
        </p:nvSpPr>
        <p:spPr>
          <a:xfrm>
            <a:off x="-89694" y="-50453"/>
            <a:ext cx="5766615" cy="9349115"/>
          </a:xfrm>
          <a:custGeom>
            <a:avLst/>
            <a:gdLst/>
            <a:ahLst/>
            <a:cxnLst/>
            <a:rect l="l" t="t" r="r" b="b"/>
            <a:pathLst>
              <a:path w="956777" h="1551172" extrusionOk="0">
                <a:moveTo>
                  <a:pt x="0" y="0"/>
                </a:moveTo>
                <a:lnTo>
                  <a:pt x="956777" y="0"/>
                </a:lnTo>
                <a:lnTo>
                  <a:pt x="956777" y="1551172"/>
                </a:lnTo>
                <a:lnTo>
                  <a:pt x="0" y="1551172"/>
                </a:lnTo>
                <a:close/>
              </a:path>
            </a:pathLst>
          </a:custGeom>
          <a:blipFill rotWithShape="1">
            <a:blip r:embed="rId3">
              <a:alphaModFix/>
            </a:blip>
            <a:stretch>
              <a:fillRect l="-12335" r="-175881"/>
            </a:stretch>
          </a:blipFill>
          <a:ln>
            <a:noFill/>
          </a:ln>
        </p:spPr>
      </p:sp>
      <p:sp>
        <p:nvSpPr>
          <p:cNvPr id="680" name="Google Shape;680;p8"/>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681" name="Google Shape;681;p8"/>
          <p:cNvSpPr/>
          <p:nvPr/>
        </p:nvSpPr>
        <p:spPr>
          <a:xfrm>
            <a:off x="13667642" y="1418633"/>
            <a:ext cx="4710052" cy="2841285"/>
          </a:xfrm>
          <a:custGeom>
            <a:avLst/>
            <a:gdLst/>
            <a:ahLst/>
            <a:cxnLst/>
            <a:rect l="l" t="t" r="r" b="b"/>
            <a:pathLst>
              <a:path w="781475" h="471416" extrusionOk="0">
                <a:moveTo>
                  <a:pt x="0" y="0"/>
                </a:moveTo>
                <a:lnTo>
                  <a:pt x="781475" y="0"/>
                </a:lnTo>
                <a:lnTo>
                  <a:pt x="781475" y="471416"/>
                </a:lnTo>
                <a:lnTo>
                  <a:pt x="0" y="471416"/>
                </a:lnTo>
                <a:close/>
              </a:path>
            </a:pathLst>
          </a:custGeom>
          <a:blipFill rotWithShape="1">
            <a:blip r:embed="rId5">
              <a:alphaModFix/>
            </a:blip>
            <a:stretch>
              <a:fillRect t="-5255" b="-5254"/>
            </a:stretch>
          </a:blipFill>
          <a:ln>
            <a:noFill/>
          </a:ln>
        </p:spPr>
      </p:sp>
      <p:sp>
        <p:nvSpPr>
          <p:cNvPr id="682" name="Google Shape;682;p8"/>
          <p:cNvSpPr txBox="1"/>
          <p:nvPr/>
        </p:nvSpPr>
        <p:spPr>
          <a:xfrm>
            <a:off x="6444775" y="8529205"/>
            <a:ext cx="11133600" cy="1243200"/>
          </a:xfrm>
          <a:prstGeom prst="rect">
            <a:avLst/>
          </a:prstGeom>
          <a:solidFill>
            <a:schemeClr val="lt2"/>
          </a:solidFill>
          <a:ln>
            <a:noFill/>
          </a:ln>
        </p:spPr>
        <p:txBody>
          <a:bodyPr spcFirstLastPara="1" wrap="square" lIns="92325" tIns="92325" rIns="92325" bIns="92325" anchor="t" anchorCtr="0">
            <a:noAutofit/>
          </a:bodyPr>
          <a:lstStyle/>
          <a:p>
            <a:pPr marL="0" marR="0" lvl="0" indent="0" algn="ctr" rtl="0">
              <a:lnSpc>
                <a:spcPct val="139989"/>
              </a:lnSpc>
              <a:spcBef>
                <a:spcPts val="0"/>
              </a:spcBef>
              <a:spcAft>
                <a:spcPts val="0"/>
              </a:spcAft>
              <a:buNone/>
            </a:pPr>
            <a:r>
              <a:rPr lang="en-US" sz="1818">
                <a:solidFill>
                  <a:srgbClr val="000000"/>
                </a:solidFill>
                <a:latin typeface="Century Gothic"/>
                <a:ea typeface="Century Gothic"/>
                <a:cs typeface="Century Gothic"/>
                <a:sym typeface="Century Gothic"/>
              </a:rPr>
              <a:t>The Local Government often works with Ward Development Committees (WDCs) to decide how to use funds for local health needs. While LGAs by Health Policy are responsible for PHC, PHCOUR enable State Funds an integrated system.</a:t>
            </a:r>
            <a:endParaRPr sz="1818">
              <a:solidFill>
                <a:srgbClr val="000000"/>
              </a:solidFill>
              <a:latin typeface="Century Gothic"/>
              <a:ea typeface="Century Gothic"/>
              <a:cs typeface="Century Gothic"/>
              <a:sym typeface="Century Gothic"/>
            </a:endParaRPr>
          </a:p>
          <a:p>
            <a:pPr marL="0" marR="0" lvl="0" indent="0" algn="ctr" rtl="0">
              <a:lnSpc>
                <a:spcPct val="139989"/>
              </a:lnSpc>
              <a:spcBef>
                <a:spcPts val="0"/>
              </a:spcBef>
              <a:spcAft>
                <a:spcPts val="0"/>
              </a:spcAft>
              <a:buNone/>
            </a:pPr>
            <a:endParaRPr sz="1818">
              <a:latin typeface="Century Gothic"/>
              <a:ea typeface="Century Gothic"/>
              <a:cs typeface="Century Gothic"/>
              <a:sym typeface="Century Gothic"/>
            </a:endParaRPr>
          </a:p>
        </p:txBody>
      </p:sp>
      <p:sp>
        <p:nvSpPr>
          <p:cNvPr id="683" name="Google Shape;683;p8"/>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92</a:t>
            </a:fld>
            <a:endParaRPr sz="1616">
              <a:solidFill>
                <a:schemeClr val="dk1"/>
              </a:solidFill>
            </a:endParaRPr>
          </a:p>
        </p:txBody>
      </p:sp>
      <p:sp>
        <p:nvSpPr>
          <p:cNvPr id="684" name="Google Shape;684;p8"/>
          <p:cNvSpPr txBox="1"/>
          <p:nvPr/>
        </p:nvSpPr>
        <p:spPr>
          <a:xfrm>
            <a:off x="348075" y="9642750"/>
            <a:ext cx="19015800" cy="681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3231">
              <a:solidFill>
                <a:schemeClr val="dk1"/>
              </a:solidFill>
              <a:highlight>
                <a:srgbClr val="FFFF00"/>
              </a:highlight>
              <a:latin typeface="Calibri"/>
              <a:ea typeface="Calibri"/>
              <a:cs typeface="Calibri"/>
              <a:sym typeface="Calibri"/>
            </a:endParaRPr>
          </a:p>
        </p:txBody>
      </p:sp>
      <p:pic>
        <p:nvPicPr>
          <p:cNvPr id="685" name="Google Shape;685;p8"/>
          <p:cNvPicPr preferRelativeResize="0"/>
          <p:nvPr/>
        </p:nvPicPr>
        <p:blipFill rotWithShape="1">
          <a:blip r:embed="rId6">
            <a:alphaModFix/>
          </a:blip>
          <a:srcRect/>
          <a:stretch/>
        </p:blipFill>
        <p:spPr>
          <a:xfrm>
            <a:off x="151067" y="96599"/>
            <a:ext cx="1601533" cy="641178"/>
          </a:xfrm>
          <a:prstGeom prst="rect">
            <a:avLst/>
          </a:prstGeom>
          <a:noFill/>
          <a:ln>
            <a:noFill/>
          </a:ln>
        </p:spPr>
      </p:pic>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Shape 689"/>
        <p:cNvGrpSpPr/>
        <p:nvPr/>
      </p:nvGrpSpPr>
      <p:grpSpPr>
        <a:xfrm>
          <a:off x="0" y="0"/>
          <a:ext cx="0" cy="0"/>
          <a:chOff x="0" y="0"/>
          <a:chExt cx="0" cy="0"/>
        </a:xfrm>
      </p:grpSpPr>
      <p:grpSp>
        <p:nvGrpSpPr>
          <p:cNvPr id="690" name="Google Shape;690;p9"/>
          <p:cNvGrpSpPr/>
          <p:nvPr/>
        </p:nvGrpSpPr>
        <p:grpSpPr>
          <a:xfrm>
            <a:off x="8147680" y="1705567"/>
            <a:ext cx="3415273" cy="800850"/>
            <a:chOff x="0" y="-38100"/>
            <a:chExt cx="744612" cy="174605"/>
          </a:xfrm>
        </p:grpSpPr>
        <p:sp>
          <p:nvSpPr>
            <p:cNvPr id="691" name="Google Shape;691;p9"/>
            <p:cNvSpPr/>
            <p:nvPr/>
          </p:nvSpPr>
          <p:spPr>
            <a:xfrm>
              <a:off x="0" y="0"/>
              <a:ext cx="744612" cy="136505"/>
            </a:xfrm>
            <a:custGeom>
              <a:avLst/>
              <a:gdLst/>
              <a:ahLst/>
              <a:cxnLst/>
              <a:rect l="l" t="t" r="r" b="b"/>
              <a:pathLst>
                <a:path w="744612" h="136505" extrusionOk="0">
                  <a:moveTo>
                    <a:pt x="0" y="0"/>
                  </a:moveTo>
                  <a:lnTo>
                    <a:pt x="744612" y="0"/>
                  </a:lnTo>
                  <a:lnTo>
                    <a:pt x="744612" y="136505"/>
                  </a:lnTo>
                  <a:lnTo>
                    <a:pt x="0" y="136505"/>
                  </a:lnTo>
                  <a:close/>
                </a:path>
              </a:pathLst>
            </a:custGeom>
            <a:solidFill>
              <a:srgbClr val="84F9A8"/>
            </a:solidFill>
            <a:ln>
              <a:noFill/>
            </a:ln>
          </p:spPr>
        </p:sp>
        <p:sp>
          <p:nvSpPr>
            <p:cNvPr id="692" name="Google Shape;692;p9"/>
            <p:cNvSpPr txBox="1"/>
            <p:nvPr/>
          </p:nvSpPr>
          <p:spPr>
            <a:xfrm>
              <a:off x="0" y="-38100"/>
              <a:ext cx="744612" cy="174605"/>
            </a:xfrm>
            <a:prstGeom prst="rect">
              <a:avLst/>
            </a:prstGeom>
            <a:noFill/>
            <a:ln>
              <a:noFill/>
            </a:ln>
          </p:spPr>
          <p:txBody>
            <a:bodyPr spcFirstLastPara="1" wrap="square" lIns="61350" tIns="61350" rIns="61350" bIns="61350"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sp>
        <p:nvSpPr>
          <p:cNvPr id="693" name="Google Shape;693;p9"/>
          <p:cNvSpPr txBox="1"/>
          <p:nvPr/>
        </p:nvSpPr>
        <p:spPr>
          <a:xfrm>
            <a:off x="6386084" y="1166942"/>
            <a:ext cx="6529873" cy="1243182"/>
          </a:xfrm>
          <a:prstGeom prst="rect">
            <a:avLst/>
          </a:prstGeom>
          <a:noFill/>
          <a:ln>
            <a:noFill/>
          </a:ln>
        </p:spPr>
        <p:txBody>
          <a:bodyPr spcFirstLastPara="1" wrap="square" lIns="0" tIns="0" rIns="0" bIns="0" anchor="t" anchorCtr="0">
            <a:spAutoFit/>
          </a:bodyPr>
          <a:lstStyle/>
          <a:p>
            <a:pPr marL="0" marR="0" lvl="0" indent="0" algn="l" rtl="0">
              <a:lnSpc>
                <a:spcPct val="120009"/>
              </a:lnSpc>
              <a:spcBef>
                <a:spcPts val="0"/>
              </a:spcBef>
              <a:spcAft>
                <a:spcPts val="0"/>
              </a:spcAft>
              <a:buNone/>
            </a:pPr>
            <a:r>
              <a:rPr lang="en-US" sz="4038">
                <a:solidFill>
                  <a:srgbClr val="000000"/>
                </a:solidFill>
                <a:latin typeface="Century Gothic"/>
                <a:ea typeface="Century Gothic"/>
                <a:cs typeface="Century Gothic"/>
                <a:sym typeface="Century Gothic"/>
              </a:rPr>
              <a:t>WHERE DOES PHC FUNDING COME FROM?</a:t>
            </a:r>
            <a:endParaRPr/>
          </a:p>
        </p:txBody>
      </p:sp>
      <p:sp>
        <p:nvSpPr>
          <p:cNvPr id="694" name="Google Shape;694;p9"/>
          <p:cNvSpPr txBox="1"/>
          <p:nvPr/>
        </p:nvSpPr>
        <p:spPr>
          <a:xfrm>
            <a:off x="6386083" y="3373710"/>
            <a:ext cx="5939959" cy="384737"/>
          </a:xfrm>
          <a:prstGeom prst="rect">
            <a:avLst/>
          </a:prstGeom>
          <a:noFill/>
          <a:ln>
            <a:noFill/>
          </a:ln>
        </p:spPr>
        <p:txBody>
          <a:bodyPr spcFirstLastPara="1" wrap="square" lIns="0" tIns="0" rIns="0" bIns="0" anchor="t" anchorCtr="0">
            <a:spAutoFit/>
          </a:bodyPr>
          <a:lstStyle/>
          <a:p>
            <a:pPr marL="0" marR="0" lvl="0" indent="0" algn="l" rtl="0">
              <a:lnSpc>
                <a:spcPct val="119960"/>
              </a:lnSpc>
              <a:spcBef>
                <a:spcPts val="0"/>
              </a:spcBef>
              <a:spcAft>
                <a:spcPts val="0"/>
              </a:spcAft>
              <a:buNone/>
            </a:pPr>
            <a:r>
              <a:rPr lang="en-US" sz="2525" b="1">
                <a:solidFill>
                  <a:srgbClr val="186931"/>
                </a:solidFill>
                <a:latin typeface="Century Gothic"/>
                <a:ea typeface="Century Gothic"/>
                <a:cs typeface="Century Gothic"/>
                <a:sym typeface="Century Gothic"/>
              </a:rPr>
              <a:t>Other Source of Funding</a:t>
            </a:r>
            <a:endParaRPr/>
          </a:p>
        </p:txBody>
      </p:sp>
      <p:sp>
        <p:nvSpPr>
          <p:cNvPr id="695" name="Google Shape;695;p9"/>
          <p:cNvSpPr txBox="1"/>
          <p:nvPr/>
        </p:nvSpPr>
        <p:spPr>
          <a:xfrm>
            <a:off x="6232379" y="5348867"/>
            <a:ext cx="5929139" cy="3217188"/>
          </a:xfrm>
          <a:prstGeom prst="rect">
            <a:avLst/>
          </a:prstGeom>
          <a:noFill/>
          <a:ln>
            <a:noFill/>
          </a:ln>
        </p:spPr>
        <p:txBody>
          <a:bodyPr spcFirstLastPara="1" wrap="square" lIns="0" tIns="0" rIns="0" bIns="0" anchor="t" anchorCtr="0">
            <a:spAutoFit/>
          </a:bodyPr>
          <a:lstStyle/>
          <a:p>
            <a:pPr marL="392428" marR="0" lvl="1" indent="-196214" algn="l" rtl="0">
              <a:lnSpc>
                <a:spcPct val="139989"/>
              </a:lnSpc>
              <a:spcBef>
                <a:spcPts val="0"/>
              </a:spcBef>
              <a:spcAft>
                <a:spcPts val="0"/>
              </a:spcAft>
              <a:buClr>
                <a:srgbClr val="000000"/>
              </a:buClr>
              <a:buSzPts val="1818"/>
              <a:buFont typeface="Arial"/>
              <a:buChar char="•"/>
            </a:pPr>
            <a:r>
              <a:rPr lang="en-US" sz="1818" b="0" i="0" u="none" strike="noStrike" cap="none">
                <a:solidFill>
                  <a:srgbClr val="000000"/>
                </a:solidFill>
                <a:latin typeface="Century Gothic"/>
                <a:ea typeface="Century Gothic"/>
                <a:cs typeface="Century Gothic"/>
                <a:sym typeface="Century Gothic"/>
              </a:rPr>
              <a:t>International organizations, NGOs, and private donors provide money, medicines, and equipment to support PHCs.</a:t>
            </a:r>
            <a:endParaRPr/>
          </a:p>
          <a:p>
            <a:pPr marL="0" marR="0" lvl="0" indent="0" algn="l" rtl="0">
              <a:lnSpc>
                <a:spcPct val="139989"/>
              </a:lnSpc>
              <a:spcBef>
                <a:spcPts val="0"/>
              </a:spcBef>
              <a:spcAft>
                <a:spcPts val="0"/>
              </a:spcAft>
              <a:buNone/>
            </a:pPr>
            <a:endParaRPr sz="1818">
              <a:solidFill>
                <a:srgbClr val="000000"/>
              </a:solidFill>
              <a:latin typeface="Century Gothic"/>
              <a:ea typeface="Century Gothic"/>
              <a:cs typeface="Century Gothic"/>
              <a:sym typeface="Century Gothic"/>
            </a:endParaRPr>
          </a:p>
          <a:p>
            <a:pPr marL="392428" marR="0" lvl="1" indent="-196214" algn="l" rtl="0">
              <a:lnSpc>
                <a:spcPct val="139989"/>
              </a:lnSpc>
              <a:spcBef>
                <a:spcPts val="0"/>
              </a:spcBef>
              <a:spcAft>
                <a:spcPts val="0"/>
              </a:spcAft>
              <a:buClr>
                <a:srgbClr val="000000"/>
              </a:buClr>
              <a:buSzPts val="1818"/>
              <a:buFont typeface="Arial"/>
              <a:buChar char="•"/>
            </a:pPr>
            <a:r>
              <a:rPr lang="en-US" sz="1818" b="0" i="0" u="none" strike="noStrike" cap="none">
                <a:solidFill>
                  <a:srgbClr val="000000"/>
                </a:solidFill>
                <a:latin typeface="Century Gothic"/>
                <a:ea typeface="Century Gothic"/>
                <a:cs typeface="Century Gothic"/>
                <a:sym typeface="Century Gothic"/>
              </a:rPr>
              <a:t>Some donors give money for specific programs like immunization, maternal health, or disease control.</a:t>
            </a:r>
            <a:endParaRPr/>
          </a:p>
          <a:p>
            <a:pPr marL="0" marR="0" lvl="0" indent="0" algn="l" rtl="0">
              <a:lnSpc>
                <a:spcPct val="139989"/>
              </a:lnSpc>
              <a:spcBef>
                <a:spcPts val="0"/>
              </a:spcBef>
              <a:spcAft>
                <a:spcPts val="0"/>
              </a:spcAft>
              <a:buNone/>
            </a:pPr>
            <a:endParaRPr sz="1818">
              <a:solidFill>
                <a:srgbClr val="000000"/>
              </a:solidFill>
              <a:latin typeface="Century Gothic"/>
              <a:ea typeface="Century Gothic"/>
              <a:cs typeface="Century Gothic"/>
              <a:sym typeface="Century Gothic"/>
            </a:endParaRPr>
          </a:p>
          <a:p>
            <a:pPr marL="392428" marR="0" lvl="1" indent="-196214" algn="l" rtl="0">
              <a:lnSpc>
                <a:spcPct val="139989"/>
              </a:lnSpc>
              <a:spcBef>
                <a:spcPts val="0"/>
              </a:spcBef>
              <a:spcAft>
                <a:spcPts val="0"/>
              </a:spcAft>
              <a:buClr>
                <a:srgbClr val="000000"/>
              </a:buClr>
              <a:buSzPts val="1818"/>
              <a:buFont typeface="Arial"/>
              <a:buChar char="•"/>
            </a:pPr>
            <a:r>
              <a:rPr lang="en-US" sz="1818" b="0" i="0" u="none" strike="noStrike" cap="none">
                <a:solidFill>
                  <a:srgbClr val="000000"/>
                </a:solidFill>
                <a:latin typeface="Century Gothic"/>
                <a:ea typeface="Century Gothic"/>
                <a:cs typeface="Century Gothic"/>
                <a:sym typeface="Century Gothic"/>
              </a:rPr>
              <a:t>These funds must be used according to the agreements with the donors.</a:t>
            </a:r>
            <a:endParaRPr/>
          </a:p>
        </p:txBody>
      </p:sp>
      <p:sp>
        <p:nvSpPr>
          <p:cNvPr id="696" name="Google Shape;696;p9"/>
          <p:cNvSpPr txBox="1"/>
          <p:nvPr/>
        </p:nvSpPr>
        <p:spPr>
          <a:xfrm>
            <a:off x="7371712" y="4527922"/>
            <a:ext cx="2084245" cy="595691"/>
          </a:xfrm>
          <a:prstGeom prst="rect">
            <a:avLst/>
          </a:prstGeom>
          <a:noFill/>
          <a:ln>
            <a:noFill/>
          </a:ln>
        </p:spPr>
        <p:txBody>
          <a:bodyPr spcFirstLastPara="1" wrap="square" lIns="0" tIns="0" rIns="0" bIns="0" anchor="t" anchorCtr="0">
            <a:spAutoFit/>
          </a:bodyPr>
          <a:lstStyle/>
          <a:p>
            <a:pPr marL="0" marR="0" lvl="0" indent="0" algn="l" rtl="0">
              <a:lnSpc>
                <a:spcPct val="119958"/>
              </a:lnSpc>
              <a:spcBef>
                <a:spcPts val="0"/>
              </a:spcBef>
              <a:spcAft>
                <a:spcPts val="0"/>
              </a:spcAft>
              <a:buNone/>
            </a:pPr>
            <a:r>
              <a:rPr lang="en-US" sz="1919" b="1">
                <a:solidFill>
                  <a:srgbClr val="000000"/>
                </a:solidFill>
                <a:latin typeface="Century Gothic"/>
                <a:ea typeface="Century Gothic"/>
                <a:cs typeface="Century Gothic"/>
                <a:sym typeface="Century Gothic"/>
              </a:rPr>
              <a:t>Donor and Partner Support</a:t>
            </a:r>
            <a:endParaRPr/>
          </a:p>
        </p:txBody>
      </p:sp>
      <p:grpSp>
        <p:nvGrpSpPr>
          <p:cNvPr id="697" name="Google Shape;697;p9"/>
          <p:cNvGrpSpPr/>
          <p:nvPr/>
        </p:nvGrpSpPr>
        <p:grpSpPr>
          <a:xfrm>
            <a:off x="6232378" y="4437257"/>
            <a:ext cx="1016017" cy="636437"/>
            <a:chOff x="0" y="-38100"/>
            <a:chExt cx="221516" cy="138758"/>
          </a:xfrm>
        </p:grpSpPr>
        <p:sp>
          <p:nvSpPr>
            <p:cNvPr id="698" name="Google Shape;698;p9"/>
            <p:cNvSpPr/>
            <p:nvPr/>
          </p:nvSpPr>
          <p:spPr>
            <a:xfrm>
              <a:off x="0" y="0"/>
              <a:ext cx="221516" cy="100658"/>
            </a:xfrm>
            <a:custGeom>
              <a:avLst/>
              <a:gdLst/>
              <a:ahLst/>
              <a:cxnLst/>
              <a:rect l="l" t="t" r="r" b="b"/>
              <a:pathLst>
                <a:path w="221516" h="100658" extrusionOk="0">
                  <a:moveTo>
                    <a:pt x="0" y="0"/>
                  </a:moveTo>
                  <a:lnTo>
                    <a:pt x="221516" y="0"/>
                  </a:lnTo>
                  <a:lnTo>
                    <a:pt x="221516" y="100658"/>
                  </a:lnTo>
                  <a:lnTo>
                    <a:pt x="0" y="100658"/>
                  </a:lnTo>
                  <a:close/>
                </a:path>
              </a:pathLst>
            </a:custGeom>
            <a:solidFill>
              <a:srgbClr val="84F9A8"/>
            </a:solidFill>
            <a:ln>
              <a:noFill/>
            </a:ln>
          </p:spPr>
        </p:sp>
        <p:sp>
          <p:nvSpPr>
            <p:cNvPr id="699" name="Google Shape;699;p9"/>
            <p:cNvSpPr txBox="1"/>
            <p:nvPr/>
          </p:nvSpPr>
          <p:spPr>
            <a:xfrm>
              <a:off x="0" y="-38100"/>
              <a:ext cx="221516" cy="138758"/>
            </a:xfrm>
            <a:prstGeom prst="rect">
              <a:avLst/>
            </a:prstGeom>
            <a:noFill/>
            <a:ln>
              <a:noFill/>
            </a:ln>
          </p:spPr>
          <p:txBody>
            <a:bodyPr spcFirstLastPara="1" wrap="square" lIns="61350" tIns="61350" rIns="61350" bIns="61350"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sp>
        <p:nvSpPr>
          <p:cNvPr id="700" name="Google Shape;700;p9"/>
          <p:cNvSpPr txBox="1"/>
          <p:nvPr/>
        </p:nvSpPr>
        <p:spPr>
          <a:xfrm>
            <a:off x="6203036" y="4612009"/>
            <a:ext cx="888755" cy="461759"/>
          </a:xfrm>
          <a:prstGeom prst="rect">
            <a:avLst/>
          </a:prstGeom>
          <a:noFill/>
          <a:ln>
            <a:noFill/>
          </a:ln>
        </p:spPr>
        <p:txBody>
          <a:bodyPr spcFirstLastPara="1" wrap="square" lIns="0" tIns="0" rIns="0" bIns="0" anchor="t" anchorCtr="0">
            <a:spAutoFit/>
          </a:bodyPr>
          <a:lstStyle/>
          <a:p>
            <a:pPr marL="0" marR="0" lvl="0" indent="0" algn="r" rtl="0">
              <a:lnSpc>
                <a:spcPct val="120006"/>
              </a:lnSpc>
              <a:spcBef>
                <a:spcPts val="0"/>
              </a:spcBef>
              <a:spcAft>
                <a:spcPts val="0"/>
              </a:spcAft>
              <a:buNone/>
            </a:pPr>
            <a:r>
              <a:rPr lang="en-US" sz="3029" b="1">
                <a:solidFill>
                  <a:srgbClr val="000000"/>
                </a:solidFill>
                <a:latin typeface="Century Gothic"/>
                <a:ea typeface="Century Gothic"/>
                <a:cs typeface="Century Gothic"/>
                <a:sym typeface="Century Gothic"/>
              </a:rPr>
              <a:t>01.</a:t>
            </a:r>
            <a:endParaRPr/>
          </a:p>
        </p:txBody>
      </p:sp>
      <p:sp>
        <p:nvSpPr>
          <p:cNvPr id="701" name="Google Shape;701;p9"/>
          <p:cNvSpPr txBox="1"/>
          <p:nvPr/>
        </p:nvSpPr>
        <p:spPr>
          <a:xfrm>
            <a:off x="14344853" y="4773609"/>
            <a:ext cx="3226751" cy="595691"/>
          </a:xfrm>
          <a:prstGeom prst="rect">
            <a:avLst/>
          </a:prstGeom>
          <a:noFill/>
          <a:ln>
            <a:noFill/>
          </a:ln>
        </p:spPr>
        <p:txBody>
          <a:bodyPr spcFirstLastPara="1" wrap="square" lIns="0" tIns="0" rIns="0" bIns="0" anchor="t" anchorCtr="0">
            <a:spAutoFit/>
          </a:bodyPr>
          <a:lstStyle/>
          <a:p>
            <a:pPr marL="0" marR="0" lvl="0" indent="0" algn="l" rtl="0">
              <a:lnSpc>
                <a:spcPct val="119958"/>
              </a:lnSpc>
              <a:spcBef>
                <a:spcPts val="0"/>
              </a:spcBef>
              <a:spcAft>
                <a:spcPts val="0"/>
              </a:spcAft>
              <a:buNone/>
            </a:pPr>
            <a:r>
              <a:rPr lang="en-US" sz="1919" b="1">
                <a:solidFill>
                  <a:srgbClr val="000000"/>
                </a:solidFill>
                <a:latin typeface="Century Gothic"/>
                <a:ea typeface="Century Gothic"/>
                <a:cs typeface="Century Gothic"/>
                <a:sym typeface="Century Gothic"/>
              </a:rPr>
              <a:t>Community Contributions and Insurance Schemes</a:t>
            </a:r>
            <a:endParaRPr/>
          </a:p>
        </p:txBody>
      </p:sp>
      <p:grpSp>
        <p:nvGrpSpPr>
          <p:cNvPr id="702" name="Google Shape;702;p9"/>
          <p:cNvGrpSpPr/>
          <p:nvPr/>
        </p:nvGrpSpPr>
        <p:grpSpPr>
          <a:xfrm>
            <a:off x="13034466" y="4560382"/>
            <a:ext cx="1016017" cy="636437"/>
            <a:chOff x="0" y="-38100"/>
            <a:chExt cx="221516" cy="138758"/>
          </a:xfrm>
        </p:grpSpPr>
        <p:sp>
          <p:nvSpPr>
            <p:cNvPr id="703" name="Google Shape;703;p9"/>
            <p:cNvSpPr/>
            <p:nvPr/>
          </p:nvSpPr>
          <p:spPr>
            <a:xfrm>
              <a:off x="0" y="0"/>
              <a:ext cx="221516" cy="100658"/>
            </a:xfrm>
            <a:custGeom>
              <a:avLst/>
              <a:gdLst/>
              <a:ahLst/>
              <a:cxnLst/>
              <a:rect l="l" t="t" r="r" b="b"/>
              <a:pathLst>
                <a:path w="221516" h="100658" extrusionOk="0">
                  <a:moveTo>
                    <a:pt x="0" y="0"/>
                  </a:moveTo>
                  <a:lnTo>
                    <a:pt x="221516" y="0"/>
                  </a:lnTo>
                  <a:lnTo>
                    <a:pt x="221516" y="100658"/>
                  </a:lnTo>
                  <a:lnTo>
                    <a:pt x="0" y="100658"/>
                  </a:lnTo>
                  <a:close/>
                </a:path>
              </a:pathLst>
            </a:custGeom>
            <a:solidFill>
              <a:srgbClr val="84F9A8"/>
            </a:solidFill>
            <a:ln>
              <a:noFill/>
            </a:ln>
          </p:spPr>
        </p:sp>
        <p:sp>
          <p:nvSpPr>
            <p:cNvPr id="704" name="Google Shape;704;p9"/>
            <p:cNvSpPr txBox="1"/>
            <p:nvPr/>
          </p:nvSpPr>
          <p:spPr>
            <a:xfrm>
              <a:off x="0" y="-38100"/>
              <a:ext cx="221516" cy="138758"/>
            </a:xfrm>
            <a:prstGeom prst="rect">
              <a:avLst/>
            </a:prstGeom>
            <a:noFill/>
            <a:ln>
              <a:noFill/>
            </a:ln>
          </p:spPr>
          <p:txBody>
            <a:bodyPr spcFirstLastPara="1" wrap="square" lIns="61350" tIns="61350" rIns="61350" bIns="61350" anchor="ctr" anchorCtr="0">
              <a:noAutofit/>
            </a:bodyPr>
            <a:lstStyle/>
            <a:p>
              <a:pPr marL="0" marR="0" lvl="0" indent="0" algn="ctr" rtl="0">
                <a:lnSpc>
                  <a:spcPct val="147689"/>
                </a:lnSpc>
                <a:spcBef>
                  <a:spcPts val="0"/>
                </a:spcBef>
                <a:spcAft>
                  <a:spcPts val="0"/>
                </a:spcAft>
                <a:buNone/>
              </a:pPr>
              <a:endParaRPr sz="1818">
                <a:solidFill>
                  <a:srgbClr val="000000"/>
                </a:solidFill>
                <a:latin typeface="Calibri"/>
                <a:ea typeface="Calibri"/>
                <a:cs typeface="Calibri"/>
                <a:sym typeface="Calibri"/>
              </a:endParaRPr>
            </a:p>
          </p:txBody>
        </p:sp>
      </p:grpSp>
      <p:sp>
        <p:nvSpPr>
          <p:cNvPr id="705" name="Google Shape;705;p9"/>
          <p:cNvSpPr txBox="1"/>
          <p:nvPr/>
        </p:nvSpPr>
        <p:spPr>
          <a:xfrm>
            <a:off x="13005124" y="4735134"/>
            <a:ext cx="888755" cy="461759"/>
          </a:xfrm>
          <a:prstGeom prst="rect">
            <a:avLst/>
          </a:prstGeom>
          <a:noFill/>
          <a:ln>
            <a:noFill/>
          </a:ln>
        </p:spPr>
        <p:txBody>
          <a:bodyPr spcFirstLastPara="1" wrap="square" lIns="0" tIns="0" rIns="0" bIns="0" anchor="t" anchorCtr="0">
            <a:spAutoFit/>
          </a:bodyPr>
          <a:lstStyle/>
          <a:p>
            <a:pPr marL="0" marR="0" lvl="0" indent="0" algn="r" rtl="0">
              <a:lnSpc>
                <a:spcPct val="120006"/>
              </a:lnSpc>
              <a:spcBef>
                <a:spcPts val="0"/>
              </a:spcBef>
              <a:spcAft>
                <a:spcPts val="0"/>
              </a:spcAft>
              <a:buNone/>
            </a:pPr>
            <a:r>
              <a:rPr lang="en-US" sz="3029" b="1">
                <a:solidFill>
                  <a:srgbClr val="000000"/>
                </a:solidFill>
                <a:latin typeface="Century Gothic"/>
                <a:ea typeface="Century Gothic"/>
                <a:cs typeface="Century Gothic"/>
                <a:sym typeface="Century Gothic"/>
              </a:rPr>
              <a:t>02.</a:t>
            </a:r>
            <a:endParaRPr/>
          </a:p>
        </p:txBody>
      </p:sp>
      <p:sp>
        <p:nvSpPr>
          <p:cNvPr id="706" name="Google Shape;706;p9"/>
          <p:cNvSpPr txBox="1"/>
          <p:nvPr/>
        </p:nvSpPr>
        <p:spPr>
          <a:xfrm>
            <a:off x="12579775" y="1880317"/>
            <a:ext cx="672362" cy="398466"/>
          </a:xfrm>
          <a:prstGeom prst="rect">
            <a:avLst/>
          </a:prstGeom>
          <a:noFill/>
          <a:ln>
            <a:noFill/>
          </a:ln>
        </p:spPr>
        <p:txBody>
          <a:bodyPr spcFirstLastPara="1" wrap="square" lIns="0" tIns="0" rIns="0" bIns="0" anchor="t" anchorCtr="0">
            <a:spAutoFit/>
          </a:bodyPr>
          <a:lstStyle/>
          <a:p>
            <a:pPr marL="0" marR="0" lvl="0" indent="0" algn="l" rtl="0">
              <a:lnSpc>
                <a:spcPct val="120038"/>
              </a:lnSpc>
              <a:spcBef>
                <a:spcPts val="0"/>
              </a:spcBef>
              <a:spcAft>
                <a:spcPts val="0"/>
              </a:spcAft>
              <a:buNone/>
            </a:pPr>
            <a:r>
              <a:rPr lang="en-US" sz="2625" b="1">
                <a:solidFill>
                  <a:srgbClr val="000000"/>
                </a:solidFill>
                <a:latin typeface="Century Gothic"/>
                <a:ea typeface="Century Gothic"/>
                <a:cs typeface="Century Gothic"/>
                <a:sym typeface="Century Gothic"/>
              </a:rPr>
              <a:t>4/4</a:t>
            </a:r>
            <a:endParaRPr/>
          </a:p>
        </p:txBody>
      </p:sp>
      <p:sp>
        <p:nvSpPr>
          <p:cNvPr id="707" name="Google Shape;707;p9"/>
          <p:cNvSpPr txBox="1"/>
          <p:nvPr/>
        </p:nvSpPr>
        <p:spPr>
          <a:xfrm>
            <a:off x="13058099" y="5528158"/>
            <a:ext cx="4773654" cy="2569697"/>
          </a:xfrm>
          <a:prstGeom prst="rect">
            <a:avLst/>
          </a:prstGeom>
          <a:noFill/>
          <a:ln>
            <a:noFill/>
          </a:ln>
        </p:spPr>
        <p:txBody>
          <a:bodyPr spcFirstLastPara="1" wrap="square" lIns="0" tIns="0" rIns="0" bIns="0" anchor="t" anchorCtr="0">
            <a:spAutoFit/>
          </a:bodyPr>
          <a:lstStyle/>
          <a:p>
            <a:pPr marL="392428" marR="0" lvl="1" indent="-196214" algn="l" rtl="0">
              <a:lnSpc>
                <a:spcPct val="139989"/>
              </a:lnSpc>
              <a:spcBef>
                <a:spcPts val="0"/>
              </a:spcBef>
              <a:spcAft>
                <a:spcPts val="0"/>
              </a:spcAft>
              <a:buClr>
                <a:srgbClr val="000000"/>
              </a:buClr>
              <a:buSzPts val="1818"/>
              <a:buFont typeface="Arial"/>
              <a:buChar char="•"/>
            </a:pPr>
            <a:r>
              <a:rPr lang="en-US" sz="1818" b="0" i="0" u="none" strike="noStrike" cap="none">
                <a:solidFill>
                  <a:srgbClr val="000000"/>
                </a:solidFill>
                <a:latin typeface="Century Gothic"/>
                <a:ea typeface="Century Gothic"/>
                <a:cs typeface="Century Gothic"/>
                <a:sym typeface="Century Gothic"/>
              </a:rPr>
              <a:t>Some PHCs receive money from community health programs or health insurance schemes where patients pay small amounts to get care when needed.</a:t>
            </a:r>
            <a:endParaRPr/>
          </a:p>
          <a:p>
            <a:pPr marL="0" marR="0" lvl="0" indent="0" algn="l" rtl="0">
              <a:lnSpc>
                <a:spcPct val="139989"/>
              </a:lnSpc>
              <a:spcBef>
                <a:spcPts val="0"/>
              </a:spcBef>
              <a:spcAft>
                <a:spcPts val="0"/>
              </a:spcAft>
              <a:buNone/>
            </a:pPr>
            <a:endParaRPr sz="1818">
              <a:solidFill>
                <a:srgbClr val="000000"/>
              </a:solidFill>
              <a:latin typeface="Century Gothic"/>
              <a:ea typeface="Century Gothic"/>
              <a:cs typeface="Century Gothic"/>
              <a:sym typeface="Century Gothic"/>
            </a:endParaRPr>
          </a:p>
          <a:p>
            <a:pPr marL="392428" marR="0" lvl="1" indent="-196214" algn="l" rtl="0">
              <a:lnSpc>
                <a:spcPct val="139989"/>
              </a:lnSpc>
              <a:spcBef>
                <a:spcPts val="0"/>
              </a:spcBef>
              <a:spcAft>
                <a:spcPts val="0"/>
              </a:spcAft>
              <a:buClr>
                <a:srgbClr val="000000"/>
              </a:buClr>
              <a:buSzPts val="1818"/>
              <a:buFont typeface="Arial"/>
              <a:buChar char="•"/>
            </a:pPr>
            <a:r>
              <a:rPr lang="en-US" sz="1818" b="0" i="0" u="none" strike="noStrike" cap="none">
                <a:solidFill>
                  <a:srgbClr val="000000"/>
                </a:solidFill>
                <a:latin typeface="Century Gothic"/>
                <a:ea typeface="Century Gothic"/>
                <a:cs typeface="Century Gothic"/>
                <a:sym typeface="Century Gothic"/>
              </a:rPr>
              <a:t>Other funds may come from services like laboratory tests or consultations.</a:t>
            </a:r>
            <a:endParaRPr/>
          </a:p>
        </p:txBody>
      </p:sp>
      <p:sp>
        <p:nvSpPr>
          <p:cNvPr id="708" name="Google Shape;708;p9"/>
          <p:cNvSpPr/>
          <p:nvPr/>
        </p:nvSpPr>
        <p:spPr>
          <a:xfrm>
            <a:off x="-89694" y="-50453"/>
            <a:ext cx="5766615" cy="9349115"/>
          </a:xfrm>
          <a:custGeom>
            <a:avLst/>
            <a:gdLst/>
            <a:ahLst/>
            <a:cxnLst/>
            <a:rect l="l" t="t" r="r" b="b"/>
            <a:pathLst>
              <a:path w="956777" h="1551172" extrusionOk="0">
                <a:moveTo>
                  <a:pt x="0" y="0"/>
                </a:moveTo>
                <a:lnTo>
                  <a:pt x="956777" y="0"/>
                </a:lnTo>
                <a:lnTo>
                  <a:pt x="956777" y="1551172"/>
                </a:lnTo>
                <a:lnTo>
                  <a:pt x="0" y="1551172"/>
                </a:lnTo>
                <a:close/>
              </a:path>
            </a:pathLst>
          </a:custGeom>
          <a:blipFill rotWithShape="1">
            <a:blip r:embed="rId3">
              <a:alphaModFix/>
            </a:blip>
            <a:stretch>
              <a:fillRect l="-12335" r="-175881"/>
            </a:stretch>
          </a:blipFill>
          <a:ln>
            <a:noFill/>
          </a:ln>
        </p:spPr>
      </p:sp>
      <p:sp>
        <p:nvSpPr>
          <p:cNvPr id="709" name="Google Shape;709;p9"/>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710" name="Google Shape;710;p9"/>
          <p:cNvSpPr/>
          <p:nvPr/>
        </p:nvSpPr>
        <p:spPr>
          <a:xfrm>
            <a:off x="13667642" y="1418633"/>
            <a:ext cx="4710052" cy="2841285"/>
          </a:xfrm>
          <a:custGeom>
            <a:avLst/>
            <a:gdLst/>
            <a:ahLst/>
            <a:cxnLst/>
            <a:rect l="l" t="t" r="r" b="b"/>
            <a:pathLst>
              <a:path w="781475" h="471416" extrusionOk="0">
                <a:moveTo>
                  <a:pt x="0" y="0"/>
                </a:moveTo>
                <a:lnTo>
                  <a:pt x="781475" y="0"/>
                </a:lnTo>
                <a:lnTo>
                  <a:pt x="781475" y="471416"/>
                </a:lnTo>
                <a:lnTo>
                  <a:pt x="0" y="471416"/>
                </a:lnTo>
                <a:close/>
              </a:path>
            </a:pathLst>
          </a:custGeom>
          <a:blipFill rotWithShape="1">
            <a:blip r:embed="rId5">
              <a:alphaModFix/>
            </a:blip>
            <a:stretch>
              <a:fillRect t="-5255" b="-5254"/>
            </a:stretch>
          </a:blipFill>
          <a:ln>
            <a:noFill/>
          </a:ln>
        </p:spPr>
      </p:sp>
      <p:sp>
        <p:nvSpPr>
          <p:cNvPr id="711" name="Google Shape;711;p9"/>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93</a:t>
            </a:fld>
            <a:endParaRPr sz="1616">
              <a:solidFill>
                <a:schemeClr val="dk1"/>
              </a:solidFill>
            </a:endParaRPr>
          </a:p>
        </p:txBody>
      </p:sp>
      <p:pic>
        <p:nvPicPr>
          <p:cNvPr id="712" name="Google Shape;712;p9"/>
          <p:cNvPicPr preferRelativeResize="0"/>
          <p:nvPr/>
        </p:nvPicPr>
        <p:blipFill rotWithShape="1">
          <a:blip r:embed="rId6">
            <a:alphaModFix/>
          </a:blip>
          <a:srcRect/>
          <a:stretch/>
        </p:blipFill>
        <p:spPr>
          <a:xfrm>
            <a:off x="151067" y="96599"/>
            <a:ext cx="1601533" cy="641178"/>
          </a:xfrm>
          <a:prstGeom prst="rect">
            <a:avLst/>
          </a:prstGeom>
          <a:noFill/>
          <a:ln>
            <a:noFill/>
          </a:ln>
        </p:spPr>
      </p:pic>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Shape 716"/>
        <p:cNvGrpSpPr/>
        <p:nvPr/>
      </p:nvGrpSpPr>
      <p:grpSpPr>
        <a:xfrm>
          <a:off x="0" y="0"/>
          <a:ext cx="0" cy="0"/>
          <a:chOff x="0" y="0"/>
          <a:chExt cx="0" cy="0"/>
        </a:xfrm>
      </p:grpSpPr>
      <p:sp>
        <p:nvSpPr>
          <p:cNvPr id="717" name="Google Shape;717;p10"/>
          <p:cNvSpPr/>
          <p:nvPr/>
        </p:nvSpPr>
        <p:spPr>
          <a:xfrm>
            <a:off x="-89694" y="-50453"/>
            <a:ext cx="18467388" cy="10774569"/>
          </a:xfrm>
          <a:custGeom>
            <a:avLst/>
            <a:gdLst/>
            <a:ahLst/>
            <a:cxnLst/>
            <a:rect l="l" t="t" r="r" b="b"/>
            <a:pathLst>
              <a:path w="18288000" h="10669908" extrusionOk="0">
                <a:moveTo>
                  <a:pt x="0" y="0"/>
                </a:moveTo>
                <a:lnTo>
                  <a:pt x="18288000" y="0"/>
                </a:lnTo>
                <a:lnTo>
                  <a:pt x="18288000" y="10669908"/>
                </a:lnTo>
                <a:lnTo>
                  <a:pt x="0" y="10669908"/>
                </a:lnTo>
                <a:lnTo>
                  <a:pt x="0" y="0"/>
                </a:lnTo>
                <a:close/>
              </a:path>
            </a:pathLst>
          </a:custGeom>
          <a:blipFill rotWithShape="1">
            <a:blip r:embed="rId3">
              <a:alphaModFix amt="18999"/>
            </a:blip>
            <a:stretch>
              <a:fillRect t="-4928" b="-9260"/>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718" name="Google Shape;718;p10"/>
          <p:cNvSpPr/>
          <p:nvPr/>
        </p:nvSpPr>
        <p:spPr>
          <a:xfrm>
            <a:off x="10953185" y="-1953045"/>
            <a:ext cx="13093842" cy="13917282"/>
          </a:xfrm>
          <a:custGeom>
            <a:avLst/>
            <a:gdLst/>
            <a:ahLst/>
            <a:cxnLst/>
            <a:rect l="l" t="t" r="r" b="b"/>
            <a:pathLst>
              <a:path w="12966652" h="13782093" extrusionOk="0">
                <a:moveTo>
                  <a:pt x="0" y="0"/>
                </a:moveTo>
                <a:lnTo>
                  <a:pt x="12966652" y="0"/>
                </a:lnTo>
                <a:lnTo>
                  <a:pt x="12966652" y="13782093"/>
                </a:lnTo>
                <a:lnTo>
                  <a:pt x="0" y="13782093"/>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719" name="Google Shape;719;p10"/>
          <p:cNvSpPr/>
          <p:nvPr/>
        </p:nvSpPr>
        <p:spPr>
          <a:xfrm>
            <a:off x="12391356" y="447399"/>
            <a:ext cx="9116434" cy="9116397"/>
          </a:xfrm>
          <a:custGeom>
            <a:avLst/>
            <a:gdLst/>
            <a:ahLst/>
            <a:cxnLst/>
            <a:rect l="l" t="t" r="r" b="b"/>
            <a:pathLst>
              <a:path w="6350000" h="6349975" extrusionOk="0">
                <a:moveTo>
                  <a:pt x="6350000" y="3175025"/>
                </a:moveTo>
                <a:cubicBezTo>
                  <a:pt x="6350000" y="4928451"/>
                  <a:pt x="4928476" y="6349975"/>
                  <a:pt x="3175000" y="6349975"/>
                </a:cubicBezTo>
                <a:cubicBezTo>
                  <a:pt x="1421498" y="6349975"/>
                  <a:pt x="0" y="4928451"/>
                  <a:pt x="0" y="3175025"/>
                </a:cubicBezTo>
                <a:cubicBezTo>
                  <a:pt x="0" y="1421511"/>
                  <a:pt x="1421498" y="0"/>
                  <a:pt x="3175000" y="0"/>
                </a:cubicBezTo>
                <a:cubicBezTo>
                  <a:pt x="4928502" y="0"/>
                  <a:pt x="6350000" y="1421511"/>
                  <a:pt x="6350000" y="3175025"/>
                </a:cubicBezTo>
                <a:close/>
              </a:path>
            </a:pathLst>
          </a:custGeom>
          <a:blipFill rotWithShape="1">
            <a:blip r:embed="rId3">
              <a:alphaModFix/>
            </a:blip>
            <a:stretch>
              <a:fillRect l="-25045" r="-25045"/>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10"/>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sp>
        <p:nvSpPr>
          <p:cNvPr id="721" name="Google Shape;721;p10"/>
          <p:cNvSpPr txBox="1"/>
          <p:nvPr/>
        </p:nvSpPr>
        <p:spPr>
          <a:xfrm>
            <a:off x="949097" y="3859966"/>
            <a:ext cx="8687400" cy="2299694"/>
          </a:xfrm>
          <a:prstGeom prst="rect">
            <a:avLst/>
          </a:prstGeom>
          <a:noFill/>
          <a:ln>
            <a:noFill/>
          </a:ln>
        </p:spPr>
        <p:txBody>
          <a:bodyPr spcFirstLastPara="1" wrap="square" lIns="0" tIns="0" rIns="0" bIns="0" anchor="t" anchorCtr="0">
            <a:spAutoFit/>
          </a:bodyPr>
          <a:lstStyle/>
          <a:p>
            <a:pPr marL="0" marR="0" lvl="0" indent="0" algn="l" rtl="0">
              <a:lnSpc>
                <a:spcPct val="140015"/>
              </a:lnSpc>
              <a:spcBef>
                <a:spcPts val="0"/>
              </a:spcBef>
              <a:spcAft>
                <a:spcPts val="0"/>
              </a:spcAft>
              <a:buNone/>
            </a:pPr>
            <a:r>
              <a:rPr lang="en-US" sz="2554">
                <a:solidFill>
                  <a:srgbClr val="000000"/>
                </a:solidFill>
                <a:latin typeface="Century Gothic"/>
                <a:ea typeface="Century Gothic"/>
                <a:cs typeface="Century Gothic"/>
                <a:sym typeface="Century Gothic"/>
              </a:rPr>
              <a:t>PFMOs are responsible for tracking and protecting PHC funds to ensure they are used correctly. Their work helps prevent missing money, fraud, or misuse. A PFMO’s financial responsibilities involve the proper utilization of funds.</a:t>
            </a:r>
            <a:endParaRPr/>
          </a:p>
        </p:txBody>
      </p:sp>
      <p:sp>
        <p:nvSpPr>
          <p:cNvPr id="722" name="Google Shape;722;p10"/>
          <p:cNvSpPr txBox="1"/>
          <p:nvPr/>
        </p:nvSpPr>
        <p:spPr>
          <a:xfrm>
            <a:off x="949098" y="2330514"/>
            <a:ext cx="8972311" cy="1267916"/>
          </a:xfrm>
          <a:prstGeom prst="rect">
            <a:avLst/>
          </a:prstGeom>
          <a:noFill/>
          <a:ln>
            <a:noFill/>
          </a:ln>
        </p:spPr>
        <p:txBody>
          <a:bodyPr spcFirstLastPara="1" wrap="square" lIns="0" tIns="0" rIns="0" bIns="0" anchor="t" anchorCtr="0">
            <a:spAutoFit/>
          </a:bodyPr>
          <a:lstStyle/>
          <a:p>
            <a:pPr marL="0" marR="0" lvl="0" indent="0" algn="l" rtl="0">
              <a:lnSpc>
                <a:spcPct val="123006"/>
              </a:lnSpc>
              <a:spcBef>
                <a:spcPts val="0"/>
              </a:spcBef>
              <a:spcAft>
                <a:spcPts val="0"/>
              </a:spcAft>
              <a:buNone/>
            </a:pPr>
            <a:r>
              <a:rPr lang="en-US" sz="4038">
                <a:solidFill>
                  <a:srgbClr val="1C5C2B"/>
                </a:solidFill>
                <a:latin typeface="Century Gothic"/>
                <a:ea typeface="Century Gothic"/>
                <a:cs typeface="Century Gothic"/>
                <a:sym typeface="Century Gothic"/>
              </a:rPr>
              <a:t>FUND UTILIZATION AND ACCOUNTABILITY ACROSS PHCs</a:t>
            </a:r>
            <a:endParaRPr/>
          </a:p>
        </p:txBody>
      </p:sp>
      <p:sp>
        <p:nvSpPr>
          <p:cNvPr id="723" name="Google Shape;723;p10"/>
          <p:cNvSpPr txBox="1">
            <a:spLocks noGrp="1"/>
          </p:cNvSpPr>
          <p:nvPr>
            <p:ph type="sldNum" idx="12"/>
          </p:nvPr>
        </p:nvSpPr>
        <p:spPr>
          <a:xfrm>
            <a:off x="16146162" y="9904372"/>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94</a:t>
            </a:fld>
            <a:endParaRPr>
              <a:solidFill>
                <a:schemeClr val="lt1"/>
              </a:solidFill>
            </a:endParaRPr>
          </a:p>
        </p:txBody>
      </p:sp>
      <p:pic>
        <p:nvPicPr>
          <p:cNvPr id="724" name="Google Shape;724;p10"/>
          <p:cNvPicPr preferRelativeResize="0"/>
          <p:nvPr/>
        </p:nvPicPr>
        <p:blipFill rotWithShape="1">
          <a:blip r:embed="rId6">
            <a:alphaModFix/>
          </a:blip>
          <a:srcRect/>
          <a:stretch/>
        </p:blipFill>
        <p:spPr>
          <a:xfrm>
            <a:off x="151067" y="96599"/>
            <a:ext cx="1601533" cy="641178"/>
          </a:xfrm>
          <a:prstGeom prst="rect">
            <a:avLst/>
          </a:prstGeom>
          <a:noFill/>
          <a:ln>
            <a:noFill/>
          </a:ln>
        </p:spPr>
      </p:pic>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Shape 729"/>
        <p:cNvGrpSpPr/>
        <p:nvPr/>
      </p:nvGrpSpPr>
      <p:grpSpPr>
        <a:xfrm>
          <a:off x="0" y="0"/>
          <a:ext cx="0" cy="0"/>
          <a:chOff x="0" y="0"/>
          <a:chExt cx="0" cy="0"/>
        </a:xfrm>
      </p:grpSpPr>
      <p:sp>
        <p:nvSpPr>
          <p:cNvPr id="730" name="Google Shape;730;g351e062781d_0_24"/>
          <p:cNvSpPr txBox="1">
            <a:spLocks noGrp="1"/>
          </p:cNvSpPr>
          <p:nvPr>
            <p:ph type="title"/>
          </p:nvPr>
        </p:nvSpPr>
        <p:spPr>
          <a:xfrm>
            <a:off x="2214155" y="213874"/>
            <a:ext cx="16517700" cy="1054500"/>
          </a:xfrm>
          <a:prstGeom prst="rect">
            <a:avLst/>
          </a:prstGeom>
          <a:noFill/>
          <a:ln>
            <a:noFill/>
          </a:ln>
        </p:spPr>
        <p:txBody>
          <a:bodyPr spcFirstLastPara="1" wrap="square" lIns="137150" tIns="68550" rIns="137150" bIns="68550" anchor="ctr" anchorCtr="0">
            <a:normAutofit/>
          </a:bodyPr>
          <a:lstStyle/>
          <a:p>
            <a:pPr marL="0" lvl="0" indent="0" algn="l" rtl="0">
              <a:lnSpc>
                <a:spcPct val="90000"/>
              </a:lnSpc>
              <a:spcBef>
                <a:spcPts val="0"/>
              </a:spcBef>
              <a:spcAft>
                <a:spcPts val="0"/>
              </a:spcAft>
              <a:buClr>
                <a:srgbClr val="385623"/>
              </a:buClr>
              <a:buSzPts val="4200"/>
              <a:buFont typeface="Arial"/>
              <a:buNone/>
            </a:pPr>
            <a:r>
              <a:rPr lang="en-US" sz="4200" b="1">
                <a:solidFill>
                  <a:srgbClr val="385623"/>
                </a:solidFill>
                <a:latin typeface="Arial"/>
                <a:ea typeface="Arial"/>
                <a:cs typeface="Arial"/>
                <a:sym typeface="Arial"/>
              </a:rPr>
              <a:t> NPHCDA Gateway Financial Flow cycle</a:t>
            </a:r>
            <a:endParaRPr sz="4200">
              <a:solidFill>
                <a:srgbClr val="385623"/>
              </a:solidFill>
            </a:endParaRPr>
          </a:p>
        </p:txBody>
      </p:sp>
      <p:sp>
        <p:nvSpPr>
          <p:cNvPr id="731" name="Google Shape;731;g351e062781d_0_24"/>
          <p:cNvSpPr/>
          <p:nvPr/>
        </p:nvSpPr>
        <p:spPr>
          <a:xfrm>
            <a:off x="14195095" y="4723262"/>
            <a:ext cx="2057400" cy="1920300"/>
          </a:xfrm>
          <a:prstGeom prst="ellipse">
            <a:avLst/>
          </a:prstGeom>
          <a:solidFill>
            <a:srgbClr val="FFFFFF"/>
          </a:solidFill>
          <a:ln w="38100" cap="flat" cmpd="sng">
            <a:solidFill>
              <a:srgbClr val="A8D08C"/>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0" tIns="68550" rIns="0" bIns="0" anchor="t" anchorCtr="0">
            <a:noAutofit/>
          </a:bodyPr>
          <a:lstStyle/>
          <a:p>
            <a:pPr marL="0" marR="0" lvl="0" indent="0" algn="ctr" rtl="0">
              <a:lnSpc>
                <a:spcPct val="100000"/>
              </a:lnSpc>
              <a:spcBef>
                <a:spcPts val="0"/>
              </a:spcBef>
              <a:spcAft>
                <a:spcPts val="0"/>
              </a:spcAft>
              <a:buClr>
                <a:schemeClr val="dk1"/>
              </a:buClr>
              <a:buSzPts val="2100"/>
              <a:buFont typeface="Calibri"/>
              <a:buNone/>
            </a:pPr>
            <a:endParaRPr sz="2100" b="1" i="0" u="none" strike="noStrike" cap="none">
              <a:solidFill>
                <a:srgbClr val="000000"/>
              </a:solidFill>
              <a:latin typeface="Arial"/>
              <a:ea typeface="Arial"/>
              <a:cs typeface="Arial"/>
              <a:sym typeface="Arial"/>
            </a:endParaRPr>
          </a:p>
        </p:txBody>
      </p:sp>
      <p:sp>
        <p:nvSpPr>
          <p:cNvPr id="732" name="Google Shape;732;g351e062781d_0_24"/>
          <p:cNvSpPr/>
          <p:nvPr/>
        </p:nvSpPr>
        <p:spPr>
          <a:xfrm>
            <a:off x="10378454" y="3928129"/>
            <a:ext cx="2057400" cy="1920300"/>
          </a:xfrm>
          <a:prstGeom prst="ellipse">
            <a:avLst/>
          </a:prstGeom>
          <a:solidFill>
            <a:srgbClr val="FFFFFF"/>
          </a:solidFill>
          <a:ln w="38100" cap="flat" cmpd="sng">
            <a:solidFill>
              <a:srgbClr val="A8D08C"/>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0" tIns="68550" rIns="0" bIns="0" anchor="t" anchorCtr="0">
            <a:noAutofit/>
          </a:bodyPr>
          <a:lstStyle/>
          <a:p>
            <a:pPr marL="0" marR="0" lvl="0" indent="0" algn="ctr" rtl="0">
              <a:lnSpc>
                <a:spcPct val="100000"/>
              </a:lnSpc>
              <a:spcBef>
                <a:spcPts val="0"/>
              </a:spcBef>
              <a:spcAft>
                <a:spcPts val="0"/>
              </a:spcAft>
              <a:buClr>
                <a:schemeClr val="dk1"/>
              </a:buClr>
              <a:buSzPts val="2100"/>
              <a:buFont typeface="Calibri"/>
              <a:buNone/>
            </a:pPr>
            <a:endParaRPr sz="2100" b="1" i="0" u="none" strike="noStrike" cap="none">
              <a:solidFill>
                <a:srgbClr val="000000"/>
              </a:solidFill>
              <a:latin typeface="Arial"/>
              <a:ea typeface="Arial"/>
              <a:cs typeface="Arial"/>
              <a:sym typeface="Arial"/>
            </a:endParaRPr>
          </a:p>
        </p:txBody>
      </p:sp>
      <p:sp>
        <p:nvSpPr>
          <p:cNvPr id="733" name="Google Shape;733;g351e062781d_0_24"/>
          <p:cNvSpPr/>
          <p:nvPr/>
        </p:nvSpPr>
        <p:spPr>
          <a:xfrm>
            <a:off x="8386934" y="6393036"/>
            <a:ext cx="2057400" cy="1920300"/>
          </a:xfrm>
          <a:prstGeom prst="ellipse">
            <a:avLst/>
          </a:prstGeom>
          <a:solidFill>
            <a:srgbClr val="FFFFFF"/>
          </a:solidFill>
          <a:ln w="38100" cap="flat" cmpd="sng">
            <a:solidFill>
              <a:srgbClr val="A8D08C"/>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0" tIns="68550" rIns="0" bIns="0" anchor="t" anchorCtr="0">
            <a:noAutofit/>
          </a:bodyPr>
          <a:lstStyle/>
          <a:p>
            <a:pPr marL="0" marR="0" lvl="0" indent="0" algn="ctr" rtl="0">
              <a:lnSpc>
                <a:spcPct val="100000"/>
              </a:lnSpc>
              <a:spcBef>
                <a:spcPts val="0"/>
              </a:spcBef>
              <a:spcAft>
                <a:spcPts val="0"/>
              </a:spcAft>
              <a:buClr>
                <a:schemeClr val="dk1"/>
              </a:buClr>
              <a:buSzPts val="2100"/>
              <a:buFont typeface="Calibri"/>
              <a:buNone/>
            </a:pPr>
            <a:endParaRPr sz="2100" b="1" i="0" u="none" strike="noStrike" cap="none">
              <a:solidFill>
                <a:srgbClr val="000000"/>
              </a:solidFill>
              <a:latin typeface="Arial"/>
              <a:ea typeface="Arial"/>
              <a:cs typeface="Arial"/>
              <a:sym typeface="Arial"/>
            </a:endParaRPr>
          </a:p>
        </p:txBody>
      </p:sp>
      <p:sp>
        <p:nvSpPr>
          <p:cNvPr id="734" name="Google Shape;734;g351e062781d_0_24"/>
          <p:cNvSpPr/>
          <p:nvPr/>
        </p:nvSpPr>
        <p:spPr>
          <a:xfrm>
            <a:off x="12149519" y="7128536"/>
            <a:ext cx="2057400" cy="1920300"/>
          </a:xfrm>
          <a:prstGeom prst="ellipse">
            <a:avLst/>
          </a:prstGeom>
          <a:solidFill>
            <a:srgbClr val="FFFFFF"/>
          </a:solidFill>
          <a:ln w="38100" cap="flat" cmpd="sng">
            <a:solidFill>
              <a:srgbClr val="A8D08C"/>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0" tIns="68550" rIns="0" bIns="0" anchor="t" anchorCtr="0">
            <a:noAutofit/>
          </a:bodyPr>
          <a:lstStyle/>
          <a:p>
            <a:pPr marL="0" marR="0" lvl="0" indent="0" algn="ctr" rtl="0">
              <a:lnSpc>
                <a:spcPct val="100000"/>
              </a:lnSpc>
              <a:spcBef>
                <a:spcPts val="0"/>
              </a:spcBef>
              <a:spcAft>
                <a:spcPts val="0"/>
              </a:spcAft>
              <a:buClr>
                <a:schemeClr val="dk1"/>
              </a:buClr>
              <a:buSzPts val="2100"/>
              <a:buFont typeface="Calibri"/>
              <a:buNone/>
            </a:pPr>
            <a:endParaRPr sz="2100" b="1" i="0" u="none" strike="noStrike" cap="none">
              <a:solidFill>
                <a:srgbClr val="000000"/>
              </a:solidFill>
              <a:latin typeface="Arial"/>
              <a:ea typeface="Arial"/>
              <a:cs typeface="Arial"/>
              <a:sym typeface="Arial"/>
            </a:endParaRPr>
          </a:p>
        </p:txBody>
      </p:sp>
      <p:sp>
        <p:nvSpPr>
          <p:cNvPr id="735" name="Google Shape;735;g351e062781d_0_24"/>
          <p:cNvSpPr txBox="1"/>
          <p:nvPr/>
        </p:nvSpPr>
        <p:spPr>
          <a:xfrm>
            <a:off x="14278098" y="5221520"/>
            <a:ext cx="1950000" cy="1108200"/>
          </a:xfrm>
          <a:prstGeom prst="rect">
            <a:avLst/>
          </a:prstGeom>
          <a:noFill/>
          <a:ln>
            <a:noFill/>
          </a:ln>
        </p:spPr>
        <p:txBody>
          <a:bodyPr spcFirstLastPara="1" wrap="square" lIns="137150" tIns="68550" rIns="137150" bIns="68550" anchor="t" anchorCtr="0">
            <a:spAutoFit/>
          </a:bodyPr>
          <a:lstStyle/>
          <a:p>
            <a:pPr marL="0" marR="0" lvl="0" indent="0" algn="ctr" rtl="0">
              <a:lnSpc>
                <a:spcPct val="100000"/>
              </a:lnSpc>
              <a:spcBef>
                <a:spcPts val="0"/>
              </a:spcBef>
              <a:spcAft>
                <a:spcPts val="0"/>
              </a:spcAft>
              <a:buClr>
                <a:srgbClr val="000000"/>
              </a:buClr>
              <a:buSzPts val="2100"/>
              <a:buFont typeface="Calibri"/>
              <a:buNone/>
            </a:pPr>
            <a:r>
              <a:rPr lang="en-US" sz="2100" b="1" i="0" u="none" strike="noStrike" cap="none">
                <a:solidFill>
                  <a:srgbClr val="000000"/>
                </a:solidFill>
                <a:latin typeface="Calibri"/>
                <a:ea typeface="Calibri"/>
                <a:cs typeface="Calibri"/>
                <a:sym typeface="Calibri"/>
              </a:rPr>
              <a:t>Disbursement to PHCs by SPHCB/A</a:t>
            </a:r>
            <a:endParaRPr sz="2100"/>
          </a:p>
        </p:txBody>
      </p:sp>
      <p:sp>
        <p:nvSpPr>
          <p:cNvPr id="736" name="Google Shape;736;g351e062781d_0_24"/>
          <p:cNvSpPr txBox="1"/>
          <p:nvPr/>
        </p:nvSpPr>
        <p:spPr>
          <a:xfrm>
            <a:off x="10453534" y="4461670"/>
            <a:ext cx="1942800" cy="785100"/>
          </a:xfrm>
          <a:prstGeom prst="rect">
            <a:avLst/>
          </a:prstGeom>
          <a:noFill/>
          <a:ln>
            <a:noFill/>
          </a:ln>
        </p:spPr>
        <p:txBody>
          <a:bodyPr spcFirstLastPara="1" wrap="square" lIns="137150" tIns="68550" rIns="137150" bIns="68550" anchor="t" anchorCtr="0">
            <a:spAutoFit/>
          </a:bodyPr>
          <a:lstStyle/>
          <a:p>
            <a:pPr marL="0" marR="0" lvl="0" indent="0" algn="ctr" rtl="0">
              <a:lnSpc>
                <a:spcPct val="100000"/>
              </a:lnSpc>
              <a:spcBef>
                <a:spcPts val="0"/>
              </a:spcBef>
              <a:spcAft>
                <a:spcPts val="0"/>
              </a:spcAft>
              <a:buClr>
                <a:srgbClr val="000000"/>
              </a:buClr>
              <a:buSzPts val="2100"/>
              <a:buFont typeface="Calibri"/>
              <a:buNone/>
            </a:pPr>
            <a:r>
              <a:rPr lang="en-US" sz="2100" b="1" i="0" u="none" strike="noStrike" cap="none">
                <a:solidFill>
                  <a:srgbClr val="000000"/>
                </a:solidFill>
                <a:latin typeface="Calibri"/>
                <a:ea typeface="Calibri"/>
                <a:cs typeface="Calibri"/>
                <a:sym typeface="Calibri"/>
              </a:rPr>
              <a:t>Quarterly DFF Authorization</a:t>
            </a:r>
            <a:endParaRPr sz="2100"/>
          </a:p>
        </p:txBody>
      </p:sp>
      <p:sp>
        <p:nvSpPr>
          <p:cNvPr id="737" name="Google Shape;737;g351e062781d_0_24"/>
          <p:cNvSpPr txBox="1"/>
          <p:nvPr/>
        </p:nvSpPr>
        <p:spPr>
          <a:xfrm>
            <a:off x="8460197" y="6703523"/>
            <a:ext cx="1959900" cy="1431300"/>
          </a:xfrm>
          <a:prstGeom prst="rect">
            <a:avLst/>
          </a:prstGeom>
          <a:noFill/>
          <a:ln>
            <a:noFill/>
          </a:ln>
        </p:spPr>
        <p:txBody>
          <a:bodyPr spcFirstLastPara="1" wrap="square" lIns="137150" tIns="68550" rIns="137150" bIns="68550" anchor="t" anchorCtr="0">
            <a:spAutoFit/>
          </a:bodyPr>
          <a:lstStyle/>
          <a:p>
            <a:pPr marL="0" marR="0" lvl="0" indent="0" algn="ctr" rtl="0">
              <a:lnSpc>
                <a:spcPct val="100000"/>
              </a:lnSpc>
              <a:spcBef>
                <a:spcPts val="0"/>
              </a:spcBef>
              <a:spcAft>
                <a:spcPts val="0"/>
              </a:spcAft>
              <a:buClr>
                <a:srgbClr val="000000"/>
              </a:buClr>
              <a:buSzPts val="2100"/>
              <a:buFont typeface="Calibri"/>
              <a:buNone/>
            </a:pPr>
            <a:r>
              <a:rPr lang="en-US" sz="2100" b="1" i="0" u="none" strike="noStrike" cap="none">
                <a:solidFill>
                  <a:srgbClr val="000000"/>
                </a:solidFill>
                <a:latin typeface="Calibri"/>
                <a:ea typeface="Calibri"/>
                <a:cs typeface="Calibri"/>
                <a:sym typeface="Calibri"/>
              </a:rPr>
              <a:t>Quarterly Retirement by SPHCB/A to NPHCDA</a:t>
            </a:r>
            <a:endParaRPr sz="2100"/>
          </a:p>
        </p:txBody>
      </p:sp>
      <p:sp>
        <p:nvSpPr>
          <p:cNvPr id="738" name="Google Shape;738;g351e062781d_0_24"/>
          <p:cNvSpPr txBox="1"/>
          <p:nvPr/>
        </p:nvSpPr>
        <p:spPr>
          <a:xfrm>
            <a:off x="12232234" y="7357435"/>
            <a:ext cx="1959900" cy="1431300"/>
          </a:xfrm>
          <a:prstGeom prst="rect">
            <a:avLst/>
          </a:prstGeom>
          <a:noFill/>
          <a:ln>
            <a:noFill/>
          </a:ln>
        </p:spPr>
        <p:txBody>
          <a:bodyPr spcFirstLastPara="1" wrap="square" lIns="137150" tIns="68550" rIns="137150" bIns="68550" anchor="t" anchorCtr="0">
            <a:spAutoFit/>
          </a:bodyPr>
          <a:lstStyle/>
          <a:p>
            <a:pPr marL="0" marR="0" lvl="0" indent="0" algn="ctr" rtl="0">
              <a:lnSpc>
                <a:spcPct val="100000"/>
              </a:lnSpc>
              <a:spcBef>
                <a:spcPts val="0"/>
              </a:spcBef>
              <a:spcAft>
                <a:spcPts val="0"/>
              </a:spcAft>
              <a:buClr>
                <a:srgbClr val="000000"/>
              </a:buClr>
              <a:buSzPts val="2100"/>
              <a:buFont typeface="Calibri"/>
              <a:buNone/>
            </a:pPr>
            <a:r>
              <a:rPr lang="en-US" sz="2100" b="1" i="0" u="none" strike="noStrike" cap="none">
                <a:solidFill>
                  <a:srgbClr val="000000"/>
                </a:solidFill>
                <a:latin typeface="Calibri"/>
                <a:ea typeface="Calibri"/>
                <a:cs typeface="Calibri"/>
                <a:sym typeface="Calibri"/>
              </a:rPr>
              <a:t>Quarterly Retirement by PHCs via LGHA to SPHCB/A</a:t>
            </a:r>
            <a:endParaRPr sz="2100"/>
          </a:p>
        </p:txBody>
      </p:sp>
      <p:sp>
        <p:nvSpPr>
          <p:cNvPr id="739" name="Google Shape;739;g351e062781d_0_24"/>
          <p:cNvSpPr txBox="1"/>
          <p:nvPr/>
        </p:nvSpPr>
        <p:spPr>
          <a:xfrm>
            <a:off x="2721" y="9410238"/>
            <a:ext cx="18283500" cy="845100"/>
          </a:xfrm>
          <a:prstGeom prst="rect">
            <a:avLst/>
          </a:prstGeom>
          <a:solidFill>
            <a:srgbClr val="385623"/>
          </a:solidFill>
          <a:ln>
            <a:noFill/>
          </a:ln>
        </p:spPr>
        <p:txBody>
          <a:bodyPr spcFirstLastPara="1" wrap="square" lIns="137150" tIns="68550" rIns="137150" bIns="68550" anchor="t" anchorCtr="0">
            <a:normAutofit/>
          </a:bodyPr>
          <a:lstStyle/>
          <a:p>
            <a:pPr marL="0" marR="0" lvl="0" indent="0" algn="ctr" rtl="0">
              <a:lnSpc>
                <a:spcPct val="100000"/>
              </a:lnSpc>
              <a:spcBef>
                <a:spcPts val="0"/>
              </a:spcBef>
              <a:spcAft>
                <a:spcPts val="0"/>
              </a:spcAft>
              <a:buClr>
                <a:srgbClr val="FFFFFF"/>
              </a:buClr>
              <a:buSzPts val="3600"/>
              <a:buFont typeface="Arial"/>
              <a:buNone/>
            </a:pPr>
            <a:r>
              <a:rPr lang="en-US" sz="3600" b="0" i="0" u="none" strike="noStrike" cap="none">
                <a:solidFill>
                  <a:srgbClr val="FFFFFF"/>
                </a:solidFill>
                <a:latin typeface="Arial"/>
                <a:ea typeface="Arial"/>
                <a:cs typeface="Arial"/>
                <a:sym typeface="Arial"/>
              </a:rPr>
              <a:t>All submissions are based on standardized formats</a:t>
            </a:r>
            <a:endParaRPr sz="2100"/>
          </a:p>
        </p:txBody>
      </p:sp>
      <p:sp>
        <p:nvSpPr>
          <p:cNvPr id="740" name="Google Shape;740;g351e062781d_0_24"/>
          <p:cNvSpPr/>
          <p:nvPr/>
        </p:nvSpPr>
        <p:spPr>
          <a:xfrm rot="2248002" flipH="1">
            <a:off x="14647033" y="6848023"/>
            <a:ext cx="432023" cy="1295705"/>
          </a:xfrm>
          <a:prstGeom prst="curvedRightArrow">
            <a:avLst>
              <a:gd name="adj1" fmla="val 25000"/>
              <a:gd name="adj2" fmla="val 50000"/>
              <a:gd name="adj3" fmla="val 25000"/>
            </a:avLst>
          </a:prstGeom>
          <a:solidFill>
            <a:srgbClr val="385723"/>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700"/>
              <a:buFont typeface="Calibri"/>
              <a:buNone/>
            </a:pPr>
            <a:endParaRPr sz="2700" b="0" i="0" u="none" strike="noStrike" cap="none">
              <a:solidFill>
                <a:srgbClr val="000000"/>
              </a:solidFill>
              <a:latin typeface="Calibri"/>
              <a:ea typeface="Calibri"/>
              <a:cs typeface="Calibri"/>
              <a:sym typeface="Calibri"/>
            </a:endParaRPr>
          </a:p>
        </p:txBody>
      </p:sp>
      <p:sp>
        <p:nvSpPr>
          <p:cNvPr id="741" name="Google Shape;741;g351e062781d_0_24"/>
          <p:cNvSpPr/>
          <p:nvPr/>
        </p:nvSpPr>
        <p:spPr>
          <a:xfrm>
            <a:off x="1127432" y="1655713"/>
            <a:ext cx="3402000" cy="1263600"/>
          </a:xfrm>
          <a:prstGeom prst="rect">
            <a:avLst/>
          </a:prstGeom>
          <a:solidFill>
            <a:srgbClr val="E1EFD8"/>
          </a:solidFill>
          <a:ln>
            <a:noFill/>
          </a:ln>
        </p:spPr>
        <p:txBody>
          <a:bodyPr spcFirstLastPara="1" wrap="square" lIns="137150" tIns="68550" rIns="137150" bIns="68550" anchor="t" anchorCtr="0">
            <a:noAutofit/>
          </a:bodyPr>
          <a:lstStyle/>
          <a:p>
            <a:pPr marL="0" marR="0" lvl="0" indent="0" algn="l" rtl="0">
              <a:lnSpc>
                <a:spcPct val="107000"/>
              </a:lnSpc>
              <a:spcBef>
                <a:spcPts val="0"/>
              </a:spcBef>
              <a:spcAft>
                <a:spcPts val="0"/>
              </a:spcAft>
              <a:buClr>
                <a:srgbClr val="000000"/>
              </a:buClr>
              <a:buSzPts val="2300"/>
              <a:buFont typeface="Arial"/>
              <a:buNone/>
            </a:pPr>
            <a:r>
              <a:rPr lang="en-US" sz="2300" b="1" i="0" u="none" strike="noStrike" cap="none">
                <a:solidFill>
                  <a:srgbClr val="000000"/>
                </a:solidFill>
                <a:latin typeface="Arial"/>
                <a:ea typeface="Arial"/>
                <a:cs typeface="Arial"/>
                <a:sym typeface="Arial"/>
              </a:rPr>
              <a:t>Disbursement by MOC to Gateways</a:t>
            </a:r>
            <a:endParaRPr sz="2100"/>
          </a:p>
          <a:p>
            <a:pPr marL="0" marR="0" lvl="0" indent="0" algn="l" rtl="0">
              <a:lnSpc>
                <a:spcPct val="107000"/>
              </a:lnSpc>
              <a:spcBef>
                <a:spcPts val="1200"/>
              </a:spcBef>
              <a:spcAft>
                <a:spcPts val="0"/>
              </a:spcAft>
              <a:buClr>
                <a:srgbClr val="000000"/>
              </a:buClr>
              <a:buSzPts val="2300"/>
              <a:buFont typeface="Arial"/>
              <a:buNone/>
            </a:pPr>
            <a:r>
              <a:rPr lang="en-US" sz="2300" b="1" i="0" u="none" strike="noStrike" cap="none">
                <a:solidFill>
                  <a:srgbClr val="000000"/>
                </a:solidFill>
                <a:latin typeface="Arial"/>
                <a:ea typeface="Arial"/>
                <a:cs typeface="Arial"/>
                <a:sym typeface="Arial"/>
              </a:rPr>
              <a:t> </a:t>
            </a:r>
            <a:endParaRPr sz="2300" b="1" i="0" u="none" strike="noStrike" cap="none">
              <a:solidFill>
                <a:srgbClr val="000000"/>
              </a:solidFill>
              <a:latin typeface="Arial"/>
              <a:ea typeface="Arial"/>
              <a:cs typeface="Arial"/>
              <a:sym typeface="Arial"/>
            </a:endParaRPr>
          </a:p>
        </p:txBody>
      </p:sp>
      <p:sp>
        <p:nvSpPr>
          <p:cNvPr id="742" name="Google Shape;742;g351e062781d_0_24"/>
          <p:cNvSpPr/>
          <p:nvPr/>
        </p:nvSpPr>
        <p:spPr>
          <a:xfrm>
            <a:off x="4582561" y="2041238"/>
            <a:ext cx="702000" cy="321600"/>
          </a:xfrm>
          <a:prstGeom prst="rightArrow">
            <a:avLst>
              <a:gd name="adj1" fmla="val 50000"/>
              <a:gd name="adj2" fmla="val 50000"/>
            </a:avLst>
          </a:prstGeom>
          <a:solidFill>
            <a:srgbClr val="385723"/>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700"/>
              <a:buFont typeface="Calibri"/>
              <a:buNone/>
            </a:pPr>
            <a:endParaRPr sz="2700" b="0" i="0" u="none" strike="noStrike" cap="none">
              <a:solidFill>
                <a:srgbClr val="FFFFFF"/>
              </a:solidFill>
              <a:latin typeface="Calibri"/>
              <a:ea typeface="Calibri"/>
              <a:cs typeface="Calibri"/>
              <a:sym typeface="Calibri"/>
            </a:endParaRPr>
          </a:p>
        </p:txBody>
      </p:sp>
      <p:sp>
        <p:nvSpPr>
          <p:cNvPr id="743" name="Google Shape;743;g351e062781d_0_24"/>
          <p:cNvSpPr/>
          <p:nvPr/>
        </p:nvSpPr>
        <p:spPr>
          <a:xfrm>
            <a:off x="5351570" y="1655714"/>
            <a:ext cx="3402000" cy="1263600"/>
          </a:xfrm>
          <a:prstGeom prst="rect">
            <a:avLst/>
          </a:prstGeom>
          <a:solidFill>
            <a:srgbClr val="E1EFD8"/>
          </a:solidFill>
          <a:ln>
            <a:noFill/>
          </a:ln>
        </p:spPr>
        <p:txBody>
          <a:bodyPr spcFirstLastPara="1" wrap="square" lIns="137150" tIns="68550" rIns="137150" bIns="68550" anchor="t" anchorCtr="0">
            <a:noAutofit/>
          </a:bodyPr>
          <a:lstStyle/>
          <a:p>
            <a:pPr marL="0" marR="0" lvl="0" indent="0" algn="l" rtl="0">
              <a:lnSpc>
                <a:spcPct val="107000"/>
              </a:lnSpc>
              <a:spcBef>
                <a:spcPts val="0"/>
              </a:spcBef>
              <a:spcAft>
                <a:spcPts val="0"/>
              </a:spcAft>
              <a:buClr>
                <a:srgbClr val="000000"/>
              </a:buClr>
              <a:buSzPts val="2300"/>
              <a:buFont typeface="Arial"/>
              <a:buNone/>
            </a:pPr>
            <a:r>
              <a:rPr lang="en-US" sz="2300" b="1" i="0" u="none" strike="noStrike" cap="none">
                <a:solidFill>
                  <a:srgbClr val="000000"/>
                </a:solidFill>
                <a:latin typeface="Arial"/>
                <a:ea typeface="Arial"/>
                <a:cs typeface="Arial"/>
                <a:sym typeface="Arial"/>
              </a:rPr>
              <a:t>Disbursement by NPHCDA Gateway to SPHCB/A</a:t>
            </a:r>
            <a:endParaRPr sz="2100"/>
          </a:p>
          <a:p>
            <a:pPr marL="0" marR="0" lvl="0" indent="0" algn="l" rtl="0">
              <a:lnSpc>
                <a:spcPct val="107000"/>
              </a:lnSpc>
              <a:spcBef>
                <a:spcPts val="1200"/>
              </a:spcBef>
              <a:spcAft>
                <a:spcPts val="0"/>
              </a:spcAft>
              <a:buClr>
                <a:srgbClr val="000000"/>
              </a:buClr>
              <a:buSzPts val="2300"/>
              <a:buFont typeface="Arial"/>
              <a:buNone/>
            </a:pPr>
            <a:r>
              <a:rPr lang="en-US" sz="2300" b="1" i="0" u="none" strike="noStrike" cap="none">
                <a:solidFill>
                  <a:srgbClr val="000000"/>
                </a:solidFill>
                <a:latin typeface="Arial"/>
                <a:ea typeface="Arial"/>
                <a:cs typeface="Arial"/>
                <a:sym typeface="Arial"/>
              </a:rPr>
              <a:t> </a:t>
            </a:r>
            <a:endParaRPr sz="2300" b="1" i="0" u="none" strike="noStrike" cap="none">
              <a:solidFill>
                <a:srgbClr val="000000"/>
              </a:solidFill>
              <a:latin typeface="Arial"/>
              <a:ea typeface="Arial"/>
              <a:cs typeface="Arial"/>
              <a:sym typeface="Arial"/>
            </a:endParaRPr>
          </a:p>
        </p:txBody>
      </p:sp>
      <p:sp>
        <p:nvSpPr>
          <p:cNvPr id="744" name="Google Shape;744;g351e062781d_0_24"/>
          <p:cNvSpPr/>
          <p:nvPr/>
        </p:nvSpPr>
        <p:spPr>
          <a:xfrm>
            <a:off x="9575704" y="1655714"/>
            <a:ext cx="3402000" cy="1263600"/>
          </a:xfrm>
          <a:prstGeom prst="rect">
            <a:avLst/>
          </a:prstGeom>
          <a:solidFill>
            <a:srgbClr val="E1EFD8"/>
          </a:solidFill>
          <a:ln>
            <a:noFill/>
          </a:ln>
        </p:spPr>
        <p:txBody>
          <a:bodyPr spcFirstLastPara="1" wrap="square" lIns="137150" tIns="68550" rIns="137150" bIns="68550" anchor="t" anchorCtr="0">
            <a:noAutofit/>
          </a:bodyPr>
          <a:lstStyle/>
          <a:p>
            <a:pPr marL="0" marR="0" lvl="0" indent="0" algn="l" rtl="0">
              <a:lnSpc>
                <a:spcPct val="107000"/>
              </a:lnSpc>
              <a:spcBef>
                <a:spcPts val="0"/>
              </a:spcBef>
              <a:spcAft>
                <a:spcPts val="0"/>
              </a:spcAft>
              <a:buClr>
                <a:srgbClr val="000000"/>
              </a:buClr>
              <a:buSzPts val="2300"/>
              <a:buFont typeface="Arial"/>
              <a:buNone/>
            </a:pPr>
            <a:r>
              <a:rPr lang="en-US" sz="2300" b="1" i="0" u="none" strike="noStrike" cap="none">
                <a:solidFill>
                  <a:srgbClr val="000000"/>
                </a:solidFill>
                <a:latin typeface="Arial"/>
                <a:ea typeface="Arial"/>
                <a:cs typeface="Arial"/>
                <a:sym typeface="Arial"/>
              </a:rPr>
              <a:t>Approval of SPHCB/A annual workplans</a:t>
            </a:r>
            <a:endParaRPr sz="2100"/>
          </a:p>
        </p:txBody>
      </p:sp>
      <p:sp>
        <p:nvSpPr>
          <p:cNvPr id="745" name="Google Shape;745;g351e062781d_0_24"/>
          <p:cNvSpPr/>
          <p:nvPr/>
        </p:nvSpPr>
        <p:spPr>
          <a:xfrm>
            <a:off x="8806706" y="2080994"/>
            <a:ext cx="702000" cy="321600"/>
          </a:xfrm>
          <a:prstGeom prst="rightArrow">
            <a:avLst>
              <a:gd name="adj1" fmla="val 50000"/>
              <a:gd name="adj2" fmla="val 50000"/>
            </a:avLst>
          </a:prstGeom>
          <a:solidFill>
            <a:srgbClr val="385723"/>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700"/>
              <a:buFont typeface="Calibri"/>
              <a:buNone/>
            </a:pPr>
            <a:endParaRPr sz="2700" b="0" i="0" u="none" strike="noStrike" cap="none">
              <a:solidFill>
                <a:srgbClr val="FFFFFF"/>
              </a:solidFill>
              <a:latin typeface="Calibri"/>
              <a:ea typeface="Calibri"/>
              <a:cs typeface="Calibri"/>
              <a:sym typeface="Calibri"/>
            </a:endParaRPr>
          </a:p>
        </p:txBody>
      </p:sp>
      <p:sp>
        <p:nvSpPr>
          <p:cNvPr id="746" name="Google Shape;746;g351e062781d_0_24"/>
          <p:cNvSpPr/>
          <p:nvPr/>
        </p:nvSpPr>
        <p:spPr>
          <a:xfrm rot="5400000">
            <a:off x="10911976" y="3295482"/>
            <a:ext cx="702000" cy="321600"/>
          </a:xfrm>
          <a:prstGeom prst="rightArrow">
            <a:avLst>
              <a:gd name="adj1" fmla="val 50000"/>
              <a:gd name="adj2" fmla="val 50000"/>
            </a:avLst>
          </a:prstGeom>
          <a:solidFill>
            <a:srgbClr val="385723"/>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700"/>
              <a:buFont typeface="Calibri"/>
              <a:buNone/>
            </a:pPr>
            <a:endParaRPr sz="2700" b="0" i="0" u="none" strike="noStrike" cap="none">
              <a:solidFill>
                <a:srgbClr val="FFFFFF"/>
              </a:solidFill>
              <a:latin typeface="Calibri"/>
              <a:ea typeface="Calibri"/>
              <a:cs typeface="Calibri"/>
              <a:sym typeface="Calibri"/>
            </a:endParaRPr>
          </a:p>
        </p:txBody>
      </p:sp>
      <p:sp>
        <p:nvSpPr>
          <p:cNvPr id="747" name="Google Shape;747;g351e062781d_0_24"/>
          <p:cNvSpPr/>
          <p:nvPr/>
        </p:nvSpPr>
        <p:spPr>
          <a:xfrm>
            <a:off x="1067984" y="5443904"/>
            <a:ext cx="6540000" cy="3704100"/>
          </a:xfrm>
          <a:prstGeom prst="rect">
            <a:avLst/>
          </a:prstGeom>
          <a:solidFill>
            <a:srgbClr val="E1EFD8"/>
          </a:solidFill>
          <a:ln w="9525" cap="flat" cmpd="sng">
            <a:solidFill>
              <a:srgbClr val="385623"/>
            </a:solidFill>
            <a:prstDash val="solid"/>
            <a:round/>
            <a:headEnd type="none" w="sm" len="sm"/>
            <a:tailEnd type="none" w="sm" len="sm"/>
          </a:ln>
        </p:spPr>
        <p:txBody>
          <a:bodyPr spcFirstLastPara="1" wrap="square" lIns="137150" tIns="68550" rIns="137150" bIns="68550" anchor="t" anchorCtr="0">
            <a:noAutofit/>
          </a:bodyPr>
          <a:lstStyle/>
          <a:p>
            <a:pPr marL="431800" marR="0" lvl="0" indent="-431800" algn="l" rtl="0">
              <a:lnSpc>
                <a:spcPct val="107000"/>
              </a:lnSpc>
              <a:spcBef>
                <a:spcPts val="0"/>
              </a:spcBef>
              <a:spcAft>
                <a:spcPts val="0"/>
              </a:spcAft>
              <a:buClr>
                <a:srgbClr val="000000"/>
              </a:buClr>
              <a:buSzPts val="2400"/>
              <a:buFont typeface="Noto Sans Symbols"/>
              <a:buChar char="▪"/>
            </a:pPr>
            <a:r>
              <a:rPr lang="en-US" sz="2400" b="1" i="0" u="none" strike="noStrike" cap="none">
                <a:solidFill>
                  <a:srgbClr val="000000"/>
                </a:solidFill>
                <a:latin typeface="Arial"/>
                <a:ea typeface="Arial"/>
                <a:cs typeface="Arial"/>
                <a:sym typeface="Arial"/>
              </a:rPr>
              <a:t>Successful retirement for due quarters</a:t>
            </a:r>
            <a:endParaRPr sz="2100"/>
          </a:p>
          <a:p>
            <a:pPr marL="431800" marR="0" lvl="0" indent="-431800" algn="l" rtl="0">
              <a:lnSpc>
                <a:spcPct val="107000"/>
              </a:lnSpc>
              <a:spcBef>
                <a:spcPts val="1800"/>
              </a:spcBef>
              <a:spcAft>
                <a:spcPts val="0"/>
              </a:spcAft>
              <a:buClr>
                <a:srgbClr val="000000"/>
              </a:buClr>
              <a:buSzPts val="2400"/>
              <a:buFont typeface="Noto Sans Symbols"/>
              <a:buChar char="▪"/>
            </a:pPr>
            <a:r>
              <a:rPr lang="en-US" sz="2400" b="1" i="0" u="none" strike="noStrike" cap="none">
                <a:solidFill>
                  <a:srgbClr val="000000"/>
                </a:solidFill>
                <a:latin typeface="Arial"/>
                <a:ea typeface="Arial"/>
                <a:cs typeface="Arial"/>
                <a:sym typeface="Arial"/>
              </a:rPr>
              <a:t>Submission of quarterly Quality Assessment Result</a:t>
            </a:r>
            <a:endParaRPr sz="2100"/>
          </a:p>
          <a:p>
            <a:pPr marL="431800" marR="0" lvl="0" indent="-431800" algn="l" rtl="0">
              <a:lnSpc>
                <a:spcPct val="107000"/>
              </a:lnSpc>
              <a:spcBef>
                <a:spcPts val="1800"/>
              </a:spcBef>
              <a:spcAft>
                <a:spcPts val="0"/>
              </a:spcAft>
              <a:buClr>
                <a:srgbClr val="000000"/>
              </a:buClr>
              <a:buSzPts val="2400"/>
              <a:buFont typeface="Noto Sans Symbols"/>
              <a:buChar char="▪"/>
            </a:pPr>
            <a:r>
              <a:rPr lang="en-US" sz="2400" b="1" i="0" u="none" strike="noStrike" cap="none">
                <a:solidFill>
                  <a:srgbClr val="000000"/>
                </a:solidFill>
                <a:latin typeface="Arial"/>
                <a:ea typeface="Arial"/>
                <a:cs typeface="Arial"/>
                <a:sym typeface="Arial"/>
              </a:rPr>
              <a:t>Submission of quarterly program reports</a:t>
            </a:r>
            <a:endParaRPr sz="2100"/>
          </a:p>
          <a:p>
            <a:pPr marL="431800" marR="0" lvl="0" indent="-431800" algn="l" rtl="0">
              <a:lnSpc>
                <a:spcPct val="107000"/>
              </a:lnSpc>
              <a:spcBef>
                <a:spcPts val="1800"/>
              </a:spcBef>
              <a:spcAft>
                <a:spcPts val="0"/>
              </a:spcAft>
              <a:buClr>
                <a:srgbClr val="000000"/>
              </a:buClr>
              <a:buSzPts val="2400"/>
              <a:buFont typeface="Noto Sans Symbols"/>
              <a:buChar char="▪"/>
            </a:pPr>
            <a:r>
              <a:rPr lang="en-US" sz="2400" b="1" i="0" u="none" strike="noStrike" cap="none">
                <a:solidFill>
                  <a:srgbClr val="000000"/>
                </a:solidFill>
                <a:latin typeface="Arial"/>
                <a:ea typeface="Arial"/>
                <a:cs typeface="Arial"/>
                <a:sym typeface="Arial"/>
              </a:rPr>
              <a:t>Submission of quarterly financial statements</a:t>
            </a:r>
            <a:endParaRPr sz="2100"/>
          </a:p>
        </p:txBody>
      </p:sp>
      <p:sp>
        <p:nvSpPr>
          <p:cNvPr id="748" name="Google Shape;748;g351e062781d_0_24"/>
          <p:cNvSpPr/>
          <p:nvPr/>
        </p:nvSpPr>
        <p:spPr>
          <a:xfrm rot="-4634284" flipH="1">
            <a:off x="13328544" y="4244848"/>
            <a:ext cx="431869" cy="1296324"/>
          </a:xfrm>
          <a:prstGeom prst="curvedRightArrow">
            <a:avLst>
              <a:gd name="adj1" fmla="val 25000"/>
              <a:gd name="adj2" fmla="val 50000"/>
              <a:gd name="adj3" fmla="val 25000"/>
            </a:avLst>
          </a:prstGeom>
          <a:solidFill>
            <a:srgbClr val="385723"/>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700"/>
              <a:buFont typeface="Calibri"/>
              <a:buNone/>
            </a:pPr>
            <a:endParaRPr sz="2700" b="0" i="0" u="none" strike="noStrike" cap="none">
              <a:solidFill>
                <a:srgbClr val="000000"/>
              </a:solidFill>
              <a:latin typeface="Calibri"/>
              <a:ea typeface="Calibri"/>
              <a:cs typeface="Calibri"/>
              <a:sym typeface="Calibri"/>
            </a:endParaRPr>
          </a:p>
        </p:txBody>
      </p:sp>
      <p:sp>
        <p:nvSpPr>
          <p:cNvPr id="749" name="Google Shape;749;g351e062781d_0_24"/>
          <p:cNvSpPr/>
          <p:nvPr/>
        </p:nvSpPr>
        <p:spPr>
          <a:xfrm rot="-9586744" flipH="1">
            <a:off x="9560249" y="4947734"/>
            <a:ext cx="432240" cy="1296054"/>
          </a:xfrm>
          <a:prstGeom prst="curvedRightArrow">
            <a:avLst>
              <a:gd name="adj1" fmla="val 25000"/>
              <a:gd name="adj2" fmla="val 50000"/>
              <a:gd name="adj3" fmla="val 25000"/>
            </a:avLst>
          </a:prstGeom>
          <a:solidFill>
            <a:srgbClr val="385723"/>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700"/>
              <a:buFont typeface="Calibri"/>
              <a:buNone/>
            </a:pPr>
            <a:endParaRPr sz="2700" b="0" i="0" u="none" strike="noStrike" cap="none">
              <a:solidFill>
                <a:srgbClr val="000000"/>
              </a:solidFill>
              <a:latin typeface="Calibri"/>
              <a:ea typeface="Calibri"/>
              <a:cs typeface="Calibri"/>
              <a:sym typeface="Calibri"/>
            </a:endParaRPr>
          </a:p>
        </p:txBody>
      </p:sp>
      <p:sp>
        <p:nvSpPr>
          <p:cNvPr id="750" name="Google Shape;750;g351e062781d_0_24"/>
          <p:cNvSpPr/>
          <p:nvPr/>
        </p:nvSpPr>
        <p:spPr>
          <a:xfrm rot="6733336" flipH="1">
            <a:off x="10947132" y="7553586"/>
            <a:ext cx="432310" cy="1296098"/>
          </a:xfrm>
          <a:prstGeom prst="curvedRightArrow">
            <a:avLst>
              <a:gd name="adj1" fmla="val 25000"/>
              <a:gd name="adj2" fmla="val 50000"/>
              <a:gd name="adj3" fmla="val 25000"/>
            </a:avLst>
          </a:prstGeom>
          <a:solidFill>
            <a:srgbClr val="385723"/>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chemeClr val="lt1"/>
              </a:buClr>
              <a:buSzPts val="2700"/>
              <a:buFont typeface="Calibri"/>
              <a:buNone/>
            </a:pPr>
            <a:endParaRPr sz="2700" b="0" i="0" u="none" strike="noStrike" cap="none">
              <a:solidFill>
                <a:srgbClr val="000000"/>
              </a:solidFill>
              <a:latin typeface="Calibri"/>
              <a:ea typeface="Calibri"/>
              <a:cs typeface="Calibri"/>
              <a:sym typeface="Calibri"/>
            </a:endParaRPr>
          </a:p>
        </p:txBody>
      </p:sp>
      <p:sp>
        <p:nvSpPr>
          <p:cNvPr id="751" name="Google Shape;751;g351e062781d_0_24"/>
          <p:cNvSpPr txBox="1"/>
          <p:nvPr/>
        </p:nvSpPr>
        <p:spPr>
          <a:xfrm>
            <a:off x="1067982" y="4411790"/>
            <a:ext cx="6598800" cy="877200"/>
          </a:xfrm>
          <a:prstGeom prst="rect">
            <a:avLst/>
          </a:prstGeom>
          <a:solidFill>
            <a:srgbClr val="E1EFD8"/>
          </a:solidFill>
          <a:ln w="9525" cap="flat" cmpd="sng">
            <a:solidFill>
              <a:srgbClr val="385623"/>
            </a:solidFill>
            <a:prstDash val="solid"/>
            <a:round/>
            <a:headEnd type="none" w="sm" len="sm"/>
            <a:tailEnd type="none" w="sm" len="sm"/>
          </a:ln>
        </p:spPr>
        <p:txBody>
          <a:bodyPr spcFirstLastPara="1" wrap="square" lIns="137150" tIns="68550" rIns="137150" bIns="6855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2400" b="1" i="0" u="none" strike="noStrike" cap="none">
                <a:solidFill>
                  <a:srgbClr val="000000"/>
                </a:solidFill>
                <a:latin typeface="Arial"/>
                <a:ea typeface="Arial"/>
                <a:cs typeface="Arial"/>
                <a:sym typeface="Arial"/>
              </a:rPr>
              <a:t>Conditionalities  for Quarterly  DFF Authorization</a:t>
            </a:r>
            <a:endParaRPr sz="2400" b="1" i="0" u="none" strike="noStrike" cap="none">
              <a:solidFill>
                <a:srgbClr val="000000"/>
              </a:solidFill>
              <a:latin typeface="Arial"/>
              <a:ea typeface="Arial"/>
              <a:cs typeface="Arial"/>
              <a:sym typeface="Arial"/>
            </a:endParaRPr>
          </a:p>
        </p:txBody>
      </p:sp>
      <p:sp>
        <p:nvSpPr>
          <p:cNvPr id="752" name="Google Shape;752;g351e062781d_0_24"/>
          <p:cNvSpPr/>
          <p:nvPr/>
        </p:nvSpPr>
        <p:spPr>
          <a:xfrm>
            <a:off x="16798754" y="220607"/>
            <a:ext cx="1323879" cy="411476"/>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chemeClr val="dk1"/>
              </a:solidFill>
              <a:latin typeface="Calibri"/>
              <a:ea typeface="Calibri"/>
              <a:cs typeface="Calibri"/>
              <a:sym typeface="Calibri"/>
            </a:endParaRPr>
          </a:p>
        </p:txBody>
      </p:sp>
      <p:pic>
        <p:nvPicPr>
          <p:cNvPr id="753" name="Google Shape;753;g351e062781d_0_24"/>
          <p:cNvPicPr preferRelativeResize="0"/>
          <p:nvPr/>
        </p:nvPicPr>
        <p:blipFill rotWithShape="1">
          <a:blip r:embed="rId4">
            <a:alphaModFix/>
          </a:blip>
          <a:srcRect/>
          <a:stretch/>
        </p:blipFill>
        <p:spPr>
          <a:xfrm>
            <a:off x="165367" y="96598"/>
            <a:ext cx="1982534" cy="793713"/>
          </a:xfrm>
          <a:prstGeom prst="rect">
            <a:avLst/>
          </a:prstGeom>
          <a:noFill/>
          <a:ln>
            <a:noFill/>
          </a:ln>
        </p:spPr>
      </p:pic>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show="0">
  <p:cSld>
    <p:spTree>
      <p:nvGrpSpPr>
        <p:cNvPr id="1" name="Shape 757"/>
        <p:cNvGrpSpPr/>
        <p:nvPr/>
      </p:nvGrpSpPr>
      <p:grpSpPr>
        <a:xfrm>
          <a:off x="0" y="0"/>
          <a:ext cx="0" cy="0"/>
          <a:chOff x="0" y="0"/>
          <a:chExt cx="0" cy="0"/>
        </a:xfrm>
      </p:grpSpPr>
      <p:sp>
        <p:nvSpPr>
          <p:cNvPr id="758" name="Google Shape;758;p11"/>
          <p:cNvSpPr txBox="1"/>
          <p:nvPr/>
        </p:nvSpPr>
        <p:spPr>
          <a:xfrm>
            <a:off x="1749396" y="329885"/>
            <a:ext cx="15366449" cy="686152"/>
          </a:xfrm>
          <a:prstGeom prst="rect">
            <a:avLst/>
          </a:prstGeom>
          <a:noFill/>
          <a:ln>
            <a:noFill/>
          </a:ln>
        </p:spPr>
        <p:txBody>
          <a:bodyPr spcFirstLastPara="1" wrap="square" lIns="0" tIns="0" rIns="0" bIns="0" anchor="t" anchorCtr="0">
            <a:spAutoFit/>
          </a:bodyPr>
          <a:lstStyle/>
          <a:p>
            <a:pPr marL="0" marR="0" lvl="0" indent="0" algn="ctr" rtl="0">
              <a:lnSpc>
                <a:spcPct val="140019"/>
              </a:lnSpc>
              <a:spcBef>
                <a:spcPts val="0"/>
              </a:spcBef>
              <a:spcAft>
                <a:spcPts val="0"/>
              </a:spcAft>
              <a:buNone/>
            </a:pPr>
            <a:r>
              <a:rPr lang="en-US" sz="4038">
                <a:solidFill>
                  <a:srgbClr val="1C5C2B"/>
                </a:solidFill>
                <a:latin typeface="Century Gothic"/>
                <a:ea typeface="Century Gothic"/>
                <a:cs typeface="Century Gothic"/>
                <a:sym typeface="Century Gothic"/>
              </a:rPr>
              <a:t>WHAT IS PHC FUNDING SUPPOSED TO BE USED FOR?</a:t>
            </a:r>
            <a:endParaRPr/>
          </a:p>
        </p:txBody>
      </p:sp>
      <p:sp>
        <p:nvSpPr>
          <p:cNvPr id="759" name="Google Shape;759;p11"/>
          <p:cNvSpPr/>
          <p:nvPr/>
        </p:nvSpPr>
        <p:spPr>
          <a:xfrm>
            <a:off x="16784454" y="220607"/>
            <a:ext cx="1323628" cy="411398"/>
          </a:xfrm>
          <a:custGeom>
            <a:avLst/>
            <a:gdLst/>
            <a:ahLst/>
            <a:cxnLst/>
            <a:rect l="l" t="t" r="r" b="b"/>
            <a:pathLst>
              <a:path w="1310771" h="407402" extrusionOk="0">
                <a:moveTo>
                  <a:pt x="0" y="0"/>
                </a:moveTo>
                <a:lnTo>
                  <a:pt x="1310771" y="0"/>
                </a:lnTo>
                <a:lnTo>
                  <a:pt x="1310771" y="407402"/>
                </a:lnTo>
                <a:lnTo>
                  <a:pt x="0" y="40740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nvGrpSpPr>
          <p:cNvPr id="760" name="Google Shape;760;p11"/>
          <p:cNvGrpSpPr/>
          <p:nvPr/>
        </p:nvGrpSpPr>
        <p:grpSpPr>
          <a:xfrm>
            <a:off x="180630" y="2991622"/>
            <a:ext cx="3070333" cy="4971348"/>
            <a:chOff x="267696" y="3012525"/>
            <a:chExt cx="3040509" cy="4923058"/>
          </a:xfrm>
        </p:grpSpPr>
        <p:grpSp>
          <p:nvGrpSpPr>
            <p:cNvPr id="761" name="Google Shape;761;p11"/>
            <p:cNvGrpSpPr/>
            <p:nvPr/>
          </p:nvGrpSpPr>
          <p:grpSpPr>
            <a:xfrm>
              <a:off x="488549" y="3012525"/>
              <a:ext cx="2598802" cy="2559820"/>
              <a:chOff x="506188" y="3012525"/>
              <a:chExt cx="2598802" cy="2559820"/>
            </a:xfrm>
          </p:grpSpPr>
          <p:sp>
            <p:nvSpPr>
              <p:cNvPr id="762" name="Google Shape;762;p11"/>
              <p:cNvSpPr/>
              <p:nvPr/>
            </p:nvSpPr>
            <p:spPr>
              <a:xfrm>
                <a:off x="506188" y="3012525"/>
                <a:ext cx="2598802" cy="2559820"/>
              </a:xfrm>
              <a:custGeom>
                <a:avLst/>
                <a:gdLst/>
                <a:ahLst/>
                <a:cxnLst/>
                <a:rect l="l" t="t" r="r" b="b"/>
                <a:pathLst>
                  <a:path w="2598802" h="2559820" extrusionOk="0">
                    <a:moveTo>
                      <a:pt x="0" y="0"/>
                    </a:moveTo>
                    <a:lnTo>
                      <a:pt x="2598802" y="0"/>
                    </a:lnTo>
                    <a:lnTo>
                      <a:pt x="2598802" y="2559820"/>
                    </a:lnTo>
                    <a:lnTo>
                      <a:pt x="0" y="2559820"/>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763" name="Google Shape;763;p11"/>
              <p:cNvSpPr/>
              <p:nvPr/>
            </p:nvSpPr>
            <p:spPr>
              <a:xfrm>
                <a:off x="1095734" y="3460471"/>
                <a:ext cx="1384434" cy="1384434"/>
              </a:xfrm>
              <a:custGeom>
                <a:avLst/>
                <a:gdLst/>
                <a:ahLst/>
                <a:cxnLst/>
                <a:rect l="l" t="t" r="r" b="b"/>
                <a:pathLst>
                  <a:path w="1384434" h="1384434" extrusionOk="0">
                    <a:moveTo>
                      <a:pt x="0" y="0"/>
                    </a:moveTo>
                    <a:lnTo>
                      <a:pt x="1384434" y="0"/>
                    </a:lnTo>
                    <a:lnTo>
                      <a:pt x="1384434" y="1384434"/>
                    </a:lnTo>
                    <a:lnTo>
                      <a:pt x="0" y="1384434"/>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grpSp>
          <p:nvGrpSpPr>
            <p:cNvPr id="764" name="Google Shape;764;p11"/>
            <p:cNvGrpSpPr/>
            <p:nvPr/>
          </p:nvGrpSpPr>
          <p:grpSpPr>
            <a:xfrm>
              <a:off x="267696" y="6081162"/>
              <a:ext cx="3040509" cy="1854421"/>
              <a:chOff x="267696" y="6081162"/>
              <a:chExt cx="3040509" cy="1854421"/>
            </a:xfrm>
          </p:grpSpPr>
          <p:sp>
            <p:nvSpPr>
              <p:cNvPr id="765" name="Google Shape;765;p11"/>
              <p:cNvSpPr txBox="1"/>
              <p:nvPr/>
            </p:nvSpPr>
            <p:spPr>
              <a:xfrm>
                <a:off x="559692" y="6081162"/>
                <a:ext cx="2491795" cy="526959"/>
              </a:xfrm>
              <a:prstGeom prst="rect">
                <a:avLst/>
              </a:prstGeom>
              <a:noFill/>
              <a:ln>
                <a:noFill/>
              </a:ln>
            </p:spPr>
            <p:txBody>
              <a:bodyPr spcFirstLastPara="1" wrap="square" lIns="0" tIns="0" rIns="0" bIns="0" anchor="t" anchorCtr="0">
                <a:spAutoFit/>
              </a:bodyPr>
              <a:lstStyle/>
              <a:p>
                <a:pPr marL="0" marR="0" lvl="0" indent="0" algn="ctr" rtl="0">
                  <a:lnSpc>
                    <a:spcPct val="123094"/>
                  </a:lnSpc>
                  <a:spcBef>
                    <a:spcPts val="0"/>
                  </a:spcBef>
                  <a:spcAft>
                    <a:spcPts val="0"/>
                  </a:spcAft>
                  <a:buNone/>
                </a:pPr>
                <a:r>
                  <a:rPr lang="en-US" sz="1745" b="1">
                    <a:solidFill>
                      <a:srgbClr val="000000"/>
                    </a:solidFill>
                    <a:latin typeface="Century Gothic"/>
                    <a:ea typeface="Century Gothic"/>
                    <a:cs typeface="Century Gothic"/>
                    <a:sym typeface="Century Gothic"/>
                  </a:rPr>
                  <a:t>Paying Staff Salaries and Allowances</a:t>
                </a:r>
                <a:endParaRPr/>
              </a:p>
            </p:txBody>
          </p:sp>
          <p:sp>
            <p:nvSpPr>
              <p:cNvPr id="766" name="Google Shape;766;p11"/>
              <p:cNvSpPr txBox="1"/>
              <p:nvPr/>
            </p:nvSpPr>
            <p:spPr>
              <a:xfrm>
                <a:off x="267696" y="6724674"/>
                <a:ext cx="3040509" cy="1210909"/>
              </a:xfrm>
              <a:prstGeom prst="rect">
                <a:avLst/>
              </a:prstGeom>
              <a:noFill/>
              <a:ln>
                <a:noFill/>
              </a:ln>
            </p:spPr>
            <p:txBody>
              <a:bodyPr spcFirstLastPara="1" wrap="square" lIns="0" tIns="0" rIns="0" bIns="0" anchor="t" anchorCtr="0">
                <a:spAutoFit/>
              </a:bodyPr>
              <a:lstStyle/>
              <a:p>
                <a:pPr marL="0" marR="0" lvl="0" indent="0" algn="ctr" rtl="0">
                  <a:lnSpc>
                    <a:spcPct val="139953"/>
                  </a:lnSpc>
                  <a:spcBef>
                    <a:spcPts val="0"/>
                  </a:spcBef>
                  <a:spcAft>
                    <a:spcPts val="0"/>
                  </a:spcAft>
                  <a:buNone/>
                </a:pPr>
                <a:r>
                  <a:rPr lang="en-US" sz="1717">
                    <a:solidFill>
                      <a:srgbClr val="000000"/>
                    </a:solidFill>
                    <a:latin typeface="Century Gothic"/>
                    <a:ea typeface="Century Gothic"/>
                    <a:cs typeface="Century Gothic"/>
                    <a:sym typeface="Century Gothic"/>
                  </a:rPr>
                  <a:t>To ensure doctors, nurses, midwives, and other health workers are available to care for patients.</a:t>
                </a:r>
                <a:endParaRPr/>
              </a:p>
            </p:txBody>
          </p:sp>
        </p:grpSp>
      </p:grpSp>
      <p:grpSp>
        <p:nvGrpSpPr>
          <p:cNvPr id="767" name="Google Shape;767;p11"/>
          <p:cNvGrpSpPr/>
          <p:nvPr/>
        </p:nvGrpSpPr>
        <p:grpSpPr>
          <a:xfrm>
            <a:off x="3190587" y="4503663"/>
            <a:ext cx="3070333" cy="4704399"/>
            <a:chOff x="3158314" y="4509877"/>
            <a:chExt cx="3040509" cy="4658702"/>
          </a:xfrm>
        </p:grpSpPr>
        <p:grpSp>
          <p:nvGrpSpPr>
            <p:cNvPr id="768" name="Google Shape;768;p11"/>
            <p:cNvGrpSpPr/>
            <p:nvPr/>
          </p:nvGrpSpPr>
          <p:grpSpPr>
            <a:xfrm>
              <a:off x="3379167" y="4509877"/>
              <a:ext cx="2598802" cy="2559820"/>
              <a:chOff x="3234214" y="4509877"/>
              <a:chExt cx="2598802" cy="2559820"/>
            </a:xfrm>
          </p:grpSpPr>
          <p:sp>
            <p:nvSpPr>
              <p:cNvPr id="769" name="Google Shape;769;p11"/>
              <p:cNvSpPr/>
              <p:nvPr/>
            </p:nvSpPr>
            <p:spPr>
              <a:xfrm>
                <a:off x="3234214" y="4509877"/>
                <a:ext cx="2598802" cy="2559820"/>
              </a:xfrm>
              <a:custGeom>
                <a:avLst/>
                <a:gdLst/>
                <a:ahLst/>
                <a:cxnLst/>
                <a:rect l="l" t="t" r="r" b="b"/>
                <a:pathLst>
                  <a:path w="2598802" h="2559820" extrusionOk="0">
                    <a:moveTo>
                      <a:pt x="0" y="0"/>
                    </a:moveTo>
                    <a:lnTo>
                      <a:pt x="2598802" y="0"/>
                    </a:lnTo>
                    <a:lnTo>
                      <a:pt x="2598802" y="2559820"/>
                    </a:lnTo>
                    <a:lnTo>
                      <a:pt x="0" y="2559820"/>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770" name="Google Shape;770;p11"/>
              <p:cNvSpPr/>
              <p:nvPr/>
            </p:nvSpPr>
            <p:spPr>
              <a:xfrm>
                <a:off x="4013395" y="5051185"/>
                <a:ext cx="1329897" cy="1390742"/>
              </a:xfrm>
              <a:custGeom>
                <a:avLst/>
                <a:gdLst/>
                <a:ahLst/>
                <a:cxnLst/>
                <a:rect l="l" t="t" r="r" b="b"/>
                <a:pathLst>
                  <a:path w="1329897" h="1390742" extrusionOk="0">
                    <a:moveTo>
                      <a:pt x="0" y="0"/>
                    </a:moveTo>
                    <a:lnTo>
                      <a:pt x="1329897" y="0"/>
                    </a:lnTo>
                    <a:lnTo>
                      <a:pt x="1329897" y="1390742"/>
                    </a:lnTo>
                    <a:lnTo>
                      <a:pt x="0" y="139074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grpSp>
          <p:nvGrpSpPr>
            <p:cNvPr id="771" name="Google Shape;771;p11"/>
            <p:cNvGrpSpPr/>
            <p:nvPr/>
          </p:nvGrpSpPr>
          <p:grpSpPr>
            <a:xfrm>
              <a:off x="3158314" y="7373563"/>
              <a:ext cx="3040509" cy="1795016"/>
              <a:chOff x="3158314" y="7373563"/>
              <a:chExt cx="3040509" cy="1795016"/>
            </a:xfrm>
          </p:grpSpPr>
          <p:sp>
            <p:nvSpPr>
              <p:cNvPr id="772" name="Google Shape;772;p11"/>
              <p:cNvSpPr txBox="1"/>
              <p:nvPr/>
            </p:nvSpPr>
            <p:spPr>
              <a:xfrm>
                <a:off x="3158314" y="7373563"/>
                <a:ext cx="2750602" cy="526958"/>
              </a:xfrm>
              <a:prstGeom prst="rect">
                <a:avLst/>
              </a:prstGeom>
              <a:noFill/>
              <a:ln>
                <a:noFill/>
              </a:ln>
            </p:spPr>
            <p:txBody>
              <a:bodyPr spcFirstLastPara="1" wrap="square" lIns="0" tIns="0" rIns="0" bIns="0" anchor="t" anchorCtr="0">
                <a:spAutoFit/>
              </a:bodyPr>
              <a:lstStyle/>
              <a:p>
                <a:pPr marL="0" marR="0" lvl="0" indent="0" algn="ctr" rtl="0">
                  <a:lnSpc>
                    <a:spcPct val="123024"/>
                  </a:lnSpc>
                  <a:spcBef>
                    <a:spcPts val="0"/>
                  </a:spcBef>
                  <a:spcAft>
                    <a:spcPts val="0"/>
                  </a:spcAft>
                  <a:buNone/>
                </a:pPr>
                <a:r>
                  <a:rPr lang="en-US" sz="1746" b="1">
                    <a:solidFill>
                      <a:srgbClr val="000000"/>
                    </a:solidFill>
                    <a:latin typeface="Century Gothic"/>
                    <a:ea typeface="Century Gothic"/>
                    <a:cs typeface="Century Gothic"/>
                    <a:sym typeface="Century Gothic"/>
                  </a:rPr>
                  <a:t>Buying Medicines and Medical Supplies</a:t>
                </a:r>
                <a:endParaRPr/>
              </a:p>
            </p:txBody>
          </p:sp>
          <p:sp>
            <p:nvSpPr>
              <p:cNvPr id="773" name="Google Shape;773;p11"/>
              <p:cNvSpPr txBox="1"/>
              <p:nvPr/>
            </p:nvSpPr>
            <p:spPr>
              <a:xfrm>
                <a:off x="3158314" y="7957670"/>
                <a:ext cx="3040509" cy="1210909"/>
              </a:xfrm>
              <a:prstGeom prst="rect">
                <a:avLst/>
              </a:prstGeom>
              <a:noFill/>
              <a:ln>
                <a:noFill/>
              </a:ln>
            </p:spPr>
            <p:txBody>
              <a:bodyPr spcFirstLastPara="1" wrap="square" lIns="0" tIns="0" rIns="0" bIns="0" anchor="t" anchorCtr="0">
                <a:spAutoFit/>
              </a:bodyPr>
              <a:lstStyle/>
              <a:p>
                <a:pPr marL="0" marR="0" lvl="0" indent="0" algn="ctr" rtl="0">
                  <a:lnSpc>
                    <a:spcPct val="139953"/>
                  </a:lnSpc>
                  <a:spcBef>
                    <a:spcPts val="0"/>
                  </a:spcBef>
                  <a:spcAft>
                    <a:spcPts val="0"/>
                  </a:spcAft>
                  <a:buNone/>
                </a:pPr>
                <a:r>
                  <a:rPr lang="en-US" sz="1717">
                    <a:solidFill>
                      <a:srgbClr val="000000"/>
                    </a:solidFill>
                    <a:latin typeface="Century Gothic"/>
                    <a:ea typeface="Century Gothic"/>
                    <a:cs typeface="Century Gothic"/>
                    <a:sym typeface="Century Gothic"/>
                  </a:rPr>
                  <a:t>To keep essential drugs, vaccines, syringes, and bandages available for treatment.</a:t>
                </a:r>
                <a:endParaRPr/>
              </a:p>
            </p:txBody>
          </p:sp>
        </p:grpSp>
      </p:grpSp>
      <p:grpSp>
        <p:nvGrpSpPr>
          <p:cNvPr id="774" name="Google Shape;774;p11"/>
          <p:cNvGrpSpPr/>
          <p:nvPr/>
        </p:nvGrpSpPr>
        <p:grpSpPr>
          <a:xfrm>
            <a:off x="6200544" y="2991622"/>
            <a:ext cx="3070333" cy="4767464"/>
            <a:chOff x="5885948" y="3012525"/>
            <a:chExt cx="3040509" cy="4721154"/>
          </a:xfrm>
        </p:grpSpPr>
        <p:grpSp>
          <p:nvGrpSpPr>
            <p:cNvPr id="775" name="Google Shape;775;p11"/>
            <p:cNvGrpSpPr/>
            <p:nvPr/>
          </p:nvGrpSpPr>
          <p:grpSpPr>
            <a:xfrm>
              <a:off x="6106801" y="3012525"/>
              <a:ext cx="2598802" cy="2559820"/>
              <a:chOff x="5941587" y="3012525"/>
              <a:chExt cx="2598802" cy="2559820"/>
            </a:xfrm>
          </p:grpSpPr>
          <p:sp>
            <p:nvSpPr>
              <p:cNvPr id="776" name="Google Shape;776;p11"/>
              <p:cNvSpPr/>
              <p:nvPr/>
            </p:nvSpPr>
            <p:spPr>
              <a:xfrm>
                <a:off x="5941587" y="3012525"/>
                <a:ext cx="2598802" cy="2559820"/>
              </a:xfrm>
              <a:custGeom>
                <a:avLst/>
                <a:gdLst/>
                <a:ahLst/>
                <a:cxnLst/>
                <a:rect l="l" t="t" r="r" b="b"/>
                <a:pathLst>
                  <a:path w="2598802" h="2559820" extrusionOk="0">
                    <a:moveTo>
                      <a:pt x="0" y="0"/>
                    </a:moveTo>
                    <a:lnTo>
                      <a:pt x="2598802" y="0"/>
                    </a:lnTo>
                    <a:lnTo>
                      <a:pt x="2598802" y="2559820"/>
                    </a:lnTo>
                    <a:lnTo>
                      <a:pt x="0" y="2559820"/>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777" name="Google Shape;777;p11"/>
              <p:cNvSpPr/>
              <p:nvPr/>
            </p:nvSpPr>
            <p:spPr>
              <a:xfrm>
                <a:off x="6554987" y="3416567"/>
                <a:ext cx="1442796" cy="1472241"/>
              </a:xfrm>
              <a:custGeom>
                <a:avLst/>
                <a:gdLst/>
                <a:ahLst/>
                <a:cxnLst/>
                <a:rect l="l" t="t" r="r" b="b"/>
                <a:pathLst>
                  <a:path w="1442796" h="1472241" extrusionOk="0">
                    <a:moveTo>
                      <a:pt x="0" y="0"/>
                    </a:moveTo>
                    <a:lnTo>
                      <a:pt x="1442796" y="0"/>
                    </a:lnTo>
                    <a:lnTo>
                      <a:pt x="1442796" y="1472241"/>
                    </a:lnTo>
                    <a:lnTo>
                      <a:pt x="0" y="1472241"/>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grpSp>
          <p:nvGrpSpPr>
            <p:cNvPr id="778" name="Google Shape;778;p11"/>
            <p:cNvGrpSpPr/>
            <p:nvPr/>
          </p:nvGrpSpPr>
          <p:grpSpPr>
            <a:xfrm>
              <a:off x="5885948" y="5817683"/>
              <a:ext cx="3040509" cy="1915996"/>
              <a:chOff x="5756131" y="5817683"/>
              <a:chExt cx="3040509" cy="1915996"/>
            </a:xfrm>
          </p:grpSpPr>
          <p:sp>
            <p:nvSpPr>
              <p:cNvPr id="779" name="Google Shape;779;p11"/>
              <p:cNvSpPr txBox="1"/>
              <p:nvPr/>
            </p:nvSpPr>
            <p:spPr>
              <a:xfrm>
                <a:off x="6305200" y="5817683"/>
                <a:ext cx="1940977" cy="526958"/>
              </a:xfrm>
              <a:prstGeom prst="rect">
                <a:avLst/>
              </a:prstGeom>
              <a:noFill/>
              <a:ln>
                <a:noFill/>
              </a:ln>
            </p:spPr>
            <p:txBody>
              <a:bodyPr spcFirstLastPara="1" wrap="square" lIns="0" tIns="0" rIns="0" bIns="0" anchor="t" anchorCtr="0">
                <a:spAutoFit/>
              </a:bodyPr>
              <a:lstStyle/>
              <a:p>
                <a:pPr marL="0" marR="0" lvl="0" indent="0" algn="ctr" rtl="0">
                  <a:lnSpc>
                    <a:spcPct val="123024"/>
                  </a:lnSpc>
                  <a:spcBef>
                    <a:spcPts val="0"/>
                  </a:spcBef>
                  <a:spcAft>
                    <a:spcPts val="0"/>
                  </a:spcAft>
                  <a:buNone/>
                </a:pPr>
                <a:r>
                  <a:rPr lang="en-US" sz="1746" b="1">
                    <a:solidFill>
                      <a:srgbClr val="000000"/>
                    </a:solidFill>
                    <a:latin typeface="Century Gothic"/>
                    <a:ea typeface="Century Gothic"/>
                    <a:cs typeface="Century Gothic"/>
                    <a:sym typeface="Century Gothic"/>
                  </a:rPr>
                  <a:t>Maintaining the PHC Facility</a:t>
                </a:r>
                <a:endParaRPr/>
              </a:p>
            </p:txBody>
          </p:sp>
          <p:sp>
            <p:nvSpPr>
              <p:cNvPr id="780" name="Google Shape;780;p11"/>
              <p:cNvSpPr txBox="1"/>
              <p:nvPr/>
            </p:nvSpPr>
            <p:spPr>
              <a:xfrm>
                <a:off x="5756131" y="6522770"/>
                <a:ext cx="3040509" cy="1210909"/>
              </a:xfrm>
              <a:prstGeom prst="rect">
                <a:avLst/>
              </a:prstGeom>
              <a:noFill/>
              <a:ln>
                <a:noFill/>
              </a:ln>
            </p:spPr>
            <p:txBody>
              <a:bodyPr spcFirstLastPara="1" wrap="square" lIns="0" tIns="0" rIns="0" bIns="0" anchor="t" anchorCtr="0">
                <a:spAutoFit/>
              </a:bodyPr>
              <a:lstStyle/>
              <a:p>
                <a:pPr marL="0" marR="0" lvl="0" indent="0" algn="ctr" rtl="0">
                  <a:lnSpc>
                    <a:spcPct val="139953"/>
                  </a:lnSpc>
                  <a:spcBef>
                    <a:spcPts val="0"/>
                  </a:spcBef>
                  <a:spcAft>
                    <a:spcPts val="0"/>
                  </a:spcAft>
                  <a:buNone/>
                </a:pPr>
                <a:r>
                  <a:rPr lang="en-US" sz="1717">
                    <a:solidFill>
                      <a:srgbClr val="000000"/>
                    </a:solidFill>
                    <a:latin typeface="Century Gothic"/>
                    <a:ea typeface="Century Gothic"/>
                    <a:cs typeface="Century Gothic"/>
                    <a:sym typeface="Century Gothic"/>
                  </a:rPr>
                  <a:t>To repair the health facility buildings, buy equipment, and keep the health center clean and safe.</a:t>
                </a:r>
                <a:endParaRPr/>
              </a:p>
            </p:txBody>
          </p:sp>
        </p:grpSp>
      </p:grpSp>
      <p:grpSp>
        <p:nvGrpSpPr>
          <p:cNvPr id="781" name="Google Shape;781;p11"/>
          <p:cNvGrpSpPr/>
          <p:nvPr/>
        </p:nvGrpSpPr>
        <p:grpSpPr>
          <a:xfrm>
            <a:off x="9210501" y="4503663"/>
            <a:ext cx="3070333" cy="4654453"/>
            <a:chOff x="9151491" y="4509877"/>
            <a:chExt cx="3040509" cy="4609241"/>
          </a:xfrm>
        </p:grpSpPr>
        <p:grpSp>
          <p:nvGrpSpPr>
            <p:cNvPr id="782" name="Google Shape;782;p11"/>
            <p:cNvGrpSpPr/>
            <p:nvPr/>
          </p:nvGrpSpPr>
          <p:grpSpPr>
            <a:xfrm>
              <a:off x="9372344" y="4509877"/>
              <a:ext cx="2598802" cy="2559820"/>
              <a:chOff x="8718361" y="4509877"/>
              <a:chExt cx="2598802" cy="2559820"/>
            </a:xfrm>
          </p:grpSpPr>
          <p:sp>
            <p:nvSpPr>
              <p:cNvPr id="783" name="Google Shape;783;p11"/>
              <p:cNvSpPr/>
              <p:nvPr/>
            </p:nvSpPr>
            <p:spPr>
              <a:xfrm>
                <a:off x="8718361" y="4509877"/>
                <a:ext cx="2598802" cy="2559820"/>
              </a:xfrm>
              <a:custGeom>
                <a:avLst/>
                <a:gdLst/>
                <a:ahLst/>
                <a:cxnLst/>
                <a:rect l="l" t="t" r="r" b="b"/>
                <a:pathLst>
                  <a:path w="2598802" h="2559820" extrusionOk="0">
                    <a:moveTo>
                      <a:pt x="0" y="0"/>
                    </a:moveTo>
                    <a:lnTo>
                      <a:pt x="2598802" y="0"/>
                    </a:lnTo>
                    <a:lnTo>
                      <a:pt x="2598802" y="2559820"/>
                    </a:lnTo>
                    <a:lnTo>
                      <a:pt x="0" y="2559820"/>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784" name="Google Shape;784;p11"/>
              <p:cNvSpPr/>
              <p:nvPr/>
            </p:nvSpPr>
            <p:spPr>
              <a:xfrm>
                <a:off x="9206215" y="4907435"/>
                <a:ext cx="1769166" cy="1709457"/>
              </a:xfrm>
              <a:custGeom>
                <a:avLst/>
                <a:gdLst/>
                <a:ahLst/>
                <a:cxnLst/>
                <a:rect l="l" t="t" r="r" b="b"/>
                <a:pathLst>
                  <a:path w="1769166" h="1709457" extrusionOk="0">
                    <a:moveTo>
                      <a:pt x="0" y="0"/>
                    </a:moveTo>
                    <a:lnTo>
                      <a:pt x="1769166" y="0"/>
                    </a:lnTo>
                    <a:lnTo>
                      <a:pt x="1769166" y="1709457"/>
                    </a:lnTo>
                    <a:lnTo>
                      <a:pt x="0" y="1709457"/>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grpSp>
          <p:nvGrpSpPr>
            <p:cNvPr id="785" name="Google Shape;785;p11"/>
            <p:cNvGrpSpPr/>
            <p:nvPr/>
          </p:nvGrpSpPr>
          <p:grpSpPr>
            <a:xfrm>
              <a:off x="9151491" y="7430713"/>
              <a:ext cx="3040509" cy="1688405"/>
              <a:chOff x="8515428" y="7430713"/>
              <a:chExt cx="3040509" cy="1688405"/>
            </a:xfrm>
          </p:grpSpPr>
          <p:sp>
            <p:nvSpPr>
              <p:cNvPr id="786" name="Google Shape;786;p11"/>
              <p:cNvSpPr txBox="1"/>
              <p:nvPr/>
            </p:nvSpPr>
            <p:spPr>
              <a:xfrm>
                <a:off x="8660382" y="7430713"/>
                <a:ext cx="2750602" cy="260183"/>
              </a:xfrm>
              <a:prstGeom prst="rect">
                <a:avLst/>
              </a:prstGeom>
              <a:noFill/>
              <a:ln>
                <a:noFill/>
              </a:ln>
            </p:spPr>
            <p:txBody>
              <a:bodyPr spcFirstLastPara="1" wrap="square" lIns="0" tIns="0" rIns="0" bIns="0" anchor="t" anchorCtr="0">
                <a:spAutoFit/>
              </a:bodyPr>
              <a:lstStyle/>
              <a:p>
                <a:pPr marL="0" marR="0" lvl="0" indent="0" algn="ctr" rtl="0">
                  <a:lnSpc>
                    <a:spcPct val="123024"/>
                  </a:lnSpc>
                  <a:spcBef>
                    <a:spcPts val="0"/>
                  </a:spcBef>
                  <a:spcAft>
                    <a:spcPts val="0"/>
                  </a:spcAft>
                  <a:buNone/>
                </a:pPr>
                <a:r>
                  <a:rPr lang="en-US" sz="1746" b="1">
                    <a:solidFill>
                      <a:srgbClr val="000000"/>
                    </a:solidFill>
                    <a:latin typeface="Century Gothic"/>
                    <a:ea typeface="Century Gothic"/>
                    <a:cs typeface="Century Gothic"/>
                    <a:sym typeface="Century Gothic"/>
                  </a:rPr>
                  <a:t>Providing Health Services</a:t>
                </a:r>
                <a:endParaRPr/>
              </a:p>
            </p:txBody>
          </p:sp>
          <p:sp>
            <p:nvSpPr>
              <p:cNvPr id="787" name="Google Shape;787;p11"/>
              <p:cNvSpPr txBox="1"/>
              <p:nvPr/>
            </p:nvSpPr>
            <p:spPr>
              <a:xfrm>
                <a:off x="8515428" y="7908209"/>
                <a:ext cx="3040509" cy="1210909"/>
              </a:xfrm>
              <a:prstGeom prst="rect">
                <a:avLst/>
              </a:prstGeom>
              <a:noFill/>
              <a:ln>
                <a:noFill/>
              </a:ln>
            </p:spPr>
            <p:txBody>
              <a:bodyPr spcFirstLastPara="1" wrap="square" lIns="0" tIns="0" rIns="0" bIns="0" anchor="t" anchorCtr="0">
                <a:spAutoFit/>
              </a:bodyPr>
              <a:lstStyle/>
              <a:p>
                <a:pPr marL="0" marR="0" lvl="0" indent="0" algn="ctr" rtl="0">
                  <a:lnSpc>
                    <a:spcPct val="139953"/>
                  </a:lnSpc>
                  <a:spcBef>
                    <a:spcPts val="0"/>
                  </a:spcBef>
                  <a:spcAft>
                    <a:spcPts val="0"/>
                  </a:spcAft>
                  <a:buNone/>
                </a:pPr>
                <a:r>
                  <a:rPr lang="en-US" sz="1717">
                    <a:solidFill>
                      <a:srgbClr val="000000"/>
                    </a:solidFill>
                    <a:latin typeface="Century Gothic"/>
                    <a:ea typeface="Century Gothic"/>
                    <a:cs typeface="Century Gothic"/>
                    <a:sym typeface="Century Gothic"/>
                  </a:rPr>
                  <a:t>To support programs like immunization, maternal care, antenatal care, and disease prevention.</a:t>
                </a:r>
                <a:endParaRPr/>
              </a:p>
            </p:txBody>
          </p:sp>
        </p:grpSp>
      </p:grpSp>
      <p:grpSp>
        <p:nvGrpSpPr>
          <p:cNvPr id="788" name="Google Shape;788;p11"/>
          <p:cNvGrpSpPr/>
          <p:nvPr/>
        </p:nvGrpSpPr>
        <p:grpSpPr>
          <a:xfrm>
            <a:off x="12220458" y="2939725"/>
            <a:ext cx="3070333" cy="4508566"/>
            <a:chOff x="12275691" y="2961131"/>
            <a:chExt cx="3040509" cy="4464771"/>
          </a:xfrm>
        </p:grpSpPr>
        <p:grpSp>
          <p:nvGrpSpPr>
            <p:cNvPr id="789" name="Google Shape;789;p11"/>
            <p:cNvGrpSpPr/>
            <p:nvPr/>
          </p:nvGrpSpPr>
          <p:grpSpPr>
            <a:xfrm>
              <a:off x="12496544" y="2961131"/>
              <a:ext cx="2598802" cy="2559820"/>
              <a:chOff x="11410984" y="2961131"/>
              <a:chExt cx="2598802" cy="2559820"/>
            </a:xfrm>
          </p:grpSpPr>
          <p:sp>
            <p:nvSpPr>
              <p:cNvPr id="790" name="Google Shape;790;p11"/>
              <p:cNvSpPr/>
              <p:nvPr/>
            </p:nvSpPr>
            <p:spPr>
              <a:xfrm>
                <a:off x="11410984" y="2961131"/>
                <a:ext cx="2598802" cy="2559820"/>
              </a:xfrm>
              <a:custGeom>
                <a:avLst/>
                <a:gdLst/>
                <a:ahLst/>
                <a:cxnLst/>
                <a:rect l="l" t="t" r="r" b="b"/>
                <a:pathLst>
                  <a:path w="2598802" h="2559820" extrusionOk="0">
                    <a:moveTo>
                      <a:pt x="0" y="0"/>
                    </a:moveTo>
                    <a:lnTo>
                      <a:pt x="2598802" y="0"/>
                    </a:lnTo>
                    <a:lnTo>
                      <a:pt x="2598802" y="2559820"/>
                    </a:lnTo>
                    <a:lnTo>
                      <a:pt x="0" y="2559820"/>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791" name="Google Shape;791;p11"/>
              <p:cNvSpPr/>
              <p:nvPr/>
            </p:nvSpPr>
            <p:spPr>
              <a:xfrm>
                <a:off x="11938152" y="3599680"/>
                <a:ext cx="1594823" cy="1307755"/>
              </a:xfrm>
              <a:custGeom>
                <a:avLst/>
                <a:gdLst/>
                <a:ahLst/>
                <a:cxnLst/>
                <a:rect l="l" t="t" r="r" b="b"/>
                <a:pathLst>
                  <a:path w="1594823" h="1307755" extrusionOk="0">
                    <a:moveTo>
                      <a:pt x="0" y="0"/>
                    </a:moveTo>
                    <a:lnTo>
                      <a:pt x="1594823" y="0"/>
                    </a:lnTo>
                    <a:lnTo>
                      <a:pt x="1594823" y="1307755"/>
                    </a:lnTo>
                    <a:lnTo>
                      <a:pt x="0" y="1307755"/>
                    </a:lnTo>
                    <a:lnTo>
                      <a:pt x="0" y="0"/>
                    </a:lnTo>
                    <a:close/>
                  </a:path>
                </a:pathLst>
              </a:custGeom>
              <a:blipFill rotWithShape="1">
                <a:blip r:embed="rId9">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grpSp>
          <p:nvGrpSpPr>
            <p:cNvPr id="792" name="Google Shape;792;p11"/>
            <p:cNvGrpSpPr/>
            <p:nvPr/>
          </p:nvGrpSpPr>
          <p:grpSpPr>
            <a:xfrm>
              <a:off x="12275691" y="6045274"/>
              <a:ext cx="3040509" cy="1380628"/>
              <a:chOff x="11248310" y="6045274"/>
              <a:chExt cx="3040509" cy="1380628"/>
            </a:xfrm>
          </p:grpSpPr>
          <p:sp>
            <p:nvSpPr>
              <p:cNvPr id="793" name="Google Shape;793;p11"/>
              <p:cNvSpPr txBox="1"/>
              <p:nvPr/>
            </p:nvSpPr>
            <p:spPr>
              <a:xfrm>
                <a:off x="11860088" y="6045274"/>
                <a:ext cx="2283778" cy="526958"/>
              </a:xfrm>
              <a:prstGeom prst="rect">
                <a:avLst/>
              </a:prstGeom>
              <a:noFill/>
              <a:ln>
                <a:noFill/>
              </a:ln>
            </p:spPr>
            <p:txBody>
              <a:bodyPr spcFirstLastPara="1" wrap="square" lIns="0" tIns="0" rIns="0" bIns="0" anchor="t" anchorCtr="0">
                <a:spAutoFit/>
              </a:bodyPr>
              <a:lstStyle/>
              <a:p>
                <a:pPr marL="0" marR="0" lvl="0" indent="0" algn="ctr" rtl="0">
                  <a:lnSpc>
                    <a:spcPct val="123024"/>
                  </a:lnSpc>
                  <a:spcBef>
                    <a:spcPts val="0"/>
                  </a:spcBef>
                  <a:spcAft>
                    <a:spcPts val="0"/>
                  </a:spcAft>
                  <a:buNone/>
                </a:pPr>
                <a:r>
                  <a:rPr lang="en-US" sz="1746" b="1">
                    <a:solidFill>
                      <a:srgbClr val="000000"/>
                    </a:solidFill>
                    <a:latin typeface="Century Gothic"/>
                    <a:ea typeface="Century Gothic"/>
                    <a:cs typeface="Century Gothic"/>
                    <a:sym typeface="Century Gothic"/>
                  </a:rPr>
                  <a:t>Administrative and Utility Costs</a:t>
                </a:r>
                <a:endParaRPr/>
              </a:p>
            </p:txBody>
          </p:sp>
          <p:sp>
            <p:nvSpPr>
              <p:cNvPr id="794" name="Google Shape;794;p11"/>
              <p:cNvSpPr txBox="1"/>
              <p:nvPr/>
            </p:nvSpPr>
            <p:spPr>
              <a:xfrm>
                <a:off x="11248310" y="6522770"/>
                <a:ext cx="3040509" cy="903132"/>
              </a:xfrm>
              <a:prstGeom prst="rect">
                <a:avLst/>
              </a:prstGeom>
              <a:noFill/>
              <a:ln>
                <a:noFill/>
              </a:ln>
            </p:spPr>
            <p:txBody>
              <a:bodyPr spcFirstLastPara="1" wrap="square" lIns="0" tIns="0" rIns="0" bIns="0" anchor="t" anchorCtr="0">
                <a:spAutoFit/>
              </a:bodyPr>
              <a:lstStyle/>
              <a:p>
                <a:pPr marL="0" marR="0" lvl="0" indent="0" algn="ctr" rtl="0">
                  <a:lnSpc>
                    <a:spcPct val="139953"/>
                  </a:lnSpc>
                  <a:spcBef>
                    <a:spcPts val="0"/>
                  </a:spcBef>
                  <a:spcAft>
                    <a:spcPts val="0"/>
                  </a:spcAft>
                  <a:buNone/>
                </a:pPr>
                <a:r>
                  <a:rPr lang="en-US" sz="1717">
                    <a:solidFill>
                      <a:srgbClr val="000000"/>
                    </a:solidFill>
                    <a:latin typeface="Century Gothic"/>
                    <a:ea typeface="Century Gothic"/>
                    <a:cs typeface="Century Gothic"/>
                    <a:sym typeface="Century Gothic"/>
                  </a:rPr>
                  <a:t>To pay for electricity, water, and transport to help the PHC run smoothly.</a:t>
                </a:r>
                <a:endParaRPr/>
              </a:p>
            </p:txBody>
          </p:sp>
        </p:grpSp>
      </p:grpSp>
      <p:grpSp>
        <p:nvGrpSpPr>
          <p:cNvPr id="795" name="Google Shape;795;p11"/>
          <p:cNvGrpSpPr/>
          <p:nvPr/>
        </p:nvGrpSpPr>
        <p:grpSpPr>
          <a:xfrm>
            <a:off x="15230415" y="4445952"/>
            <a:ext cx="3070333" cy="4343657"/>
            <a:chOff x="15018891" y="4452727"/>
            <a:chExt cx="3040509" cy="4301464"/>
          </a:xfrm>
        </p:grpSpPr>
        <p:grpSp>
          <p:nvGrpSpPr>
            <p:cNvPr id="796" name="Google Shape;796;p11"/>
            <p:cNvGrpSpPr/>
            <p:nvPr/>
          </p:nvGrpSpPr>
          <p:grpSpPr>
            <a:xfrm>
              <a:off x="15239744" y="4452727"/>
              <a:ext cx="2598802" cy="2559820"/>
              <a:chOff x="15015628" y="4452727"/>
              <a:chExt cx="2598802" cy="2559820"/>
            </a:xfrm>
          </p:grpSpPr>
          <p:sp>
            <p:nvSpPr>
              <p:cNvPr id="797" name="Google Shape;797;p11"/>
              <p:cNvSpPr/>
              <p:nvPr/>
            </p:nvSpPr>
            <p:spPr>
              <a:xfrm>
                <a:off x="15015628" y="4452727"/>
                <a:ext cx="2598802" cy="2559820"/>
              </a:xfrm>
              <a:custGeom>
                <a:avLst/>
                <a:gdLst/>
                <a:ahLst/>
                <a:cxnLst/>
                <a:rect l="l" t="t" r="r" b="b"/>
                <a:pathLst>
                  <a:path w="2598802" h="2559820" extrusionOk="0">
                    <a:moveTo>
                      <a:pt x="0" y="0"/>
                    </a:moveTo>
                    <a:lnTo>
                      <a:pt x="2598802" y="0"/>
                    </a:lnTo>
                    <a:lnTo>
                      <a:pt x="2598802" y="2559820"/>
                    </a:lnTo>
                    <a:lnTo>
                      <a:pt x="0" y="2559820"/>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sp>
            <p:nvSpPr>
              <p:cNvPr id="798" name="Google Shape;798;p11"/>
              <p:cNvSpPr/>
              <p:nvPr/>
            </p:nvSpPr>
            <p:spPr>
              <a:xfrm>
                <a:off x="15611587" y="5037817"/>
                <a:ext cx="1442725" cy="1417477"/>
              </a:xfrm>
              <a:custGeom>
                <a:avLst/>
                <a:gdLst/>
                <a:ahLst/>
                <a:cxnLst/>
                <a:rect l="l" t="t" r="r" b="b"/>
                <a:pathLst>
                  <a:path w="1442725" h="1417477" extrusionOk="0">
                    <a:moveTo>
                      <a:pt x="0" y="0"/>
                    </a:moveTo>
                    <a:lnTo>
                      <a:pt x="1442725" y="0"/>
                    </a:lnTo>
                    <a:lnTo>
                      <a:pt x="1442725" y="1417478"/>
                    </a:lnTo>
                    <a:lnTo>
                      <a:pt x="0" y="1417478"/>
                    </a:lnTo>
                    <a:lnTo>
                      <a:pt x="0" y="0"/>
                    </a:lnTo>
                    <a:close/>
                  </a:path>
                </a:pathLst>
              </a:custGeom>
              <a:blipFill rotWithShape="1">
                <a:blip r:embed="rId10">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18">
                  <a:solidFill>
                    <a:srgbClr val="000000"/>
                  </a:solidFill>
                  <a:latin typeface="Calibri"/>
                  <a:ea typeface="Calibri"/>
                  <a:cs typeface="Calibri"/>
                  <a:sym typeface="Calibri"/>
                </a:endParaRPr>
              </a:p>
            </p:txBody>
          </p:sp>
        </p:grpSp>
        <p:grpSp>
          <p:nvGrpSpPr>
            <p:cNvPr id="799" name="Google Shape;799;p11"/>
            <p:cNvGrpSpPr/>
            <p:nvPr/>
          </p:nvGrpSpPr>
          <p:grpSpPr>
            <a:xfrm>
              <a:off x="15018891" y="7373563"/>
              <a:ext cx="3040509" cy="1380628"/>
              <a:chOff x="14812695" y="7373563"/>
              <a:chExt cx="3040509" cy="1380628"/>
            </a:xfrm>
          </p:grpSpPr>
          <p:sp>
            <p:nvSpPr>
              <p:cNvPr id="800" name="Google Shape;800;p11"/>
              <p:cNvSpPr txBox="1"/>
              <p:nvPr/>
            </p:nvSpPr>
            <p:spPr>
              <a:xfrm>
                <a:off x="14957649" y="7373563"/>
                <a:ext cx="2750602" cy="526958"/>
              </a:xfrm>
              <a:prstGeom prst="rect">
                <a:avLst/>
              </a:prstGeom>
              <a:noFill/>
              <a:ln>
                <a:noFill/>
              </a:ln>
            </p:spPr>
            <p:txBody>
              <a:bodyPr spcFirstLastPara="1" wrap="square" lIns="0" tIns="0" rIns="0" bIns="0" anchor="t" anchorCtr="0">
                <a:spAutoFit/>
              </a:bodyPr>
              <a:lstStyle/>
              <a:p>
                <a:pPr marL="0" marR="0" lvl="0" indent="0" algn="ctr" rtl="0">
                  <a:lnSpc>
                    <a:spcPct val="123024"/>
                  </a:lnSpc>
                  <a:spcBef>
                    <a:spcPts val="0"/>
                  </a:spcBef>
                  <a:spcAft>
                    <a:spcPts val="0"/>
                  </a:spcAft>
                  <a:buNone/>
                </a:pPr>
                <a:r>
                  <a:rPr lang="en-US" sz="1746" b="1">
                    <a:solidFill>
                      <a:srgbClr val="000000"/>
                    </a:solidFill>
                    <a:latin typeface="Century Gothic"/>
                    <a:ea typeface="Century Gothic"/>
                    <a:cs typeface="Century Gothic"/>
                    <a:sym typeface="Century Gothic"/>
                  </a:rPr>
                  <a:t>Emergency Health Services</a:t>
                </a:r>
                <a:endParaRPr/>
              </a:p>
            </p:txBody>
          </p:sp>
          <p:sp>
            <p:nvSpPr>
              <p:cNvPr id="801" name="Google Shape;801;p11"/>
              <p:cNvSpPr txBox="1"/>
              <p:nvPr/>
            </p:nvSpPr>
            <p:spPr>
              <a:xfrm>
                <a:off x="14812695" y="7851059"/>
                <a:ext cx="3040509" cy="903132"/>
              </a:xfrm>
              <a:prstGeom prst="rect">
                <a:avLst/>
              </a:prstGeom>
              <a:noFill/>
              <a:ln>
                <a:noFill/>
              </a:ln>
            </p:spPr>
            <p:txBody>
              <a:bodyPr spcFirstLastPara="1" wrap="square" lIns="0" tIns="0" rIns="0" bIns="0" anchor="t" anchorCtr="0">
                <a:spAutoFit/>
              </a:bodyPr>
              <a:lstStyle/>
              <a:p>
                <a:pPr marL="0" marR="0" lvl="0" indent="0" algn="ctr" rtl="0">
                  <a:lnSpc>
                    <a:spcPct val="139953"/>
                  </a:lnSpc>
                  <a:spcBef>
                    <a:spcPts val="0"/>
                  </a:spcBef>
                  <a:spcAft>
                    <a:spcPts val="0"/>
                  </a:spcAft>
                  <a:buNone/>
                </a:pPr>
                <a:r>
                  <a:rPr lang="en-US" sz="1717">
                    <a:solidFill>
                      <a:srgbClr val="000000"/>
                    </a:solidFill>
                    <a:latin typeface="Century Gothic"/>
                    <a:ea typeface="Century Gothic"/>
                    <a:cs typeface="Century Gothic"/>
                    <a:sym typeface="Century Gothic"/>
                  </a:rPr>
                  <a:t>To respond to urgent medical needs like outbreaks or accidents.</a:t>
                </a:r>
                <a:endParaRPr/>
              </a:p>
            </p:txBody>
          </p:sp>
        </p:grpSp>
      </p:grpSp>
      <p:sp>
        <p:nvSpPr>
          <p:cNvPr id="802" name="Google Shape;802;p11"/>
          <p:cNvSpPr txBox="1"/>
          <p:nvPr/>
        </p:nvSpPr>
        <p:spPr>
          <a:xfrm>
            <a:off x="1449255" y="1647221"/>
            <a:ext cx="16389806" cy="880066"/>
          </a:xfrm>
          <a:prstGeom prst="rect">
            <a:avLst/>
          </a:prstGeom>
          <a:solidFill>
            <a:srgbClr val="97FFCD"/>
          </a:solidFill>
          <a:ln>
            <a:noFill/>
          </a:ln>
        </p:spPr>
        <p:txBody>
          <a:bodyPr spcFirstLastPara="1" wrap="square" lIns="92325" tIns="184650" rIns="92325" bIns="92325" anchor="t" anchorCtr="0">
            <a:noAutofit/>
          </a:bodyPr>
          <a:lstStyle/>
          <a:p>
            <a:pPr marL="0" marR="0" lvl="0" indent="0" algn="ctr" rtl="0">
              <a:lnSpc>
                <a:spcPct val="116584"/>
              </a:lnSpc>
              <a:spcBef>
                <a:spcPts val="0"/>
              </a:spcBef>
              <a:spcAft>
                <a:spcPts val="0"/>
              </a:spcAft>
              <a:buNone/>
            </a:pPr>
            <a:r>
              <a:rPr lang="en-US" sz="2424" b="1">
                <a:solidFill>
                  <a:srgbClr val="000000"/>
                </a:solidFill>
                <a:latin typeface="Century Gothic"/>
                <a:ea typeface="Century Gothic"/>
                <a:cs typeface="Century Gothic"/>
                <a:sym typeface="Century Gothic"/>
              </a:rPr>
              <a:t>PHC money is meant to improve healthcare services and must be used correctly. It should only be spent on</a:t>
            </a:r>
            <a:endParaRPr/>
          </a:p>
        </p:txBody>
      </p:sp>
      <p:sp>
        <p:nvSpPr>
          <p:cNvPr id="803" name="Google Shape;803;p11"/>
          <p:cNvSpPr txBox="1">
            <a:spLocks noGrp="1"/>
          </p:cNvSpPr>
          <p:nvPr>
            <p:ph type="sldNum" idx="12"/>
          </p:nvPr>
        </p:nvSpPr>
        <p:spPr>
          <a:xfrm>
            <a:off x="16142044" y="9884206"/>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616">
                <a:solidFill>
                  <a:schemeClr val="dk1"/>
                </a:solidFill>
              </a:rPr>
              <a:t>96</a:t>
            </a:fld>
            <a:endParaRPr sz="1616">
              <a:solidFill>
                <a:schemeClr val="dk1"/>
              </a:solidFill>
            </a:endParaRPr>
          </a:p>
        </p:txBody>
      </p:sp>
      <p:pic>
        <p:nvPicPr>
          <p:cNvPr id="804" name="Google Shape;804;p11"/>
          <p:cNvPicPr preferRelativeResize="0"/>
          <p:nvPr/>
        </p:nvPicPr>
        <p:blipFill rotWithShape="1">
          <a:blip r:embed="rId11">
            <a:alphaModFix/>
          </a:blip>
          <a:srcRect/>
          <a:stretch/>
        </p:blipFill>
        <p:spPr>
          <a:xfrm>
            <a:off x="151067" y="96599"/>
            <a:ext cx="1601533" cy="641178"/>
          </a:xfrm>
          <a:prstGeom prst="rect">
            <a:avLst/>
          </a:prstGeom>
          <a:noFill/>
          <a:ln>
            <a:noFill/>
          </a:ln>
        </p:spPr>
      </p:pic>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Shape 808"/>
        <p:cNvGrpSpPr/>
        <p:nvPr/>
      </p:nvGrpSpPr>
      <p:grpSpPr>
        <a:xfrm>
          <a:off x="0" y="0"/>
          <a:ext cx="0" cy="0"/>
          <a:chOff x="0" y="0"/>
          <a:chExt cx="0" cy="0"/>
        </a:xfrm>
      </p:grpSpPr>
      <p:cxnSp>
        <p:nvCxnSpPr>
          <p:cNvPr id="809" name="Google Shape;809;g351e062781d_0_318"/>
          <p:cNvCxnSpPr/>
          <p:nvPr/>
        </p:nvCxnSpPr>
        <p:spPr>
          <a:xfrm rot="10800000" flipH="1">
            <a:off x="13163" y="1558230"/>
            <a:ext cx="18242100" cy="900"/>
          </a:xfrm>
          <a:prstGeom prst="straightConnector1">
            <a:avLst/>
          </a:prstGeom>
          <a:noFill/>
          <a:ln w="9525" cap="flat" cmpd="sng">
            <a:solidFill>
              <a:srgbClr val="A5A5A5"/>
            </a:solidFill>
            <a:prstDash val="solid"/>
            <a:round/>
            <a:headEnd type="none" w="sm" len="sm"/>
            <a:tailEnd type="none" w="sm" len="sm"/>
          </a:ln>
        </p:spPr>
      </p:cxnSp>
      <p:grpSp>
        <p:nvGrpSpPr>
          <p:cNvPr id="810" name="Google Shape;810;g351e062781d_0_318"/>
          <p:cNvGrpSpPr/>
          <p:nvPr/>
        </p:nvGrpSpPr>
        <p:grpSpPr>
          <a:xfrm>
            <a:off x="351368" y="1774991"/>
            <a:ext cx="17399434" cy="7621026"/>
            <a:chOff x="1676028" y="1082547"/>
            <a:chExt cx="9071182" cy="5233862"/>
          </a:xfrm>
        </p:grpSpPr>
        <p:cxnSp>
          <p:nvCxnSpPr>
            <p:cNvPr id="811" name="Google Shape;811;g351e062781d_0_318"/>
            <p:cNvCxnSpPr/>
            <p:nvPr/>
          </p:nvCxnSpPr>
          <p:spPr>
            <a:xfrm>
              <a:off x="1676028" y="1355349"/>
              <a:ext cx="8892000" cy="0"/>
            </a:xfrm>
            <a:prstGeom prst="straightConnector1">
              <a:avLst/>
            </a:prstGeom>
            <a:noFill/>
            <a:ln w="9525" cap="flat" cmpd="sng">
              <a:solidFill>
                <a:srgbClr val="7F7F7F"/>
              </a:solidFill>
              <a:prstDash val="solid"/>
              <a:miter lim="800000"/>
              <a:headEnd type="none" w="sm" len="sm"/>
              <a:tailEnd type="none" w="sm" len="sm"/>
            </a:ln>
          </p:spPr>
        </p:cxnSp>
        <p:grpSp>
          <p:nvGrpSpPr>
            <p:cNvPr id="812" name="Google Shape;812;g351e062781d_0_318"/>
            <p:cNvGrpSpPr/>
            <p:nvPr/>
          </p:nvGrpSpPr>
          <p:grpSpPr>
            <a:xfrm>
              <a:off x="1676028" y="1917257"/>
              <a:ext cx="8891700" cy="3937375"/>
              <a:chOff x="311667" y="1917257"/>
              <a:chExt cx="8891700" cy="3937375"/>
            </a:xfrm>
          </p:grpSpPr>
          <p:cxnSp>
            <p:nvCxnSpPr>
              <p:cNvPr id="813" name="Google Shape;813;g351e062781d_0_318"/>
              <p:cNvCxnSpPr/>
              <p:nvPr/>
            </p:nvCxnSpPr>
            <p:spPr>
              <a:xfrm>
                <a:off x="311667" y="1917257"/>
                <a:ext cx="8891700" cy="2400"/>
              </a:xfrm>
              <a:prstGeom prst="straightConnector1">
                <a:avLst/>
              </a:prstGeom>
              <a:noFill/>
              <a:ln w="9525" cap="flat" cmpd="sng">
                <a:solidFill>
                  <a:srgbClr val="BFBFBF"/>
                </a:solidFill>
                <a:prstDash val="dashDot"/>
                <a:miter lim="800000"/>
                <a:headEnd type="none" w="sm" len="sm"/>
                <a:tailEnd type="none" w="sm" len="sm"/>
              </a:ln>
            </p:spPr>
          </p:cxnSp>
          <p:cxnSp>
            <p:nvCxnSpPr>
              <p:cNvPr id="814" name="Google Shape;814;g351e062781d_0_318"/>
              <p:cNvCxnSpPr/>
              <p:nvPr/>
            </p:nvCxnSpPr>
            <p:spPr>
              <a:xfrm>
                <a:off x="311667" y="2409129"/>
                <a:ext cx="8891700" cy="2400"/>
              </a:xfrm>
              <a:prstGeom prst="straightConnector1">
                <a:avLst/>
              </a:prstGeom>
              <a:noFill/>
              <a:ln w="9525" cap="flat" cmpd="sng">
                <a:solidFill>
                  <a:srgbClr val="BFBFBF"/>
                </a:solidFill>
                <a:prstDash val="dashDot"/>
                <a:miter lim="800000"/>
                <a:headEnd type="none" w="sm" len="sm"/>
                <a:tailEnd type="none" w="sm" len="sm"/>
              </a:ln>
            </p:spPr>
          </p:cxnSp>
          <p:cxnSp>
            <p:nvCxnSpPr>
              <p:cNvPr id="815" name="Google Shape;815;g351e062781d_0_318"/>
              <p:cNvCxnSpPr/>
              <p:nvPr/>
            </p:nvCxnSpPr>
            <p:spPr>
              <a:xfrm>
                <a:off x="311667" y="2901001"/>
                <a:ext cx="8891700" cy="2400"/>
              </a:xfrm>
              <a:prstGeom prst="straightConnector1">
                <a:avLst/>
              </a:prstGeom>
              <a:noFill/>
              <a:ln w="9525" cap="flat" cmpd="sng">
                <a:solidFill>
                  <a:srgbClr val="BFBFBF"/>
                </a:solidFill>
                <a:prstDash val="dashDot"/>
                <a:miter lim="800000"/>
                <a:headEnd type="none" w="sm" len="sm"/>
                <a:tailEnd type="none" w="sm" len="sm"/>
              </a:ln>
            </p:spPr>
          </p:cxnSp>
          <p:cxnSp>
            <p:nvCxnSpPr>
              <p:cNvPr id="816" name="Google Shape;816;g351e062781d_0_318"/>
              <p:cNvCxnSpPr/>
              <p:nvPr/>
            </p:nvCxnSpPr>
            <p:spPr>
              <a:xfrm>
                <a:off x="311667" y="3392873"/>
                <a:ext cx="8891700" cy="2400"/>
              </a:xfrm>
              <a:prstGeom prst="straightConnector1">
                <a:avLst/>
              </a:prstGeom>
              <a:noFill/>
              <a:ln w="9525" cap="flat" cmpd="sng">
                <a:solidFill>
                  <a:srgbClr val="BFBFBF"/>
                </a:solidFill>
                <a:prstDash val="dashDot"/>
                <a:miter lim="800000"/>
                <a:headEnd type="none" w="sm" len="sm"/>
                <a:tailEnd type="none" w="sm" len="sm"/>
              </a:ln>
            </p:spPr>
          </p:cxnSp>
          <p:cxnSp>
            <p:nvCxnSpPr>
              <p:cNvPr id="817" name="Google Shape;817;g351e062781d_0_318"/>
              <p:cNvCxnSpPr/>
              <p:nvPr/>
            </p:nvCxnSpPr>
            <p:spPr>
              <a:xfrm>
                <a:off x="311667" y="3884745"/>
                <a:ext cx="8891700" cy="2400"/>
              </a:xfrm>
              <a:prstGeom prst="straightConnector1">
                <a:avLst/>
              </a:prstGeom>
              <a:noFill/>
              <a:ln w="9525" cap="flat" cmpd="sng">
                <a:solidFill>
                  <a:srgbClr val="BFBFBF"/>
                </a:solidFill>
                <a:prstDash val="dashDot"/>
                <a:miter lim="800000"/>
                <a:headEnd type="none" w="sm" len="sm"/>
                <a:tailEnd type="none" w="sm" len="sm"/>
              </a:ln>
            </p:spPr>
          </p:cxnSp>
          <p:cxnSp>
            <p:nvCxnSpPr>
              <p:cNvPr id="818" name="Google Shape;818;g351e062781d_0_318"/>
              <p:cNvCxnSpPr/>
              <p:nvPr/>
            </p:nvCxnSpPr>
            <p:spPr>
              <a:xfrm>
                <a:off x="311667" y="4376617"/>
                <a:ext cx="8891700" cy="2400"/>
              </a:xfrm>
              <a:prstGeom prst="straightConnector1">
                <a:avLst/>
              </a:prstGeom>
              <a:noFill/>
              <a:ln w="9525" cap="flat" cmpd="sng">
                <a:solidFill>
                  <a:srgbClr val="BFBFBF"/>
                </a:solidFill>
                <a:prstDash val="dashDot"/>
                <a:miter lim="800000"/>
                <a:headEnd type="none" w="sm" len="sm"/>
                <a:tailEnd type="none" w="sm" len="sm"/>
              </a:ln>
            </p:spPr>
          </p:cxnSp>
          <p:cxnSp>
            <p:nvCxnSpPr>
              <p:cNvPr id="819" name="Google Shape;819;g351e062781d_0_318"/>
              <p:cNvCxnSpPr/>
              <p:nvPr/>
            </p:nvCxnSpPr>
            <p:spPr>
              <a:xfrm>
                <a:off x="311667" y="4868489"/>
                <a:ext cx="8891700" cy="2400"/>
              </a:xfrm>
              <a:prstGeom prst="straightConnector1">
                <a:avLst/>
              </a:prstGeom>
              <a:noFill/>
              <a:ln w="9525" cap="flat" cmpd="sng">
                <a:solidFill>
                  <a:srgbClr val="BFBFBF"/>
                </a:solidFill>
                <a:prstDash val="dashDot"/>
                <a:miter lim="800000"/>
                <a:headEnd type="none" w="sm" len="sm"/>
                <a:tailEnd type="none" w="sm" len="sm"/>
              </a:ln>
            </p:spPr>
          </p:cxnSp>
          <p:cxnSp>
            <p:nvCxnSpPr>
              <p:cNvPr id="820" name="Google Shape;820;g351e062781d_0_318"/>
              <p:cNvCxnSpPr/>
              <p:nvPr/>
            </p:nvCxnSpPr>
            <p:spPr>
              <a:xfrm>
                <a:off x="311667" y="5360361"/>
                <a:ext cx="8891700" cy="2400"/>
              </a:xfrm>
              <a:prstGeom prst="straightConnector1">
                <a:avLst/>
              </a:prstGeom>
              <a:noFill/>
              <a:ln w="9525" cap="flat" cmpd="sng">
                <a:solidFill>
                  <a:srgbClr val="BFBFBF"/>
                </a:solidFill>
                <a:prstDash val="dashDot"/>
                <a:miter lim="800000"/>
                <a:headEnd type="none" w="sm" len="sm"/>
                <a:tailEnd type="none" w="sm" len="sm"/>
              </a:ln>
            </p:spPr>
          </p:cxnSp>
          <p:cxnSp>
            <p:nvCxnSpPr>
              <p:cNvPr id="821" name="Google Shape;821;g351e062781d_0_318"/>
              <p:cNvCxnSpPr/>
              <p:nvPr/>
            </p:nvCxnSpPr>
            <p:spPr>
              <a:xfrm>
                <a:off x="311667" y="5852232"/>
                <a:ext cx="8891700" cy="2400"/>
              </a:xfrm>
              <a:prstGeom prst="straightConnector1">
                <a:avLst/>
              </a:prstGeom>
              <a:noFill/>
              <a:ln w="9525" cap="flat" cmpd="sng">
                <a:solidFill>
                  <a:srgbClr val="BFBFBF"/>
                </a:solidFill>
                <a:prstDash val="dashDot"/>
                <a:miter lim="800000"/>
                <a:headEnd type="none" w="sm" len="sm"/>
                <a:tailEnd type="none" w="sm" len="sm"/>
              </a:ln>
            </p:spPr>
          </p:cxnSp>
        </p:grpSp>
        <p:sp>
          <p:nvSpPr>
            <p:cNvPr id="822" name="Google Shape;822;g351e062781d_0_318"/>
            <p:cNvSpPr/>
            <p:nvPr/>
          </p:nvSpPr>
          <p:spPr>
            <a:xfrm>
              <a:off x="1694273" y="1082547"/>
              <a:ext cx="2196000" cy="288000"/>
            </a:xfrm>
            <a:prstGeom prst="rect">
              <a:avLst/>
            </a:prstGeom>
            <a:noFill/>
            <a:ln>
              <a:noFill/>
            </a:ln>
          </p:spPr>
          <p:txBody>
            <a:bodyPr spcFirstLastPara="1" wrap="square" lIns="108000" tIns="68550" rIns="137150" bIns="68550" anchor="b" anchorCtr="0">
              <a:noAutofit/>
            </a:bodyPr>
            <a:lstStyle/>
            <a:p>
              <a:pPr marL="0" marR="0" lvl="0" indent="0" algn="l" rtl="0">
                <a:lnSpc>
                  <a:spcPct val="100000"/>
                </a:lnSpc>
                <a:spcBef>
                  <a:spcPts val="0"/>
                </a:spcBef>
                <a:spcAft>
                  <a:spcPts val="0"/>
                </a:spcAft>
                <a:buClr>
                  <a:schemeClr val="lt1"/>
                </a:buClr>
                <a:buSzPts val="2300"/>
                <a:buFont typeface="Calibri"/>
                <a:buNone/>
              </a:pPr>
              <a:endParaRPr sz="2300" b="1" i="0" u="none" strike="noStrike" cap="none">
                <a:solidFill>
                  <a:srgbClr val="000000"/>
                </a:solidFill>
                <a:latin typeface="Calibri"/>
                <a:ea typeface="Calibri"/>
                <a:cs typeface="Calibri"/>
                <a:sym typeface="Calibri"/>
              </a:endParaRPr>
            </a:p>
          </p:txBody>
        </p:sp>
        <p:sp>
          <p:nvSpPr>
            <p:cNvPr id="823" name="Google Shape;823;g351e062781d_0_318"/>
            <p:cNvSpPr/>
            <p:nvPr/>
          </p:nvSpPr>
          <p:spPr>
            <a:xfrm>
              <a:off x="1694274" y="1449199"/>
              <a:ext cx="2196000" cy="432000"/>
            </a:xfrm>
            <a:prstGeom prst="rect">
              <a:avLst/>
            </a:prstGeom>
            <a:solidFill>
              <a:srgbClr val="00B050"/>
            </a:solidFill>
            <a:ln>
              <a:noFill/>
            </a:ln>
          </p:spPr>
          <p:txBody>
            <a:bodyPr spcFirstLastPara="1" wrap="square" lIns="108000" tIns="68550" rIns="137150" bIns="68550" anchor="ctr" anchorCtr="0">
              <a:noAutofit/>
            </a:bodyPr>
            <a:lstStyle/>
            <a:p>
              <a:pPr marL="0" marR="0" lvl="0" indent="0" algn="l" rtl="0">
                <a:lnSpc>
                  <a:spcPct val="100000"/>
                </a:lnSpc>
                <a:spcBef>
                  <a:spcPts val="0"/>
                </a:spcBef>
                <a:spcAft>
                  <a:spcPts val="0"/>
                </a:spcAft>
                <a:buClr>
                  <a:srgbClr val="FFFFFF"/>
                </a:buClr>
                <a:buSzPts val="2300"/>
                <a:buFont typeface="Calibri"/>
                <a:buNone/>
              </a:pPr>
              <a:r>
                <a:rPr lang="en-US" sz="2300" b="1" i="1" u="none" strike="noStrike" cap="none">
                  <a:solidFill>
                    <a:srgbClr val="FFFFFF"/>
                  </a:solidFill>
                  <a:latin typeface="Calibri"/>
                  <a:ea typeface="Calibri"/>
                  <a:cs typeface="Calibri"/>
                  <a:sym typeface="Calibri"/>
                </a:rPr>
                <a:t>1.</a:t>
              </a:r>
              <a:r>
                <a:rPr lang="en-US" sz="2300" b="1" i="0" u="none" strike="noStrike" cap="none">
                  <a:solidFill>
                    <a:srgbClr val="FFFFFF"/>
                  </a:solidFill>
                  <a:latin typeface="Calibri"/>
                  <a:ea typeface="Calibri"/>
                  <a:cs typeface="Calibri"/>
                  <a:sym typeface="Calibri"/>
                </a:rPr>
                <a:t> Essential medicines and commodities</a:t>
              </a:r>
              <a:endParaRPr sz="2100"/>
            </a:p>
          </p:txBody>
        </p:sp>
        <p:sp>
          <p:nvSpPr>
            <p:cNvPr id="824" name="Google Shape;824;g351e062781d_0_318"/>
            <p:cNvSpPr/>
            <p:nvPr/>
          </p:nvSpPr>
          <p:spPr>
            <a:xfrm>
              <a:off x="1694273" y="1942000"/>
              <a:ext cx="2196000" cy="432000"/>
            </a:xfrm>
            <a:prstGeom prst="rect">
              <a:avLst/>
            </a:prstGeom>
            <a:solidFill>
              <a:srgbClr val="00B050"/>
            </a:solidFill>
            <a:ln>
              <a:noFill/>
            </a:ln>
          </p:spPr>
          <p:txBody>
            <a:bodyPr spcFirstLastPara="1" wrap="square" lIns="108000" tIns="68550" rIns="137150" bIns="68550" anchor="ctr" anchorCtr="0">
              <a:noAutofit/>
            </a:bodyPr>
            <a:lstStyle/>
            <a:p>
              <a:pPr marL="0" marR="0" lvl="0" indent="0" algn="l" rtl="0">
                <a:lnSpc>
                  <a:spcPct val="100000"/>
                </a:lnSpc>
                <a:spcBef>
                  <a:spcPts val="0"/>
                </a:spcBef>
                <a:spcAft>
                  <a:spcPts val="0"/>
                </a:spcAft>
                <a:buClr>
                  <a:srgbClr val="FFFFFF"/>
                </a:buClr>
                <a:buSzPts val="2300"/>
                <a:buFont typeface="Calibri"/>
                <a:buNone/>
              </a:pPr>
              <a:r>
                <a:rPr lang="en-US" sz="2300" b="1" i="1" u="none" strike="noStrike" cap="none">
                  <a:solidFill>
                    <a:srgbClr val="FFFFFF"/>
                  </a:solidFill>
                  <a:latin typeface="Calibri"/>
                  <a:ea typeface="Calibri"/>
                  <a:cs typeface="Calibri"/>
                  <a:sym typeface="Calibri"/>
                </a:rPr>
                <a:t>2.</a:t>
              </a:r>
              <a:r>
                <a:rPr lang="en-US" sz="2300" b="1" i="0" u="none" strike="noStrike" cap="none">
                  <a:solidFill>
                    <a:srgbClr val="FFFFFF"/>
                  </a:solidFill>
                  <a:latin typeface="Calibri"/>
                  <a:ea typeface="Calibri"/>
                  <a:cs typeface="Calibri"/>
                  <a:sym typeface="Calibri"/>
                </a:rPr>
                <a:t> Consumables</a:t>
              </a:r>
              <a:endParaRPr sz="2100"/>
            </a:p>
          </p:txBody>
        </p:sp>
        <p:sp>
          <p:nvSpPr>
            <p:cNvPr id="825" name="Google Shape;825;g351e062781d_0_318"/>
            <p:cNvSpPr/>
            <p:nvPr/>
          </p:nvSpPr>
          <p:spPr>
            <a:xfrm>
              <a:off x="1694273" y="2434801"/>
              <a:ext cx="2196000" cy="432000"/>
            </a:xfrm>
            <a:prstGeom prst="rect">
              <a:avLst/>
            </a:prstGeom>
            <a:solidFill>
              <a:srgbClr val="00B050"/>
            </a:solidFill>
            <a:ln>
              <a:noFill/>
            </a:ln>
          </p:spPr>
          <p:txBody>
            <a:bodyPr spcFirstLastPara="1" wrap="square" lIns="108000" tIns="68550" rIns="137150" bIns="68550" anchor="ctr" anchorCtr="0">
              <a:noAutofit/>
            </a:bodyPr>
            <a:lstStyle/>
            <a:p>
              <a:pPr marL="0" marR="0" lvl="0" indent="0" algn="l" rtl="0">
                <a:lnSpc>
                  <a:spcPct val="100000"/>
                </a:lnSpc>
                <a:spcBef>
                  <a:spcPts val="0"/>
                </a:spcBef>
                <a:spcAft>
                  <a:spcPts val="0"/>
                </a:spcAft>
                <a:buClr>
                  <a:srgbClr val="FFFFFF"/>
                </a:buClr>
                <a:buSzPts val="2300"/>
                <a:buFont typeface="Calibri"/>
                <a:buNone/>
              </a:pPr>
              <a:r>
                <a:rPr lang="en-US" sz="2300" b="1" i="1" u="none" strike="noStrike" cap="none">
                  <a:solidFill>
                    <a:srgbClr val="FFFFFF"/>
                  </a:solidFill>
                  <a:latin typeface="Calibri"/>
                  <a:ea typeface="Calibri"/>
                  <a:cs typeface="Calibri"/>
                  <a:sym typeface="Calibri"/>
                </a:rPr>
                <a:t>3. </a:t>
              </a:r>
              <a:r>
                <a:rPr lang="en-US" sz="2300" b="1" i="0" u="none" strike="noStrike" cap="none">
                  <a:solidFill>
                    <a:srgbClr val="FFFFFF"/>
                  </a:solidFill>
                  <a:latin typeface="Calibri"/>
                  <a:ea typeface="Calibri"/>
                  <a:cs typeface="Calibri"/>
                  <a:sym typeface="Calibri"/>
                </a:rPr>
                <a:t>Ad-hoc Human Resources</a:t>
              </a:r>
              <a:endParaRPr sz="2100"/>
            </a:p>
          </p:txBody>
        </p:sp>
        <p:sp>
          <p:nvSpPr>
            <p:cNvPr id="826" name="Google Shape;826;g351e062781d_0_318"/>
            <p:cNvSpPr/>
            <p:nvPr/>
          </p:nvSpPr>
          <p:spPr>
            <a:xfrm>
              <a:off x="1694273" y="2927602"/>
              <a:ext cx="2196000" cy="432000"/>
            </a:xfrm>
            <a:prstGeom prst="rect">
              <a:avLst/>
            </a:prstGeom>
            <a:solidFill>
              <a:srgbClr val="00B050"/>
            </a:solidFill>
            <a:ln>
              <a:noFill/>
            </a:ln>
          </p:spPr>
          <p:txBody>
            <a:bodyPr spcFirstLastPara="1" wrap="square" lIns="108000" tIns="68550" rIns="137150" bIns="68550" anchor="ctr" anchorCtr="0">
              <a:noAutofit/>
            </a:bodyPr>
            <a:lstStyle/>
            <a:p>
              <a:pPr marL="0" marR="0" lvl="0" indent="0" algn="l" rtl="0">
                <a:lnSpc>
                  <a:spcPct val="100000"/>
                </a:lnSpc>
                <a:spcBef>
                  <a:spcPts val="0"/>
                </a:spcBef>
                <a:spcAft>
                  <a:spcPts val="0"/>
                </a:spcAft>
                <a:buClr>
                  <a:srgbClr val="FFFFFF"/>
                </a:buClr>
                <a:buSzPts val="2300"/>
                <a:buFont typeface="Calibri"/>
                <a:buNone/>
              </a:pPr>
              <a:r>
                <a:rPr lang="en-US" sz="2300" b="1" i="1" u="none" strike="noStrike" cap="none">
                  <a:solidFill>
                    <a:srgbClr val="FFFFFF"/>
                  </a:solidFill>
                  <a:latin typeface="Calibri"/>
                  <a:ea typeface="Calibri"/>
                  <a:cs typeface="Calibri"/>
                  <a:sym typeface="Calibri"/>
                </a:rPr>
                <a:t>4. </a:t>
              </a:r>
              <a:r>
                <a:rPr lang="en-US" sz="2300" b="1" i="0" u="none" strike="noStrike" cap="none">
                  <a:solidFill>
                    <a:srgbClr val="FFFFFF"/>
                  </a:solidFill>
                  <a:latin typeface="Calibri"/>
                  <a:ea typeface="Calibri"/>
                  <a:cs typeface="Calibri"/>
                  <a:sym typeface="Calibri"/>
                </a:rPr>
                <a:t>Transportation</a:t>
              </a:r>
              <a:endParaRPr sz="2100"/>
            </a:p>
          </p:txBody>
        </p:sp>
        <p:sp>
          <p:nvSpPr>
            <p:cNvPr id="827" name="Google Shape;827;g351e062781d_0_318"/>
            <p:cNvSpPr/>
            <p:nvPr/>
          </p:nvSpPr>
          <p:spPr>
            <a:xfrm>
              <a:off x="1694273" y="3420403"/>
              <a:ext cx="2196000" cy="432000"/>
            </a:xfrm>
            <a:prstGeom prst="rect">
              <a:avLst/>
            </a:prstGeom>
            <a:solidFill>
              <a:srgbClr val="00B050"/>
            </a:solidFill>
            <a:ln>
              <a:noFill/>
            </a:ln>
          </p:spPr>
          <p:txBody>
            <a:bodyPr spcFirstLastPara="1" wrap="square" lIns="108000" tIns="68550" rIns="137150" bIns="68550" anchor="ctr" anchorCtr="0">
              <a:noAutofit/>
            </a:bodyPr>
            <a:lstStyle/>
            <a:p>
              <a:pPr marL="0" marR="0" lvl="0" indent="0" algn="l" rtl="0">
                <a:lnSpc>
                  <a:spcPct val="100000"/>
                </a:lnSpc>
                <a:spcBef>
                  <a:spcPts val="0"/>
                </a:spcBef>
                <a:spcAft>
                  <a:spcPts val="0"/>
                </a:spcAft>
                <a:buClr>
                  <a:srgbClr val="FFFFFF"/>
                </a:buClr>
                <a:buSzPts val="2300"/>
                <a:buFont typeface="Calibri"/>
                <a:buNone/>
              </a:pPr>
              <a:r>
                <a:rPr lang="en-US" sz="2300" b="1" i="1" u="none" strike="noStrike" cap="none">
                  <a:solidFill>
                    <a:srgbClr val="FFFFFF"/>
                  </a:solidFill>
                  <a:latin typeface="Calibri"/>
                  <a:ea typeface="Calibri"/>
                  <a:cs typeface="Calibri"/>
                  <a:sym typeface="Calibri"/>
                </a:rPr>
                <a:t>5. </a:t>
              </a:r>
              <a:r>
                <a:rPr lang="en-US" sz="2300" b="1" i="0" u="none" strike="noStrike" cap="none">
                  <a:solidFill>
                    <a:srgbClr val="FFFFFF"/>
                  </a:solidFill>
                  <a:latin typeface="Calibri"/>
                  <a:ea typeface="Calibri"/>
                  <a:cs typeface="Calibri"/>
                  <a:sym typeface="Calibri"/>
                </a:rPr>
                <a:t>Utility and maintenance</a:t>
              </a:r>
              <a:endParaRPr sz="2100"/>
            </a:p>
          </p:txBody>
        </p:sp>
        <p:sp>
          <p:nvSpPr>
            <p:cNvPr id="828" name="Google Shape;828;g351e062781d_0_318"/>
            <p:cNvSpPr/>
            <p:nvPr/>
          </p:nvSpPr>
          <p:spPr>
            <a:xfrm>
              <a:off x="1694273" y="3913204"/>
              <a:ext cx="2196000" cy="432000"/>
            </a:xfrm>
            <a:prstGeom prst="rect">
              <a:avLst/>
            </a:prstGeom>
            <a:solidFill>
              <a:srgbClr val="00B050"/>
            </a:solidFill>
            <a:ln>
              <a:noFill/>
            </a:ln>
          </p:spPr>
          <p:txBody>
            <a:bodyPr spcFirstLastPara="1" wrap="square" lIns="108000" tIns="68550" rIns="137150" bIns="68550" anchor="ctr" anchorCtr="0">
              <a:noAutofit/>
            </a:bodyPr>
            <a:lstStyle/>
            <a:p>
              <a:pPr marL="0" marR="0" lvl="0" indent="0" algn="l" rtl="0">
                <a:lnSpc>
                  <a:spcPct val="100000"/>
                </a:lnSpc>
                <a:spcBef>
                  <a:spcPts val="0"/>
                </a:spcBef>
                <a:spcAft>
                  <a:spcPts val="0"/>
                </a:spcAft>
                <a:buClr>
                  <a:srgbClr val="FFFFFF"/>
                </a:buClr>
                <a:buSzPts val="2300"/>
                <a:buFont typeface="Calibri"/>
                <a:buNone/>
              </a:pPr>
              <a:r>
                <a:rPr lang="en-US" sz="2300" b="1" i="1" u="none" strike="noStrike" cap="none">
                  <a:solidFill>
                    <a:srgbClr val="FFFFFF"/>
                  </a:solidFill>
                  <a:latin typeface="Calibri"/>
                  <a:ea typeface="Calibri"/>
                  <a:cs typeface="Calibri"/>
                  <a:sym typeface="Calibri"/>
                </a:rPr>
                <a:t>6. </a:t>
              </a:r>
              <a:r>
                <a:rPr lang="en-US" sz="2300" b="1" i="0" u="none" strike="noStrike" cap="none">
                  <a:solidFill>
                    <a:srgbClr val="FFFFFF"/>
                  </a:solidFill>
                  <a:latin typeface="Calibri"/>
                  <a:ea typeface="Calibri"/>
                  <a:cs typeface="Calibri"/>
                  <a:sym typeface="Calibri"/>
                </a:rPr>
                <a:t>Waste management</a:t>
              </a:r>
              <a:endParaRPr sz="2100"/>
            </a:p>
          </p:txBody>
        </p:sp>
        <p:sp>
          <p:nvSpPr>
            <p:cNvPr id="829" name="Google Shape;829;g351e062781d_0_318"/>
            <p:cNvSpPr/>
            <p:nvPr/>
          </p:nvSpPr>
          <p:spPr>
            <a:xfrm>
              <a:off x="1694273" y="4406005"/>
              <a:ext cx="2196000" cy="432000"/>
            </a:xfrm>
            <a:prstGeom prst="rect">
              <a:avLst/>
            </a:prstGeom>
            <a:solidFill>
              <a:srgbClr val="00B050"/>
            </a:solidFill>
            <a:ln>
              <a:noFill/>
            </a:ln>
          </p:spPr>
          <p:txBody>
            <a:bodyPr spcFirstLastPara="1" wrap="square" lIns="108000" tIns="68550" rIns="137150" bIns="68550" anchor="ctr" anchorCtr="0">
              <a:noAutofit/>
            </a:bodyPr>
            <a:lstStyle/>
            <a:p>
              <a:pPr marL="0" marR="0" lvl="0" indent="0" algn="l" rtl="0">
                <a:lnSpc>
                  <a:spcPct val="100000"/>
                </a:lnSpc>
                <a:spcBef>
                  <a:spcPts val="0"/>
                </a:spcBef>
                <a:spcAft>
                  <a:spcPts val="0"/>
                </a:spcAft>
                <a:buClr>
                  <a:srgbClr val="FFFFFF"/>
                </a:buClr>
                <a:buSzPts val="2300"/>
                <a:buFont typeface="Calibri"/>
                <a:buNone/>
              </a:pPr>
              <a:r>
                <a:rPr lang="en-US" sz="2300" b="1" i="0" u="none" strike="noStrike" cap="none">
                  <a:solidFill>
                    <a:srgbClr val="FFFFFF"/>
                  </a:solidFill>
                  <a:latin typeface="Calibri"/>
                  <a:ea typeface="Calibri"/>
                  <a:cs typeface="Calibri"/>
                  <a:sym typeface="Calibri"/>
                </a:rPr>
                <a:t>7. Fuelling</a:t>
              </a:r>
              <a:endParaRPr sz="2100"/>
            </a:p>
          </p:txBody>
        </p:sp>
        <p:sp>
          <p:nvSpPr>
            <p:cNvPr id="830" name="Google Shape;830;g351e062781d_0_318"/>
            <p:cNvSpPr/>
            <p:nvPr/>
          </p:nvSpPr>
          <p:spPr>
            <a:xfrm>
              <a:off x="1694273" y="4898806"/>
              <a:ext cx="2196000" cy="432000"/>
            </a:xfrm>
            <a:prstGeom prst="rect">
              <a:avLst/>
            </a:prstGeom>
            <a:solidFill>
              <a:srgbClr val="00B050"/>
            </a:solidFill>
            <a:ln>
              <a:noFill/>
            </a:ln>
          </p:spPr>
          <p:txBody>
            <a:bodyPr spcFirstLastPara="1" wrap="square" lIns="108000" tIns="68550" rIns="137150" bIns="68550" anchor="ctr" anchorCtr="0">
              <a:noAutofit/>
            </a:bodyPr>
            <a:lstStyle/>
            <a:p>
              <a:pPr marL="0" marR="0" lvl="0" indent="0" algn="l" rtl="0">
                <a:lnSpc>
                  <a:spcPct val="100000"/>
                </a:lnSpc>
                <a:spcBef>
                  <a:spcPts val="0"/>
                </a:spcBef>
                <a:spcAft>
                  <a:spcPts val="0"/>
                </a:spcAft>
                <a:buClr>
                  <a:srgbClr val="FFFFFF"/>
                </a:buClr>
                <a:buSzPts val="2300"/>
                <a:buFont typeface="Calibri"/>
                <a:buNone/>
              </a:pPr>
              <a:r>
                <a:rPr lang="en-US" sz="2300" b="1" i="1" u="none" strike="noStrike" cap="none">
                  <a:solidFill>
                    <a:srgbClr val="FFFFFF"/>
                  </a:solidFill>
                  <a:latin typeface="Calibri"/>
                  <a:ea typeface="Calibri"/>
                  <a:cs typeface="Calibri"/>
                  <a:sym typeface="Calibri"/>
                </a:rPr>
                <a:t>8. </a:t>
              </a:r>
              <a:r>
                <a:rPr lang="en-US" sz="2300" b="1" i="0" u="none" strike="noStrike" cap="none">
                  <a:solidFill>
                    <a:srgbClr val="FFFFFF"/>
                  </a:solidFill>
                  <a:latin typeface="Calibri"/>
                  <a:ea typeface="Calibri"/>
                  <a:cs typeface="Calibri"/>
                  <a:sym typeface="Calibri"/>
                </a:rPr>
                <a:t>Stationeries</a:t>
              </a:r>
              <a:endParaRPr sz="2100"/>
            </a:p>
          </p:txBody>
        </p:sp>
        <p:sp>
          <p:nvSpPr>
            <p:cNvPr id="831" name="Google Shape;831;g351e062781d_0_318"/>
            <p:cNvSpPr/>
            <p:nvPr/>
          </p:nvSpPr>
          <p:spPr>
            <a:xfrm>
              <a:off x="1694273" y="5391607"/>
              <a:ext cx="2196000" cy="432000"/>
            </a:xfrm>
            <a:prstGeom prst="rect">
              <a:avLst/>
            </a:prstGeom>
            <a:solidFill>
              <a:srgbClr val="00B050"/>
            </a:solidFill>
            <a:ln>
              <a:noFill/>
            </a:ln>
          </p:spPr>
          <p:txBody>
            <a:bodyPr spcFirstLastPara="1" wrap="square" lIns="108000" tIns="68550" rIns="137150" bIns="68550" anchor="ctr" anchorCtr="0">
              <a:noAutofit/>
            </a:bodyPr>
            <a:lstStyle/>
            <a:p>
              <a:pPr marL="0" marR="0" lvl="0" indent="0" algn="l" rtl="0">
                <a:lnSpc>
                  <a:spcPct val="100000"/>
                </a:lnSpc>
                <a:spcBef>
                  <a:spcPts val="0"/>
                </a:spcBef>
                <a:spcAft>
                  <a:spcPts val="0"/>
                </a:spcAft>
                <a:buClr>
                  <a:srgbClr val="FFFFFF"/>
                </a:buClr>
                <a:buSzPts val="2300"/>
                <a:buFont typeface="Calibri"/>
                <a:buNone/>
              </a:pPr>
              <a:r>
                <a:rPr lang="en-US" sz="2300" b="1" i="1" u="none" strike="noStrike" cap="none">
                  <a:solidFill>
                    <a:srgbClr val="FFFFFF"/>
                  </a:solidFill>
                  <a:latin typeface="Calibri"/>
                  <a:ea typeface="Calibri"/>
                  <a:cs typeface="Calibri"/>
                  <a:sym typeface="Calibri"/>
                </a:rPr>
                <a:t>9. </a:t>
              </a:r>
              <a:r>
                <a:rPr lang="en-US" sz="2300" b="1" i="0" u="none" strike="noStrike" cap="none">
                  <a:solidFill>
                    <a:srgbClr val="FFFFFF"/>
                  </a:solidFill>
                  <a:latin typeface="Calibri"/>
                  <a:ea typeface="Calibri"/>
                  <a:cs typeface="Calibri"/>
                  <a:sym typeface="Calibri"/>
                </a:rPr>
                <a:t>Meeting Support</a:t>
              </a:r>
              <a:endParaRPr sz="2100"/>
            </a:p>
          </p:txBody>
        </p:sp>
        <p:sp>
          <p:nvSpPr>
            <p:cNvPr id="832" name="Google Shape;832;g351e062781d_0_318"/>
            <p:cNvSpPr/>
            <p:nvPr/>
          </p:nvSpPr>
          <p:spPr>
            <a:xfrm>
              <a:off x="1702932" y="5884409"/>
              <a:ext cx="2196000" cy="432000"/>
            </a:xfrm>
            <a:prstGeom prst="rect">
              <a:avLst/>
            </a:prstGeom>
            <a:solidFill>
              <a:srgbClr val="00B050"/>
            </a:solidFill>
            <a:ln>
              <a:noFill/>
            </a:ln>
          </p:spPr>
          <p:txBody>
            <a:bodyPr spcFirstLastPara="1" wrap="square" lIns="108000" tIns="68550" rIns="137150" bIns="68550" anchor="ctr" anchorCtr="0">
              <a:noAutofit/>
            </a:bodyPr>
            <a:lstStyle/>
            <a:p>
              <a:pPr marL="0" marR="0" lvl="0" indent="0" algn="l" rtl="0">
                <a:lnSpc>
                  <a:spcPct val="100000"/>
                </a:lnSpc>
                <a:spcBef>
                  <a:spcPts val="0"/>
                </a:spcBef>
                <a:spcAft>
                  <a:spcPts val="0"/>
                </a:spcAft>
                <a:buClr>
                  <a:srgbClr val="FFFFFF"/>
                </a:buClr>
                <a:buSzPts val="2300"/>
                <a:buFont typeface="Calibri"/>
                <a:buNone/>
              </a:pPr>
              <a:r>
                <a:rPr lang="en-US" sz="2300" b="1" i="1" u="none" strike="noStrike" cap="none">
                  <a:solidFill>
                    <a:srgbClr val="FFFFFF"/>
                  </a:solidFill>
                  <a:latin typeface="Calibri"/>
                  <a:ea typeface="Calibri"/>
                  <a:cs typeface="Calibri"/>
                  <a:sym typeface="Calibri"/>
                </a:rPr>
                <a:t>10. </a:t>
              </a:r>
              <a:r>
                <a:rPr lang="en-US" sz="2300" b="1" i="0" u="none" strike="noStrike" cap="none">
                  <a:solidFill>
                    <a:srgbClr val="FFFFFF"/>
                  </a:solidFill>
                  <a:latin typeface="Calibri"/>
                  <a:ea typeface="Calibri"/>
                  <a:cs typeface="Calibri"/>
                  <a:sym typeface="Calibri"/>
                </a:rPr>
                <a:t>Bank charges</a:t>
              </a:r>
              <a:endParaRPr sz="2100"/>
            </a:p>
          </p:txBody>
        </p:sp>
        <p:sp>
          <p:nvSpPr>
            <p:cNvPr id="833" name="Google Shape;833;g351e062781d_0_318"/>
            <p:cNvSpPr/>
            <p:nvPr/>
          </p:nvSpPr>
          <p:spPr>
            <a:xfrm>
              <a:off x="1702932" y="1111721"/>
              <a:ext cx="6480000" cy="257700"/>
            </a:xfrm>
            <a:prstGeom prst="rect">
              <a:avLst/>
            </a:prstGeom>
            <a:noFill/>
            <a:ln>
              <a:noFill/>
            </a:ln>
          </p:spPr>
          <p:txBody>
            <a:bodyPr spcFirstLastPara="1" wrap="square" lIns="108000" tIns="68550" rIns="137150" bIns="68550" anchor="b" anchorCtr="0">
              <a:noAutofit/>
            </a:bodyPr>
            <a:lstStyle/>
            <a:p>
              <a:pPr marL="0" marR="0" lvl="0" indent="0" algn="l" rtl="0">
                <a:lnSpc>
                  <a:spcPct val="100000"/>
                </a:lnSpc>
                <a:spcBef>
                  <a:spcPts val="0"/>
                </a:spcBef>
                <a:spcAft>
                  <a:spcPts val="0"/>
                </a:spcAft>
                <a:buClr>
                  <a:srgbClr val="000000"/>
                </a:buClr>
                <a:buSzPts val="2300"/>
                <a:buFont typeface="Calibri"/>
                <a:buNone/>
              </a:pPr>
              <a:r>
                <a:rPr lang="en-US" sz="2300" b="1" i="0" u="none" strike="noStrike" cap="none">
                  <a:solidFill>
                    <a:srgbClr val="000000"/>
                  </a:solidFill>
                  <a:highlight>
                    <a:srgbClr val="C6ECD9"/>
                  </a:highlight>
                  <a:latin typeface="Calibri"/>
                  <a:ea typeface="Calibri"/>
                  <a:cs typeface="Calibri"/>
                  <a:sym typeface="Calibri"/>
                </a:rPr>
                <a:t>Category of eligible item</a:t>
              </a:r>
              <a:endParaRPr sz="2100"/>
            </a:p>
          </p:txBody>
        </p:sp>
        <p:sp>
          <p:nvSpPr>
            <p:cNvPr id="834" name="Google Shape;834;g351e062781d_0_318"/>
            <p:cNvSpPr txBox="1"/>
            <p:nvPr/>
          </p:nvSpPr>
          <p:spPr>
            <a:xfrm>
              <a:off x="4093830" y="3460983"/>
              <a:ext cx="6473700" cy="486300"/>
            </a:xfrm>
            <a:prstGeom prst="rect">
              <a:avLst/>
            </a:prstGeom>
            <a:noFill/>
            <a:ln>
              <a:noFill/>
            </a:ln>
          </p:spPr>
          <p:txBody>
            <a:bodyPr spcFirstLastPara="1" wrap="square" lIns="0" tIns="0" rIns="0" bIns="0" anchor="t" anchorCtr="0">
              <a:spAutoFit/>
            </a:bodyPr>
            <a:lstStyle/>
            <a:p>
              <a:pPr marL="431800" marR="0" lvl="0" indent="-438150" algn="l" rtl="0">
                <a:lnSpc>
                  <a:spcPct val="100000"/>
                </a:lnSpc>
                <a:spcBef>
                  <a:spcPts val="0"/>
                </a:spcBef>
                <a:spcAft>
                  <a:spcPts val="0"/>
                </a:spcAft>
                <a:buClr>
                  <a:srgbClr val="000000"/>
                </a:buClr>
                <a:buSzPts val="2300"/>
                <a:buFont typeface="Noto Sans Symbols"/>
                <a:buChar char="▪"/>
              </a:pPr>
              <a:r>
                <a:rPr lang="en-US" sz="2300" b="1" i="0" u="none" strike="noStrike" cap="none">
                  <a:solidFill>
                    <a:srgbClr val="000000"/>
                  </a:solidFill>
                  <a:latin typeface="Calibri"/>
                  <a:ea typeface="Calibri"/>
                  <a:cs typeface="Calibri"/>
                  <a:sym typeface="Calibri"/>
                </a:rPr>
                <a:t>Electricity, water, borehole &amp; generator maintenance, airtime, internet services, Sign post minor facility maintenance and repairs etc.</a:t>
              </a:r>
              <a:endParaRPr sz="2100"/>
            </a:p>
          </p:txBody>
        </p:sp>
        <p:sp>
          <p:nvSpPr>
            <p:cNvPr id="835" name="Google Shape;835;g351e062781d_0_318"/>
            <p:cNvSpPr txBox="1"/>
            <p:nvPr/>
          </p:nvSpPr>
          <p:spPr>
            <a:xfrm>
              <a:off x="4087616" y="4498646"/>
              <a:ext cx="6480000" cy="243000"/>
            </a:xfrm>
            <a:prstGeom prst="rect">
              <a:avLst/>
            </a:prstGeom>
            <a:noFill/>
            <a:ln>
              <a:noFill/>
            </a:ln>
          </p:spPr>
          <p:txBody>
            <a:bodyPr spcFirstLastPara="1" wrap="square" lIns="0" tIns="0" rIns="0" bIns="0" anchor="t" anchorCtr="0">
              <a:spAutoFit/>
            </a:bodyPr>
            <a:lstStyle/>
            <a:p>
              <a:pPr marL="431800" marR="0" lvl="0" indent="-438150" algn="l" rtl="0">
                <a:lnSpc>
                  <a:spcPct val="100000"/>
                </a:lnSpc>
                <a:spcBef>
                  <a:spcPts val="0"/>
                </a:spcBef>
                <a:spcAft>
                  <a:spcPts val="0"/>
                </a:spcAft>
                <a:buClr>
                  <a:srgbClr val="000000"/>
                </a:buClr>
                <a:buSzPts val="2300"/>
                <a:buFont typeface="Noto Sans Symbols"/>
                <a:buChar char="▪"/>
              </a:pPr>
              <a:r>
                <a:rPr lang="en-US" sz="2300" b="1" i="0" u="none" strike="noStrike" cap="none">
                  <a:solidFill>
                    <a:srgbClr val="000000"/>
                  </a:solidFill>
                  <a:latin typeface="Calibri"/>
                  <a:ea typeface="Calibri"/>
                  <a:cs typeface="Calibri"/>
                  <a:sym typeface="Calibri"/>
                </a:rPr>
                <a:t>Fuel for generator, motorcycle, and lamps, cooking gas, etc.</a:t>
              </a:r>
              <a:endParaRPr sz="2100"/>
            </a:p>
          </p:txBody>
        </p:sp>
        <p:sp>
          <p:nvSpPr>
            <p:cNvPr id="836" name="Google Shape;836;g351e062781d_0_318"/>
            <p:cNvSpPr txBox="1"/>
            <p:nvPr/>
          </p:nvSpPr>
          <p:spPr>
            <a:xfrm>
              <a:off x="4087616" y="2949744"/>
              <a:ext cx="6480000" cy="486300"/>
            </a:xfrm>
            <a:prstGeom prst="rect">
              <a:avLst/>
            </a:prstGeom>
            <a:noFill/>
            <a:ln>
              <a:noFill/>
            </a:ln>
          </p:spPr>
          <p:txBody>
            <a:bodyPr spcFirstLastPara="1" wrap="square" lIns="0" tIns="0" rIns="0" bIns="0" anchor="t" anchorCtr="0">
              <a:spAutoFit/>
            </a:bodyPr>
            <a:lstStyle/>
            <a:p>
              <a:pPr marL="431800" marR="0" lvl="0" indent="-438150" algn="l" rtl="0">
                <a:lnSpc>
                  <a:spcPct val="100000"/>
                </a:lnSpc>
                <a:spcBef>
                  <a:spcPts val="0"/>
                </a:spcBef>
                <a:spcAft>
                  <a:spcPts val="0"/>
                </a:spcAft>
                <a:buClr>
                  <a:srgbClr val="000000"/>
                </a:buClr>
                <a:buSzPts val="2300"/>
                <a:buFont typeface="Noto Sans Symbols"/>
                <a:buChar char="▪"/>
              </a:pPr>
              <a:r>
                <a:rPr lang="en-US" sz="2300" b="1" i="0" u="none" strike="noStrike" cap="none">
                  <a:solidFill>
                    <a:srgbClr val="000000"/>
                  </a:solidFill>
                  <a:latin typeface="Calibri"/>
                  <a:ea typeface="Calibri"/>
                  <a:cs typeface="Calibri"/>
                  <a:sym typeface="Calibri"/>
                </a:rPr>
                <a:t>Transport for out reaches and emergency referrals, transport for vaccine collection and returns of vials</a:t>
              </a:r>
              <a:endParaRPr sz="2100"/>
            </a:p>
          </p:txBody>
        </p:sp>
        <p:sp>
          <p:nvSpPr>
            <p:cNvPr id="837" name="Google Shape;837;g351e062781d_0_318"/>
            <p:cNvSpPr txBox="1"/>
            <p:nvPr/>
          </p:nvSpPr>
          <p:spPr>
            <a:xfrm>
              <a:off x="4087616" y="3889383"/>
              <a:ext cx="6480000" cy="486300"/>
            </a:xfrm>
            <a:prstGeom prst="rect">
              <a:avLst/>
            </a:prstGeom>
            <a:noFill/>
            <a:ln>
              <a:noFill/>
            </a:ln>
          </p:spPr>
          <p:txBody>
            <a:bodyPr spcFirstLastPara="1" wrap="square" lIns="0" tIns="0" rIns="0" bIns="0" anchor="t" anchorCtr="0">
              <a:spAutoFit/>
            </a:bodyPr>
            <a:lstStyle/>
            <a:p>
              <a:pPr marL="431800" marR="0" lvl="0" indent="-438150" algn="l" rtl="0">
                <a:lnSpc>
                  <a:spcPct val="100000"/>
                </a:lnSpc>
                <a:spcBef>
                  <a:spcPts val="0"/>
                </a:spcBef>
                <a:spcAft>
                  <a:spcPts val="0"/>
                </a:spcAft>
                <a:buClr>
                  <a:srgbClr val="000000"/>
                </a:buClr>
                <a:buSzPts val="2300"/>
                <a:buFont typeface="Noto Sans Symbols"/>
                <a:buChar char="▪"/>
              </a:pPr>
              <a:r>
                <a:rPr lang="en-US" sz="2300" b="1" i="0" u="none" strike="noStrike" cap="none">
                  <a:solidFill>
                    <a:srgbClr val="000000"/>
                  </a:solidFill>
                  <a:latin typeface="Calibri"/>
                  <a:ea typeface="Calibri"/>
                  <a:cs typeface="Calibri"/>
                  <a:sym typeface="Calibri"/>
                </a:rPr>
                <a:t>Purchase  of waste bins and other gadgets, payment to waste management agent, maintenance of incinerator, movement of waste etc.</a:t>
              </a:r>
              <a:endParaRPr sz="2300" b="1" i="0" u="none" strike="noStrike" cap="none">
                <a:solidFill>
                  <a:srgbClr val="000000"/>
                </a:solidFill>
                <a:latin typeface="Calibri"/>
                <a:ea typeface="Calibri"/>
                <a:cs typeface="Calibri"/>
                <a:sym typeface="Calibri"/>
              </a:endParaRPr>
            </a:p>
          </p:txBody>
        </p:sp>
        <p:sp>
          <p:nvSpPr>
            <p:cNvPr id="838" name="Google Shape;838;g351e062781d_0_318"/>
            <p:cNvSpPr txBox="1"/>
            <p:nvPr/>
          </p:nvSpPr>
          <p:spPr>
            <a:xfrm>
              <a:off x="4087616" y="5903017"/>
              <a:ext cx="6480000" cy="243000"/>
            </a:xfrm>
            <a:prstGeom prst="rect">
              <a:avLst/>
            </a:prstGeom>
            <a:noFill/>
            <a:ln>
              <a:noFill/>
            </a:ln>
          </p:spPr>
          <p:txBody>
            <a:bodyPr spcFirstLastPara="1" wrap="square" lIns="0" tIns="0" rIns="0" bIns="0" anchor="t" anchorCtr="0">
              <a:spAutoFit/>
            </a:bodyPr>
            <a:lstStyle/>
            <a:p>
              <a:pPr marL="431800" marR="0" lvl="0" indent="-438150" algn="l" rtl="0">
                <a:lnSpc>
                  <a:spcPct val="100000"/>
                </a:lnSpc>
                <a:spcBef>
                  <a:spcPts val="0"/>
                </a:spcBef>
                <a:spcAft>
                  <a:spcPts val="0"/>
                </a:spcAft>
                <a:buClr>
                  <a:srgbClr val="000000"/>
                </a:buClr>
                <a:buSzPts val="2300"/>
                <a:buFont typeface="Noto Sans Symbols"/>
                <a:buChar char="▪"/>
              </a:pPr>
              <a:r>
                <a:rPr lang="en-US" sz="2300" b="1" i="0" u="none" strike="noStrike" cap="none">
                  <a:solidFill>
                    <a:srgbClr val="000000"/>
                  </a:solidFill>
                  <a:latin typeface="Calibri"/>
                  <a:ea typeface="Calibri"/>
                  <a:cs typeface="Calibri"/>
                  <a:sym typeface="Calibri"/>
                </a:rPr>
                <a:t>Bank statement, cheque book, transfer charges, maintenance charges etc.</a:t>
              </a:r>
              <a:endParaRPr sz="2100"/>
            </a:p>
          </p:txBody>
        </p:sp>
        <p:sp>
          <p:nvSpPr>
            <p:cNvPr id="839" name="Google Shape;839;g351e062781d_0_318"/>
            <p:cNvSpPr txBox="1"/>
            <p:nvPr/>
          </p:nvSpPr>
          <p:spPr>
            <a:xfrm>
              <a:off x="4087616" y="2393783"/>
              <a:ext cx="6480000" cy="486300"/>
            </a:xfrm>
            <a:prstGeom prst="rect">
              <a:avLst/>
            </a:prstGeom>
            <a:noFill/>
            <a:ln>
              <a:noFill/>
            </a:ln>
          </p:spPr>
          <p:txBody>
            <a:bodyPr spcFirstLastPara="1" wrap="square" lIns="0" tIns="0" rIns="0" bIns="0" anchor="t" anchorCtr="0">
              <a:spAutoFit/>
            </a:bodyPr>
            <a:lstStyle/>
            <a:p>
              <a:pPr marL="431800" marR="0" lvl="0" indent="-438150" algn="l" rtl="0">
                <a:lnSpc>
                  <a:spcPct val="100000"/>
                </a:lnSpc>
                <a:spcBef>
                  <a:spcPts val="0"/>
                </a:spcBef>
                <a:spcAft>
                  <a:spcPts val="0"/>
                </a:spcAft>
                <a:buClr>
                  <a:srgbClr val="000000"/>
                </a:buClr>
                <a:buSzPts val="2300"/>
                <a:buFont typeface="Noto Sans Symbols"/>
                <a:buChar char="▪"/>
              </a:pPr>
              <a:r>
                <a:rPr lang="en-US" sz="2300" b="1" i="0" u="none" strike="noStrike" cap="none">
                  <a:solidFill>
                    <a:srgbClr val="000000"/>
                  </a:solidFill>
                  <a:latin typeface="Calibri"/>
                  <a:ea typeface="Calibri"/>
                  <a:cs typeface="Calibri"/>
                  <a:sym typeface="Calibri"/>
                </a:rPr>
                <a:t>Payment for hire of temporary staff i.e., midwife, cost of in-house facility-based training, support for staff performance and recognition etc</a:t>
              </a:r>
              <a:endParaRPr sz="2300" b="1" i="0" u="none" strike="noStrike" cap="none">
                <a:solidFill>
                  <a:srgbClr val="000000"/>
                </a:solidFill>
                <a:latin typeface="Calibri"/>
                <a:ea typeface="Calibri"/>
                <a:cs typeface="Calibri"/>
                <a:sym typeface="Calibri"/>
              </a:endParaRPr>
            </a:p>
          </p:txBody>
        </p:sp>
        <p:sp>
          <p:nvSpPr>
            <p:cNvPr id="840" name="Google Shape;840;g351e062781d_0_318"/>
            <p:cNvSpPr txBox="1"/>
            <p:nvPr/>
          </p:nvSpPr>
          <p:spPr>
            <a:xfrm>
              <a:off x="4017727" y="4976570"/>
              <a:ext cx="6480000" cy="486300"/>
            </a:xfrm>
            <a:prstGeom prst="rect">
              <a:avLst/>
            </a:prstGeom>
            <a:noFill/>
            <a:ln>
              <a:noFill/>
            </a:ln>
          </p:spPr>
          <p:txBody>
            <a:bodyPr spcFirstLastPara="1" wrap="square" lIns="0" tIns="0" rIns="0" bIns="0" anchor="t" anchorCtr="0">
              <a:spAutoFit/>
            </a:bodyPr>
            <a:lstStyle/>
            <a:p>
              <a:pPr marL="546100" marR="0" lvl="0" indent="-438150" algn="l" rtl="0">
                <a:lnSpc>
                  <a:spcPct val="100000"/>
                </a:lnSpc>
                <a:spcBef>
                  <a:spcPts val="0"/>
                </a:spcBef>
                <a:spcAft>
                  <a:spcPts val="0"/>
                </a:spcAft>
                <a:buClr>
                  <a:srgbClr val="000000"/>
                </a:buClr>
                <a:buSzPts val="2300"/>
                <a:buFont typeface="Noto Sans Symbols"/>
                <a:buChar char="▪"/>
              </a:pPr>
              <a:r>
                <a:rPr lang="en-US" sz="2300" b="1" i="0" u="none" strike="noStrike" cap="none">
                  <a:solidFill>
                    <a:srgbClr val="000000"/>
                  </a:solidFill>
                  <a:latin typeface="Calibri"/>
                  <a:ea typeface="Calibri"/>
                  <a:cs typeface="Calibri"/>
                  <a:sym typeface="Calibri"/>
                </a:rPr>
                <a:t>Registers, writing materials, Envelope, Letter headed papers, Papers, consultation cards and folders etc</a:t>
              </a:r>
              <a:endParaRPr sz="2300" b="1" i="0" u="none" strike="noStrike" cap="none">
                <a:solidFill>
                  <a:srgbClr val="000000"/>
                </a:solidFill>
                <a:latin typeface="Calibri"/>
                <a:ea typeface="Calibri"/>
                <a:cs typeface="Calibri"/>
                <a:sym typeface="Calibri"/>
              </a:endParaRPr>
            </a:p>
          </p:txBody>
        </p:sp>
        <p:sp>
          <p:nvSpPr>
            <p:cNvPr id="841" name="Google Shape;841;g351e062781d_0_318"/>
            <p:cNvSpPr txBox="1"/>
            <p:nvPr/>
          </p:nvSpPr>
          <p:spPr>
            <a:xfrm>
              <a:off x="4087616" y="1986192"/>
              <a:ext cx="6480000" cy="243000"/>
            </a:xfrm>
            <a:prstGeom prst="rect">
              <a:avLst/>
            </a:prstGeom>
            <a:noFill/>
            <a:ln>
              <a:noFill/>
            </a:ln>
          </p:spPr>
          <p:txBody>
            <a:bodyPr spcFirstLastPara="1" wrap="square" lIns="0" tIns="0" rIns="0" bIns="0" anchor="t" anchorCtr="0">
              <a:spAutoFit/>
            </a:bodyPr>
            <a:lstStyle/>
            <a:p>
              <a:pPr marL="431800" marR="0" lvl="0" indent="-438150" algn="l" rtl="0">
                <a:lnSpc>
                  <a:spcPct val="100000"/>
                </a:lnSpc>
                <a:spcBef>
                  <a:spcPts val="0"/>
                </a:spcBef>
                <a:spcAft>
                  <a:spcPts val="0"/>
                </a:spcAft>
                <a:buClr>
                  <a:srgbClr val="000000"/>
                </a:buClr>
                <a:buSzPts val="2300"/>
                <a:buFont typeface="Noto Sans Symbols"/>
                <a:buChar char="▪"/>
              </a:pPr>
              <a:r>
                <a:rPr lang="en-US" sz="2300" b="1" i="0" u="none" strike="noStrike" cap="none">
                  <a:solidFill>
                    <a:srgbClr val="000000"/>
                  </a:solidFill>
                  <a:latin typeface="Calibri"/>
                  <a:ea typeface="Calibri"/>
                  <a:cs typeface="Calibri"/>
                  <a:sym typeface="Calibri"/>
                </a:rPr>
                <a:t>Purchase of detergents, disinfectants, and bleach etc.</a:t>
              </a:r>
              <a:endParaRPr sz="2300" b="1" i="0" u="none" strike="noStrike" cap="none">
                <a:solidFill>
                  <a:srgbClr val="000000"/>
                </a:solidFill>
                <a:latin typeface="Calibri"/>
                <a:ea typeface="Calibri"/>
                <a:cs typeface="Calibri"/>
                <a:sym typeface="Calibri"/>
              </a:endParaRPr>
            </a:p>
          </p:txBody>
        </p:sp>
        <p:sp>
          <p:nvSpPr>
            <p:cNvPr id="842" name="Google Shape;842;g351e062781d_0_318"/>
            <p:cNvSpPr txBox="1"/>
            <p:nvPr/>
          </p:nvSpPr>
          <p:spPr>
            <a:xfrm>
              <a:off x="4008486" y="1385407"/>
              <a:ext cx="6480000" cy="486300"/>
            </a:xfrm>
            <a:prstGeom prst="rect">
              <a:avLst/>
            </a:prstGeom>
            <a:noFill/>
            <a:ln>
              <a:noFill/>
            </a:ln>
          </p:spPr>
          <p:txBody>
            <a:bodyPr spcFirstLastPara="1" wrap="square" lIns="0" tIns="0" rIns="0" bIns="0" anchor="t" anchorCtr="0">
              <a:spAutoFit/>
            </a:bodyPr>
            <a:lstStyle/>
            <a:p>
              <a:pPr marL="546100" marR="0" lvl="0" indent="-438150" algn="l" rtl="0">
                <a:lnSpc>
                  <a:spcPct val="100000"/>
                </a:lnSpc>
                <a:spcBef>
                  <a:spcPts val="0"/>
                </a:spcBef>
                <a:spcAft>
                  <a:spcPts val="0"/>
                </a:spcAft>
                <a:buClr>
                  <a:srgbClr val="000000"/>
                </a:buClr>
                <a:buSzPts val="2300"/>
                <a:buFont typeface="Noto Sans Symbols"/>
                <a:buChar char="▪"/>
              </a:pPr>
              <a:r>
                <a:rPr lang="en-US" sz="2300" b="1" i="0" u="none" strike="noStrike" cap="none">
                  <a:solidFill>
                    <a:srgbClr val="000000"/>
                  </a:solidFill>
                  <a:latin typeface="Calibri"/>
                  <a:ea typeface="Calibri"/>
                  <a:cs typeface="Calibri"/>
                  <a:sym typeface="Calibri"/>
                </a:rPr>
                <a:t>Purchase of seed drugs, Laboratory reagents, equipment, treatment commodities (cotton wool, gauze, IV given sets and bandages) etc.</a:t>
              </a:r>
              <a:endParaRPr sz="2100"/>
            </a:p>
          </p:txBody>
        </p:sp>
        <p:sp>
          <p:nvSpPr>
            <p:cNvPr id="843" name="Google Shape;843;g351e062781d_0_318"/>
            <p:cNvSpPr txBox="1"/>
            <p:nvPr/>
          </p:nvSpPr>
          <p:spPr>
            <a:xfrm>
              <a:off x="4087616" y="5415715"/>
              <a:ext cx="6480000" cy="486300"/>
            </a:xfrm>
            <a:prstGeom prst="rect">
              <a:avLst/>
            </a:prstGeom>
            <a:noFill/>
            <a:ln>
              <a:noFill/>
            </a:ln>
          </p:spPr>
          <p:txBody>
            <a:bodyPr spcFirstLastPara="1" wrap="square" lIns="0" tIns="0" rIns="0" bIns="0" anchor="t" anchorCtr="0">
              <a:spAutoFit/>
            </a:bodyPr>
            <a:lstStyle/>
            <a:p>
              <a:pPr marL="431800" marR="0" lvl="0" indent="-438150" algn="l" rtl="0">
                <a:lnSpc>
                  <a:spcPct val="100000"/>
                </a:lnSpc>
                <a:spcBef>
                  <a:spcPts val="0"/>
                </a:spcBef>
                <a:spcAft>
                  <a:spcPts val="0"/>
                </a:spcAft>
                <a:buClr>
                  <a:srgbClr val="000000"/>
                </a:buClr>
                <a:buSzPts val="2300"/>
                <a:buFont typeface="Noto Sans Symbols"/>
                <a:buChar char="▪"/>
              </a:pPr>
              <a:r>
                <a:rPr lang="en-US" sz="2300" b="1" i="0" u="none" strike="noStrike" cap="none">
                  <a:solidFill>
                    <a:srgbClr val="000000"/>
                  </a:solidFill>
                  <a:latin typeface="Calibri"/>
                  <a:ea typeface="Calibri"/>
                  <a:cs typeface="Calibri"/>
                  <a:sym typeface="Calibri"/>
                </a:rPr>
                <a:t>Management meeting, transport for WDC meeting, transport for community dialogue discussion etc</a:t>
              </a:r>
              <a:endParaRPr sz="2300" b="1" i="0" u="none" strike="noStrike" cap="none">
                <a:solidFill>
                  <a:srgbClr val="000000"/>
                </a:solidFill>
                <a:latin typeface="Calibri"/>
                <a:ea typeface="Calibri"/>
                <a:cs typeface="Calibri"/>
                <a:sym typeface="Calibri"/>
              </a:endParaRPr>
            </a:p>
          </p:txBody>
        </p:sp>
        <p:sp>
          <p:nvSpPr>
            <p:cNvPr id="844" name="Google Shape;844;g351e062781d_0_318"/>
            <p:cNvSpPr/>
            <p:nvPr/>
          </p:nvSpPr>
          <p:spPr>
            <a:xfrm>
              <a:off x="4267210" y="1116488"/>
              <a:ext cx="6480000" cy="257700"/>
            </a:xfrm>
            <a:prstGeom prst="rect">
              <a:avLst/>
            </a:prstGeom>
            <a:noFill/>
            <a:ln>
              <a:noFill/>
            </a:ln>
          </p:spPr>
          <p:txBody>
            <a:bodyPr spcFirstLastPara="1" wrap="square" lIns="108000" tIns="68550" rIns="137150" bIns="68550" anchor="b" anchorCtr="0">
              <a:noAutofit/>
            </a:bodyPr>
            <a:lstStyle/>
            <a:p>
              <a:pPr marL="0" marR="0" lvl="0" indent="0" algn="l" rtl="0">
                <a:lnSpc>
                  <a:spcPct val="100000"/>
                </a:lnSpc>
                <a:spcBef>
                  <a:spcPts val="0"/>
                </a:spcBef>
                <a:spcAft>
                  <a:spcPts val="0"/>
                </a:spcAft>
                <a:buClr>
                  <a:srgbClr val="000000"/>
                </a:buClr>
                <a:buSzPts val="2300"/>
                <a:buFont typeface="Calibri"/>
                <a:buNone/>
              </a:pPr>
              <a:r>
                <a:rPr lang="en-US" sz="2300" b="1" i="0" u="none" strike="noStrike" cap="none">
                  <a:solidFill>
                    <a:srgbClr val="000000"/>
                  </a:solidFill>
                  <a:highlight>
                    <a:srgbClr val="C6ECD9"/>
                  </a:highlight>
                  <a:latin typeface="Calibri"/>
                  <a:ea typeface="Calibri"/>
                  <a:cs typeface="Calibri"/>
                  <a:sym typeface="Calibri"/>
                </a:rPr>
                <a:t>Description</a:t>
              </a:r>
              <a:endParaRPr sz="2100"/>
            </a:p>
          </p:txBody>
        </p:sp>
      </p:grpSp>
      <p:sp>
        <p:nvSpPr>
          <p:cNvPr id="845" name="Google Shape;845;g351e062781d_0_318"/>
          <p:cNvSpPr txBox="1"/>
          <p:nvPr/>
        </p:nvSpPr>
        <p:spPr>
          <a:xfrm>
            <a:off x="3057180" y="9487128"/>
            <a:ext cx="12058800" cy="507900"/>
          </a:xfrm>
          <a:prstGeom prst="rect">
            <a:avLst/>
          </a:prstGeom>
          <a:solidFill>
            <a:srgbClr val="F2F2F2"/>
          </a:solidFill>
          <a:ln>
            <a:noFill/>
          </a:ln>
        </p:spPr>
        <p:txBody>
          <a:bodyPr spcFirstLastPara="1" wrap="square" lIns="137025" tIns="68525" rIns="137025" bIns="68525" anchor="ctr" anchorCtr="0">
            <a:spAutoFit/>
          </a:bodyPr>
          <a:lstStyle/>
          <a:p>
            <a:pPr marL="177800" marR="0" lvl="0" indent="0" algn="l" rtl="0">
              <a:lnSpc>
                <a:spcPct val="100000"/>
              </a:lnSpc>
              <a:spcBef>
                <a:spcPts val="0"/>
              </a:spcBef>
              <a:spcAft>
                <a:spcPts val="0"/>
              </a:spcAft>
              <a:buClr>
                <a:srgbClr val="FF0000"/>
              </a:buClr>
              <a:buSzPts val="2400"/>
              <a:buFont typeface="Candara"/>
              <a:buNone/>
            </a:pPr>
            <a:r>
              <a:rPr lang="en-US" sz="2400" b="1" i="1" u="none" strike="noStrike" cap="none">
                <a:solidFill>
                  <a:srgbClr val="FF0000"/>
                </a:solidFill>
                <a:latin typeface="Candara"/>
                <a:ea typeface="Candara"/>
                <a:cs typeface="Candara"/>
                <a:sym typeface="Candara"/>
              </a:rPr>
              <a:t>Financial expenditures outside the 10 eligible items is in violation of the BHCPF guideline</a:t>
            </a:r>
            <a:endParaRPr sz="2100"/>
          </a:p>
        </p:txBody>
      </p:sp>
      <p:sp>
        <p:nvSpPr>
          <p:cNvPr id="846" name="Google Shape;846;g351e062781d_0_318"/>
          <p:cNvSpPr txBox="1"/>
          <p:nvPr/>
        </p:nvSpPr>
        <p:spPr>
          <a:xfrm>
            <a:off x="1749396" y="329885"/>
            <a:ext cx="15366300" cy="621600"/>
          </a:xfrm>
          <a:prstGeom prst="rect">
            <a:avLst/>
          </a:prstGeom>
          <a:noFill/>
          <a:ln>
            <a:noFill/>
          </a:ln>
        </p:spPr>
        <p:txBody>
          <a:bodyPr spcFirstLastPara="1" wrap="square" lIns="0" tIns="0" rIns="0" bIns="0" anchor="t" anchorCtr="0">
            <a:spAutoFit/>
          </a:bodyPr>
          <a:lstStyle/>
          <a:p>
            <a:pPr marL="0" marR="0" lvl="0" indent="0" algn="ctr" rtl="0">
              <a:lnSpc>
                <a:spcPct val="140019"/>
              </a:lnSpc>
              <a:spcBef>
                <a:spcPts val="0"/>
              </a:spcBef>
              <a:spcAft>
                <a:spcPts val="0"/>
              </a:spcAft>
              <a:buNone/>
            </a:pPr>
            <a:r>
              <a:rPr lang="en-US" sz="4038">
                <a:solidFill>
                  <a:srgbClr val="1C5C2B"/>
                </a:solidFill>
                <a:latin typeface="Century Gothic"/>
                <a:ea typeface="Century Gothic"/>
                <a:cs typeface="Century Gothic"/>
                <a:sym typeface="Century Gothic"/>
              </a:rPr>
              <a:t>WHAT IS PHC FUNDING SUPPOSED TO BE USED FOR?</a:t>
            </a:r>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Shape 850"/>
        <p:cNvGrpSpPr/>
        <p:nvPr/>
      </p:nvGrpSpPr>
      <p:grpSpPr>
        <a:xfrm>
          <a:off x="0" y="0"/>
          <a:ext cx="0" cy="0"/>
          <a:chOff x="0" y="0"/>
          <a:chExt cx="0" cy="0"/>
        </a:xfrm>
      </p:grpSpPr>
      <p:sp>
        <p:nvSpPr>
          <p:cNvPr id="851" name="Google Shape;851;g351e062781d_0_237"/>
          <p:cNvSpPr txBox="1">
            <a:spLocks noGrp="1"/>
          </p:cNvSpPr>
          <p:nvPr>
            <p:ph type="title"/>
          </p:nvPr>
        </p:nvSpPr>
        <p:spPr>
          <a:xfrm>
            <a:off x="685801" y="411957"/>
            <a:ext cx="12344400" cy="1714500"/>
          </a:xfrm>
          <a:prstGeom prst="rect">
            <a:avLst/>
          </a:prstGeom>
          <a:noFill/>
          <a:ln>
            <a:noFill/>
          </a:ln>
        </p:spPr>
        <p:txBody>
          <a:bodyPr spcFirstLastPara="1" wrap="square" lIns="137150" tIns="68550" rIns="137150" bIns="68550" anchor="ctr" anchorCtr="0">
            <a:normAutofit/>
          </a:bodyPr>
          <a:lstStyle/>
          <a:p>
            <a:pPr marL="177800" lvl="0" indent="0" algn="l" rtl="0">
              <a:spcBef>
                <a:spcPts val="0"/>
              </a:spcBef>
              <a:spcAft>
                <a:spcPts val="0"/>
              </a:spcAft>
              <a:buNone/>
            </a:pPr>
            <a:r>
              <a:rPr lang="en-US"/>
              <a:t>Fund retirement</a:t>
            </a:r>
            <a:endParaRPr/>
          </a:p>
        </p:txBody>
      </p:sp>
      <p:sp>
        <p:nvSpPr>
          <p:cNvPr id="852" name="Google Shape;852;g351e062781d_0_237"/>
          <p:cNvSpPr txBox="1">
            <a:spLocks noGrp="1"/>
          </p:cNvSpPr>
          <p:nvPr>
            <p:ph type="body" idx="1"/>
          </p:nvPr>
        </p:nvSpPr>
        <p:spPr>
          <a:xfrm>
            <a:off x="0" y="1620408"/>
            <a:ext cx="18108900" cy="8041500"/>
          </a:xfrm>
          <a:prstGeom prst="rect">
            <a:avLst/>
          </a:prstGeom>
          <a:noFill/>
          <a:ln>
            <a:noFill/>
          </a:ln>
        </p:spPr>
        <p:txBody>
          <a:bodyPr spcFirstLastPara="1" wrap="square" lIns="137150" tIns="68550" rIns="137150" bIns="68550" anchor="t" anchorCtr="0">
            <a:noAutofit/>
          </a:bodyPr>
          <a:lstStyle/>
          <a:p>
            <a:pPr marL="342900" lvl="0" indent="-342900" algn="just" rtl="0">
              <a:spcBef>
                <a:spcPts val="0"/>
              </a:spcBef>
              <a:spcAft>
                <a:spcPts val="0"/>
              </a:spcAft>
              <a:buClr>
                <a:schemeClr val="dk1"/>
              </a:buClr>
              <a:buSzPts val="3600"/>
              <a:buFont typeface="Noto Sans Symbols"/>
              <a:buChar char="▪"/>
            </a:pPr>
            <a:r>
              <a:rPr lang="en-US" sz="3600"/>
              <a:t>The main aim of this process is to provide objective and verifiable proof that disbursed funds were used as planned at the health facility</a:t>
            </a:r>
            <a:endParaRPr/>
          </a:p>
          <a:p>
            <a:pPr marL="342900" lvl="0" indent="-114300" algn="just" rtl="0">
              <a:spcBef>
                <a:spcPts val="1600"/>
              </a:spcBef>
              <a:spcAft>
                <a:spcPts val="0"/>
              </a:spcAft>
              <a:buClr>
                <a:schemeClr val="dk1"/>
              </a:buClr>
              <a:buSzPts val="3600"/>
              <a:buFont typeface="Noto Sans Symbols"/>
              <a:buNone/>
            </a:pPr>
            <a:endParaRPr sz="3600"/>
          </a:p>
          <a:p>
            <a:pPr marL="342900" lvl="0" indent="-342900" algn="just" rtl="0">
              <a:spcBef>
                <a:spcPts val="1600"/>
              </a:spcBef>
              <a:spcAft>
                <a:spcPts val="0"/>
              </a:spcAft>
              <a:buClr>
                <a:schemeClr val="dk1"/>
              </a:buClr>
              <a:buSzPts val="3600"/>
              <a:buFont typeface="Noto Sans Symbols"/>
              <a:buChar char="▪"/>
            </a:pPr>
            <a:r>
              <a:rPr lang="en-US" sz="3600"/>
              <a:t>Health facilities must properly document fund utilization using provided templates and submit to LGHA</a:t>
            </a:r>
            <a:endParaRPr/>
          </a:p>
          <a:p>
            <a:pPr marL="342900" lvl="0" indent="-114300" algn="just" rtl="0">
              <a:spcBef>
                <a:spcPts val="1600"/>
              </a:spcBef>
              <a:spcAft>
                <a:spcPts val="0"/>
              </a:spcAft>
              <a:buClr>
                <a:schemeClr val="dk1"/>
              </a:buClr>
              <a:buSzPts val="3600"/>
              <a:buFont typeface="Noto Sans Symbols"/>
              <a:buNone/>
            </a:pPr>
            <a:endParaRPr sz="3600"/>
          </a:p>
          <a:p>
            <a:pPr marL="342900" lvl="0" indent="-342900" algn="just" rtl="0">
              <a:spcBef>
                <a:spcPts val="1600"/>
              </a:spcBef>
              <a:spcAft>
                <a:spcPts val="0"/>
              </a:spcAft>
              <a:buClr>
                <a:schemeClr val="dk1"/>
              </a:buClr>
              <a:buSzPts val="3600"/>
              <a:buFont typeface="Noto Sans Symbols"/>
              <a:buChar char="▪"/>
            </a:pPr>
            <a:r>
              <a:rPr lang="en-US" sz="3600"/>
              <a:t>LGHA compiles retirements for all health facilities and SPHCBs collates the retirements from all LGAs</a:t>
            </a:r>
            <a:endParaRPr/>
          </a:p>
          <a:p>
            <a:pPr marL="342900" lvl="0" indent="-114300" algn="just" rtl="0">
              <a:spcBef>
                <a:spcPts val="1600"/>
              </a:spcBef>
              <a:spcAft>
                <a:spcPts val="0"/>
              </a:spcAft>
              <a:buClr>
                <a:schemeClr val="dk1"/>
              </a:buClr>
              <a:buSzPts val="3600"/>
              <a:buFont typeface="Noto Sans Symbols"/>
              <a:buNone/>
            </a:pPr>
            <a:endParaRPr sz="3600"/>
          </a:p>
          <a:p>
            <a:pPr marL="342900" lvl="0" indent="-342900" algn="just" rtl="0">
              <a:spcBef>
                <a:spcPts val="1600"/>
              </a:spcBef>
              <a:spcAft>
                <a:spcPts val="0"/>
              </a:spcAft>
              <a:buClr>
                <a:schemeClr val="dk1"/>
              </a:buClr>
              <a:buSzPts val="3600"/>
              <a:buFont typeface="Noto Sans Symbols"/>
              <a:buChar char="▪"/>
            </a:pPr>
            <a:r>
              <a:rPr lang="en-US" sz="3600"/>
              <a:t>PHCs would be expected to keep original receipts for all purchases and expenditure in a safe cupboard within the facility for at least 7 years (inline of extant laws) for the benefit of auditing</a:t>
            </a:r>
            <a:endParaRPr sz="4200"/>
          </a:p>
        </p:txBody>
      </p:sp>
      <p:sp>
        <p:nvSpPr>
          <p:cNvPr id="853" name="Google Shape;853;g351e062781d_0_237"/>
          <p:cNvSpPr txBox="1">
            <a:spLocks noGrp="1"/>
          </p:cNvSpPr>
          <p:nvPr>
            <p:ph type="sldNum" idx="12"/>
          </p:nvPr>
        </p:nvSpPr>
        <p:spPr>
          <a:xfrm>
            <a:off x="24213066" y="14826309"/>
            <a:ext cx="3200400" cy="547800"/>
          </a:xfrm>
          <a:prstGeom prst="rect">
            <a:avLst/>
          </a:prstGeom>
          <a:noFill/>
          <a:ln>
            <a:noFill/>
          </a:ln>
        </p:spPr>
        <p:txBody>
          <a:bodyPr spcFirstLastPara="1" wrap="square" lIns="137150" tIns="68550" rIns="137150" bIns="68550" anchor="t" anchorCtr="0">
            <a:noAutofit/>
          </a:bodyPr>
          <a:lstStyle/>
          <a:p>
            <a:pPr marL="0" lvl="0" indent="0" algn="r" rtl="0">
              <a:spcBef>
                <a:spcPts val="0"/>
              </a:spcBef>
              <a:spcAft>
                <a:spcPts val="0"/>
              </a:spcAft>
              <a:buClr>
                <a:srgbClr val="000000"/>
              </a:buClr>
              <a:buFont typeface="Arial"/>
              <a:buNone/>
            </a:pPr>
            <a:fld id="{00000000-1234-1234-1234-123412341234}" type="slidenum">
              <a:rPr lang="en-US"/>
              <a:t>98</a:t>
            </a:fld>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Shape 857"/>
        <p:cNvGrpSpPr/>
        <p:nvPr/>
      </p:nvGrpSpPr>
      <p:grpSpPr>
        <a:xfrm>
          <a:off x="0" y="0"/>
          <a:ext cx="0" cy="0"/>
          <a:chOff x="0" y="0"/>
          <a:chExt cx="0" cy="0"/>
        </a:xfrm>
      </p:grpSpPr>
      <p:sp>
        <p:nvSpPr>
          <p:cNvPr id="858" name="Google Shape;858;g351e062781d_0_437"/>
          <p:cNvSpPr txBox="1">
            <a:spLocks noGrp="1"/>
          </p:cNvSpPr>
          <p:nvPr>
            <p:ph type="title"/>
          </p:nvPr>
        </p:nvSpPr>
        <p:spPr>
          <a:xfrm>
            <a:off x="962627" y="212077"/>
            <a:ext cx="16362900" cy="486900"/>
          </a:xfrm>
          <a:prstGeom prst="rect">
            <a:avLst/>
          </a:prstGeom>
          <a:noFill/>
          <a:ln>
            <a:noFill/>
          </a:ln>
        </p:spPr>
        <p:txBody>
          <a:bodyPr spcFirstLastPara="1" wrap="square" lIns="137150" tIns="68550" rIns="137150" bIns="68550" anchor="ctr" anchorCtr="0">
            <a:noAutofit/>
          </a:bodyPr>
          <a:lstStyle/>
          <a:p>
            <a:pPr marL="0" lvl="0" indent="0" algn="ctr" rtl="0">
              <a:lnSpc>
                <a:spcPct val="90000"/>
              </a:lnSpc>
              <a:spcBef>
                <a:spcPts val="0"/>
              </a:spcBef>
              <a:spcAft>
                <a:spcPts val="0"/>
              </a:spcAft>
              <a:buClr>
                <a:srgbClr val="060F18"/>
              </a:buClr>
              <a:buSzPts val="3600"/>
              <a:buFont typeface="Arial"/>
              <a:buNone/>
            </a:pPr>
            <a:r>
              <a:rPr lang="en-US" sz="3600" b="1">
                <a:solidFill>
                  <a:srgbClr val="060F18"/>
                </a:solidFill>
                <a:latin typeface="Arial"/>
                <a:ea typeface="Arial"/>
                <a:cs typeface="Arial"/>
                <a:sym typeface="Arial"/>
              </a:rPr>
              <a:t>A flow chart and timeline of quarterly retirement process across all levels</a:t>
            </a:r>
            <a:endParaRPr sz="3600" b="1">
              <a:solidFill>
                <a:srgbClr val="060F18"/>
              </a:solidFill>
              <a:latin typeface="Arial"/>
              <a:ea typeface="Arial"/>
              <a:cs typeface="Arial"/>
              <a:sym typeface="Arial"/>
            </a:endParaRPr>
          </a:p>
        </p:txBody>
      </p:sp>
      <p:pic>
        <p:nvPicPr>
          <p:cNvPr id="859" name="Google Shape;859;g351e062781d_0_437" descr="Hospital"/>
          <p:cNvPicPr preferRelativeResize="0"/>
          <p:nvPr/>
        </p:nvPicPr>
        <p:blipFill rotWithShape="1">
          <a:blip r:embed="rId3">
            <a:alphaModFix/>
          </a:blip>
          <a:srcRect/>
          <a:stretch/>
        </p:blipFill>
        <p:spPr>
          <a:xfrm>
            <a:off x="708627" y="6096716"/>
            <a:ext cx="912081" cy="816025"/>
          </a:xfrm>
          <a:prstGeom prst="rect">
            <a:avLst/>
          </a:prstGeom>
          <a:noFill/>
          <a:ln>
            <a:noFill/>
          </a:ln>
        </p:spPr>
      </p:pic>
      <p:sp>
        <p:nvSpPr>
          <p:cNvPr id="860" name="Google Shape;860;g351e062781d_0_437"/>
          <p:cNvSpPr txBox="1"/>
          <p:nvPr/>
        </p:nvSpPr>
        <p:spPr>
          <a:xfrm>
            <a:off x="1985976" y="1738584"/>
            <a:ext cx="5085600" cy="923400"/>
          </a:xfrm>
          <a:prstGeom prst="rect">
            <a:avLst/>
          </a:prstGeom>
          <a:noFill/>
          <a:ln>
            <a:noFill/>
          </a:ln>
        </p:spPr>
        <p:txBody>
          <a:bodyPr spcFirstLastPara="1" wrap="square" lIns="137150" tIns="68550" rIns="137150" bIns="68550" anchor="t" anchorCtr="0">
            <a:spAutoFit/>
          </a:bodyPr>
          <a:lstStyle/>
          <a:p>
            <a:pPr marL="0" marR="0" lvl="0" indent="0" algn="just"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PHC facility fills </a:t>
            </a:r>
            <a:r>
              <a:rPr lang="en-US" sz="1700" b="1" i="0" u="none" strike="noStrike" cap="none">
                <a:solidFill>
                  <a:srgbClr val="000000"/>
                </a:solidFill>
                <a:latin typeface="Arial"/>
                <a:ea typeface="Arial"/>
                <a:cs typeface="Arial"/>
                <a:sym typeface="Arial"/>
              </a:rPr>
              <a:t>quarterly financial reporting template </a:t>
            </a:r>
            <a:r>
              <a:rPr lang="en-US" sz="1700" b="0" i="0" u="none" strike="noStrike" cap="none">
                <a:solidFill>
                  <a:srgbClr val="000000"/>
                </a:solidFill>
                <a:latin typeface="Arial"/>
                <a:ea typeface="Arial"/>
                <a:cs typeface="Arial"/>
                <a:sym typeface="Arial"/>
              </a:rPr>
              <a:t>at the end of the quarter and share with LGHA</a:t>
            </a:r>
            <a:endParaRPr sz="2100"/>
          </a:p>
        </p:txBody>
      </p:sp>
      <p:sp>
        <p:nvSpPr>
          <p:cNvPr id="861" name="Google Shape;861;g351e062781d_0_437"/>
          <p:cNvSpPr txBox="1"/>
          <p:nvPr/>
        </p:nvSpPr>
        <p:spPr>
          <a:xfrm>
            <a:off x="1985978" y="2933687"/>
            <a:ext cx="5085600" cy="1185300"/>
          </a:xfrm>
          <a:prstGeom prst="rect">
            <a:avLst/>
          </a:prstGeom>
          <a:noFill/>
          <a:ln>
            <a:noFill/>
          </a:ln>
        </p:spPr>
        <p:txBody>
          <a:bodyPr spcFirstLastPara="1" wrap="square" lIns="137150" tIns="68550" rIns="137150" bIns="68550" anchor="t" anchorCtr="0">
            <a:spAutoFit/>
          </a:bodyPr>
          <a:lstStyle/>
          <a:p>
            <a:pPr marL="0" marR="0" lvl="0" indent="0" algn="just"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LGHA collates and reviews financial reports and feeds into the </a:t>
            </a:r>
            <a:r>
              <a:rPr lang="en-US" sz="1700" b="1" i="0" u="none" strike="noStrike" cap="none">
                <a:solidFill>
                  <a:srgbClr val="000000"/>
                </a:solidFill>
                <a:latin typeface="Arial"/>
                <a:ea typeface="Arial"/>
                <a:cs typeface="Arial"/>
                <a:sym typeface="Arial"/>
              </a:rPr>
              <a:t>LGA retirement summary template and transmit copies to SPHCDB&amp;SSHIA</a:t>
            </a:r>
            <a:endParaRPr sz="1700" b="1" i="0" u="none" strike="noStrike" cap="none">
              <a:solidFill>
                <a:srgbClr val="000000"/>
              </a:solidFill>
              <a:latin typeface="Arial"/>
              <a:ea typeface="Arial"/>
              <a:cs typeface="Arial"/>
              <a:sym typeface="Arial"/>
            </a:endParaRPr>
          </a:p>
        </p:txBody>
      </p:sp>
      <p:sp>
        <p:nvSpPr>
          <p:cNvPr id="862" name="Google Shape;862;g351e062781d_0_437"/>
          <p:cNvSpPr txBox="1"/>
          <p:nvPr/>
        </p:nvSpPr>
        <p:spPr>
          <a:xfrm>
            <a:off x="1980204" y="4195877"/>
            <a:ext cx="5085600" cy="1862400"/>
          </a:xfrm>
          <a:prstGeom prst="rect">
            <a:avLst/>
          </a:prstGeom>
          <a:noFill/>
          <a:ln>
            <a:noFill/>
          </a:ln>
        </p:spPr>
        <p:txBody>
          <a:bodyPr spcFirstLastPara="1" wrap="square" lIns="137150" tIns="68550" rIns="137150" bIns="68550" anchor="t" anchorCtr="0">
            <a:spAutoFit/>
          </a:bodyPr>
          <a:lstStyle/>
          <a:p>
            <a:pPr marL="0" marR="0" lvl="0" indent="0" algn="just"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The SPHCB/SSHIA reviews and collates retirements from all LGAs into the </a:t>
            </a:r>
            <a:r>
              <a:rPr lang="en-US" sz="1700" b="1" i="0" u="none" strike="noStrike" cap="none">
                <a:solidFill>
                  <a:srgbClr val="000000"/>
                </a:solidFill>
                <a:latin typeface="Arial"/>
                <a:ea typeface="Arial"/>
                <a:cs typeface="Arial"/>
                <a:sym typeface="Arial"/>
              </a:rPr>
              <a:t>state retirement summary template</a:t>
            </a:r>
            <a:endParaRPr sz="2100"/>
          </a:p>
          <a:p>
            <a:pPr marL="0" marR="0" lvl="0" indent="0" algn="l" rtl="0">
              <a:lnSpc>
                <a:spcPct val="100000"/>
              </a:lnSpc>
              <a:spcBef>
                <a:spcPts val="600"/>
              </a:spcBef>
              <a:spcAft>
                <a:spcPts val="0"/>
              </a:spcAft>
              <a:buClr>
                <a:schemeClr val="dk1"/>
              </a:buClr>
              <a:buSzPts val="1700"/>
              <a:buFont typeface="Calibri"/>
              <a:buNone/>
            </a:pPr>
            <a:endParaRPr sz="1700" b="0" i="0" u="none" strike="noStrike" cap="none">
              <a:solidFill>
                <a:srgbClr val="000000"/>
              </a:solidFill>
              <a:latin typeface="Arial"/>
              <a:ea typeface="Arial"/>
              <a:cs typeface="Arial"/>
              <a:sym typeface="Arial"/>
            </a:endParaRPr>
          </a:p>
          <a:p>
            <a:pPr marL="0" marR="0" lvl="0" indent="0" algn="l" rtl="0">
              <a:lnSpc>
                <a:spcPct val="100000"/>
              </a:lnSpc>
              <a:spcBef>
                <a:spcPts val="60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A report is generated and shared with the NPHCDA/NHIA</a:t>
            </a:r>
            <a:endParaRPr sz="2100"/>
          </a:p>
        </p:txBody>
      </p:sp>
      <p:sp>
        <p:nvSpPr>
          <p:cNvPr id="863" name="Google Shape;863;g351e062781d_0_437"/>
          <p:cNvSpPr txBox="1"/>
          <p:nvPr/>
        </p:nvSpPr>
        <p:spPr>
          <a:xfrm>
            <a:off x="1985981" y="6557091"/>
            <a:ext cx="5080200" cy="923400"/>
          </a:xfrm>
          <a:prstGeom prst="rect">
            <a:avLst/>
          </a:prstGeom>
          <a:noFill/>
          <a:ln>
            <a:noFill/>
          </a:ln>
        </p:spPr>
        <p:txBody>
          <a:bodyPr spcFirstLastPara="1" wrap="square" lIns="137150" tIns="68550" rIns="137150" bIns="68550" anchor="t" anchorCtr="0">
            <a:spAutoFit/>
          </a:bodyPr>
          <a:lstStyle/>
          <a:p>
            <a:pPr marL="0" marR="0" lvl="0" indent="0" algn="just"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For NPHCDA Gateway, Accountants </a:t>
            </a:r>
            <a:r>
              <a:rPr lang="en-US" sz="1700" b="1" i="0" u="none" strike="noStrike" cap="none">
                <a:solidFill>
                  <a:srgbClr val="000000"/>
                </a:solidFill>
                <a:latin typeface="Arial"/>
                <a:ea typeface="Arial"/>
                <a:cs typeface="Arial"/>
                <a:sym typeface="Arial"/>
              </a:rPr>
              <a:t>collates, and reviews retirements</a:t>
            </a:r>
            <a:r>
              <a:rPr lang="en-US" sz="1700" b="0" i="0" u="none" strike="noStrike" cap="none">
                <a:solidFill>
                  <a:srgbClr val="000000"/>
                </a:solidFill>
                <a:latin typeface="Arial"/>
                <a:ea typeface="Arial"/>
                <a:cs typeface="Arial"/>
                <a:sym typeface="Arial"/>
              </a:rPr>
              <a:t> submitted by the 36 states and FCT</a:t>
            </a:r>
            <a:endParaRPr sz="2100"/>
          </a:p>
        </p:txBody>
      </p:sp>
      <p:cxnSp>
        <p:nvCxnSpPr>
          <p:cNvPr id="864" name="Google Shape;864;g351e062781d_0_437"/>
          <p:cNvCxnSpPr/>
          <p:nvPr/>
        </p:nvCxnSpPr>
        <p:spPr>
          <a:xfrm>
            <a:off x="1202796" y="3849417"/>
            <a:ext cx="0" cy="466200"/>
          </a:xfrm>
          <a:prstGeom prst="straightConnector1">
            <a:avLst/>
          </a:prstGeom>
          <a:noFill/>
          <a:ln w="38100" cap="flat" cmpd="sng">
            <a:solidFill>
              <a:srgbClr val="002060"/>
            </a:solidFill>
            <a:prstDash val="solid"/>
            <a:miter lim="800000"/>
            <a:headEnd type="none" w="sm" len="sm"/>
            <a:tailEnd type="triangle" w="med" len="med"/>
          </a:ln>
        </p:spPr>
      </p:cxnSp>
      <p:cxnSp>
        <p:nvCxnSpPr>
          <p:cNvPr id="865" name="Google Shape;865;g351e062781d_0_437"/>
          <p:cNvCxnSpPr>
            <a:endCxn id="859" idx="0"/>
          </p:cNvCxnSpPr>
          <p:nvPr/>
        </p:nvCxnSpPr>
        <p:spPr>
          <a:xfrm flipH="1">
            <a:off x="1164667" y="5143616"/>
            <a:ext cx="6900" cy="953100"/>
          </a:xfrm>
          <a:prstGeom prst="straightConnector1">
            <a:avLst/>
          </a:prstGeom>
          <a:noFill/>
          <a:ln w="38100" cap="flat" cmpd="sng">
            <a:solidFill>
              <a:srgbClr val="002060"/>
            </a:solidFill>
            <a:prstDash val="solid"/>
            <a:miter lim="800000"/>
            <a:headEnd type="none" w="sm" len="sm"/>
            <a:tailEnd type="triangle" w="med" len="med"/>
          </a:ln>
        </p:spPr>
      </p:cxnSp>
      <p:sp>
        <p:nvSpPr>
          <p:cNvPr id="866" name="Google Shape;866;g351e062781d_0_437"/>
          <p:cNvSpPr/>
          <p:nvPr/>
        </p:nvSpPr>
        <p:spPr>
          <a:xfrm>
            <a:off x="816837" y="1088292"/>
            <a:ext cx="6056700" cy="468600"/>
          </a:xfrm>
          <a:prstGeom prst="rect">
            <a:avLst/>
          </a:prstGeom>
          <a:solidFill>
            <a:srgbClr val="2F5496"/>
          </a:solidFill>
          <a:ln>
            <a:noFill/>
          </a:ln>
        </p:spPr>
        <p:txBody>
          <a:bodyPr spcFirstLastPara="1" wrap="square" lIns="83775" tIns="52350" rIns="52350" bIns="52350" anchor="ctr" anchorCtr="0">
            <a:noAutofit/>
          </a:bodyPr>
          <a:lstStyle/>
          <a:p>
            <a:pPr marL="0" marR="0" lvl="0" indent="0" algn="l" rtl="0">
              <a:lnSpc>
                <a:spcPct val="100000"/>
              </a:lnSpc>
              <a:spcBef>
                <a:spcPts val="0"/>
              </a:spcBef>
              <a:spcAft>
                <a:spcPts val="0"/>
              </a:spcAft>
              <a:buClr>
                <a:srgbClr val="FFFFFF"/>
              </a:buClr>
              <a:buSzPts val="1700"/>
              <a:buFont typeface="Arial"/>
              <a:buNone/>
            </a:pPr>
            <a:r>
              <a:rPr lang="en-US" sz="1700" b="1" i="0" u="none" strike="noStrike" cap="none">
                <a:solidFill>
                  <a:srgbClr val="FFFFFF"/>
                </a:solidFill>
                <a:latin typeface="Arial"/>
                <a:ea typeface="Arial"/>
                <a:cs typeface="Arial"/>
                <a:sym typeface="Arial"/>
              </a:rPr>
              <a:t>Retirement level</a:t>
            </a:r>
            <a:endParaRPr sz="2100"/>
          </a:p>
        </p:txBody>
      </p:sp>
      <p:cxnSp>
        <p:nvCxnSpPr>
          <p:cNvPr id="867" name="Google Shape;867;g351e062781d_0_437"/>
          <p:cNvCxnSpPr/>
          <p:nvPr/>
        </p:nvCxnSpPr>
        <p:spPr>
          <a:xfrm rot="10800000" flipH="1">
            <a:off x="2111071" y="2820857"/>
            <a:ext cx="15435600" cy="21900"/>
          </a:xfrm>
          <a:prstGeom prst="straightConnector1">
            <a:avLst/>
          </a:prstGeom>
          <a:noFill/>
          <a:ln w="9525" cap="flat" cmpd="sng">
            <a:solidFill>
              <a:srgbClr val="D0CECE"/>
            </a:solidFill>
            <a:prstDash val="lgDash"/>
            <a:miter lim="800000"/>
            <a:headEnd type="none" w="sm" len="sm"/>
            <a:tailEnd type="none" w="sm" len="sm"/>
          </a:ln>
        </p:spPr>
      </p:cxnSp>
      <p:cxnSp>
        <p:nvCxnSpPr>
          <p:cNvPr id="868" name="Google Shape;868;g351e062781d_0_437"/>
          <p:cNvCxnSpPr/>
          <p:nvPr/>
        </p:nvCxnSpPr>
        <p:spPr>
          <a:xfrm rot="10800000" flipH="1">
            <a:off x="2111071" y="4036718"/>
            <a:ext cx="15435600" cy="62400"/>
          </a:xfrm>
          <a:prstGeom prst="straightConnector1">
            <a:avLst/>
          </a:prstGeom>
          <a:noFill/>
          <a:ln w="9525" cap="flat" cmpd="sng">
            <a:solidFill>
              <a:srgbClr val="D0CECE"/>
            </a:solidFill>
            <a:prstDash val="lgDash"/>
            <a:miter lim="800000"/>
            <a:headEnd type="none" w="sm" len="sm"/>
            <a:tailEnd type="none" w="sm" len="sm"/>
          </a:ln>
        </p:spPr>
      </p:cxnSp>
      <p:cxnSp>
        <p:nvCxnSpPr>
          <p:cNvPr id="869" name="Google Shape;869;g351e062781d_0_437"/>
          <p:cNvCxnSpPr/>
          <p:nvPr/>
        </p:nvCxnSpPr>
        <p:spPr>
          <a:xfrm>
            <a:off x="2111071" y="6053294"/>
            <a:ext cx="15435600" cy="0"/>
          </a:xfrm>
          <a:prstGeom prst="straightConnector1">
            <a:avLst/>
          </a:prstGeom>
          <a:noFill/>
          <a:ln w="9525" cap="flat" cmpd="sng">
            <a:solidFill>
              <a:srgbClr val="D0CECE"/>
            </a:solidFill>
            <a:prstDash val="lgDash"/>
            <a:miter lim="800000"/>
            <a:headEnd type="none" w="sm" len="sm"/>
            <a:tailEnd type="none" w="sm" len="sm"/>
          </a:ln>
        </p:spPr>
      </p:cxnSp>
      <p:sp>
        <p:nvSpPr>
          <p:cNvPr id="870" name="Google Shape;870;g351e062781d_0_437"/>
          <p:cNvSpPr txBox="1"/>
          <p:nvPr/>
        </p:nvSpPr>
        <p:spPr>
          <a:xfrm>
            <a:off x="1985979" y="8223951"/>
            <a:ext cx="5080200" cy="661800"/>
          </a:xfrm>
          <a:prstGeom prst="rect">
            <a:avLst/>
          </a:prstGeom>
          <a:noFill/>
          <a:ln>
            <a:noFill/>
          </a:ln>
        </p:spPr>
        <p:txBody>
          <a:bodyPr spcFirstLastPara="1" wrap="square" lIns="137150" tIns="68550" rIns="137150" bIns="68550" anchor="t" anchorCtr="0">
            <a:spAutoFit/>
          </a:bodyPr>
          <a:lstStyle/>
          <a:p>
            <a:pPr marL="0" marR="0" lvl="0" indent="0" algn="just"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NPHCDA </a:t>
            </a:r>
            <a:r>
              <a:rPr lang="en-US" sz="1700" b="1" i="0" u="none" strike="noStrike" cap="none">
                <a:solidFill>
                  <a:srgbClr val="000000"/>
                </a:solidFill>
                <a:latin typeface="Arial"/>
                <a:ea typeface="Arial"/>
                <a:cs typeface="Arial"/>
                <a:sym typeface="Arial"/>
              </a:rPr>
              <a:t>authorized further disbursements</a:t>
            </a:r>
            <a:r>
              <a:rPr lang="en-US" sz="1700" b="0" i="0" u="none" strike="noStrike" cap="none">
                <a:solidFill>
                  <a:srgbClr val="000000"/>
                </a:solidFill>
                <a:latin typeface="Arial"/>
                <a:ea typeface="Arial"/>
                <a:cs typeface="Arial"/>
                <a:sym typeface="Arial"/>
              </a:rPr>
              <a:t> based on States with cleared retirements</a:t>
            </a:r>
            <a:endParaRPr sz="1700" b="1" i="0" u="none" strike="noStrike" cap="none">
              <a:solidFill>
                <a:srgbClr val="000000"/>
              </a:solidFill>
              <a:latin typeface="Arial"/>
              <a:ea typeface="Arial"/>
              <a:cs typeface="Arial"/>
              <a:sym typeface="Arial"/>
            </a:endParaRPr>
          </a:p>
        </p:txBody>
      </p:sp>
      <p:cxnSp>
        <p:nvCxnSpPr>
          <p:cNvPr id="871" name="Google Shape;871;g351e062781d_0_437"/>
          <p:cNvCxnSpPr/>
          <p:nvPr/>
        </p:nvCxnSpPr>
        <p:spPr>
          <a:xfrm>
            <a:off x="2111071" y="7932197"/>
            <a:ext cx="15435600" cy="0"/>
          </a:xfrm>
          <a:prstGeom prst="straightConnector1">
            <a:avLst/>
          </a:prstGeom>
          <a:noFill/>
          <a:ln w="9525" cap="flat" cmpd="sng">
            <a:solidFill>
              <a:srgbClr val="D0CECE"/>
            </a:solidFill>
            <a:prstDash val="lgDash"/>
            <a:miter lim="800000"/>
            <a:headEnd type="none" w="sm" len="sm"/>
            <a:tailEnd type="none" w="sm" len="sm"/>
          </a:ln>
        </p:spPr>
      </p:cxnSp>
      <p:cxnSp>
        <p:nvCxnSpPr>
          <p:cNvPr id="872" name="Google Shape;872;g351e062781d_0_437"/>
          <p:cNvCxnSpPr/>
          <p:nvPr/>
        </p:nvCxnSpPr>
        <p:spPr>
          <a:xfrm>
            <a:off x="1164666" y="6849227"/>
            <a:ext cx="0" cy="1134000"/>
          </a:xfrm>
          <a:prstGeom prst="straightConnector1">
            <a:avLst/>
          </a:prstGeom>
          <a:noFill/>
          <a:ln w="38100" cap="flat" cmpd="sng">
            <a:solidFill>
              <a:srgbClr val="002060"/>
            </a:solidFill>
            <a:prstDash val="solid"/>
            <a:miter lim="800000"/>
            <a:headEnd type="none" w="sm" len="sm"/>
            <a:tailEnd type="triangle" w="med" len="med"/>
          </a:ln>
        </p:spPr>
      </p:cxnSp>
      <p:pic>
        <p:nvPicPr>
          <p:cNvPr id="873" name="Google Shape;873;g351e062781d_0_437" descr="Clipboard Mixed outline"/>
          <p:cNvPicPr preferRelativeResize="0"/>
          <p:nvPr/>
        </p:nvPicPr>
        <p:blipFill rotWithShape="1">
          <a:blip r:embed="rId4">
            <a:alphaModFix/>
          </a:blip>
          <a:srcRect/>
          <a:stretch/>
        </p:blipFill>
        <p:spPr>
          <a:xfrm>
            <a:off x="710487" y="8073012"/>
            <a:ext cx="912063" cy="896509"/>
          </a:xfrm>
          <a:prstGeom prst="rect">
            <a:avLst/>
          </a:prstGeom>
          <a:noFill/>
          <a:ln>
            <a:noFill/>
          </a:ln>
        </p:spPr>
      </p:pic>
      <p:pic>
        <p:nvPicPr>
          <p:cNvPr id="874" name="Google Shape;874;g351e062781d_0_437" descr="Bank"/>
          <p:cNvPicPr preferRelativeResize="0"/>
          <p:nvPr/>
        </p:nvPicPr>
        <p:blipFill rotWithShape="1">
          <a:blip r:embed="rId5">
            <a:alphaModFix/>
          </a:blip>
          <a:srcRect/>
          <a:stretch/>
        </p:blipFill>
        <p:spPr>
          <a:xfrm>
            <a:off x="709753" y="4327394"/>
            <a:ext cx="957511" cy="816027"/>
          </a:xfrm>
          <a:prstGeom prst="rect">
            <a:avLst/>
          </a:prstGeom>
          <a:noFill/>
          <a:ln>
            <a:noFill/>
          </a:ln>
        </p:spPr>
      </p:pic>
      <p:pic>
        <p:nvPicPr>
          <p:cNvPr id="875" name="Google Shape;875;g351e062781d_0_437" descr="Image result for clinic icon"/>
          <p:cNvPicPr preferRelativeResize="0"/>
          <p:nvPr/>
        </p:nvPicPr>
        <p:blipFill rotWithShape="1">
          <a:blip r:embed="rId6">
            <a:alphaModFix/>
          </a:blip>
          <a:srcRect/>
          <a:stretch/>
        </p:blipFill>
        <p:spPr>
          <a:xfrm>
            <a:off x="711027" y="1780885"/>
            <a:ext cx="957509" cy="816026"/>
          </a:xfrm>
          <a:prstGeom prst="rect">
            <a:avLst/>
          </a:prstGeom>
          <a:noFill/>
          <a:ln>
            <a:noFill/>
          </a:ln>
        </p:spPr>
      </p:pic>
      <p:cxnSp>
        <p:nvCxnSpPr>
          <p:cNvPr id="876" name="Google Shape;876;g351e062781d_0_437"/>
          <p:cNvCxnSpPr/>
          <p:nvPr/>
        </p:nvCxnSpPr>
        <p:spPr>
          <a:xfrm>
            <a:off x="1202918" y="2613099"/>
            <a:ext cx="0" cy="462600"/>
          </a:xfrm>
          <a:prstGeom prst="straightConnector1">
            <a:avLst/>
          </a:prstGeom>
          <a:noFill/>
          <a:ln w="38100" cap="flat" cmpd="sng">
            <a:solidFill>
              <a:srgbClr val="002060"/>
            </a:solidFill>
            <a:prstDash val="solid"/>
            <a:miter lim="800000"/>
            <a:headEnd type="none" w="sm" len="sm"/>
            <a:tailEnd type="triangle" w="med" len="med"/>
          </a:ln>
        </p:spPr>
      </p:cxnSp>
      <p:pic>
        <p:nvPicPr>
          <p:cNvPr id="877" name="Google Shape;877;g351e062781d_0_437" descr="House"/>
          <p:cNvPicPr preferRelativeResize="0"/>
          <p:nvPr/>
        </p:nvPicPr>
        <p:blipFill rotWithShape="1">
          <a:blip r:embed="rId7">
            <a:alphaModFix/>
          </a:blip>
          <a:srcRect/>
          <a:stretch/>
        </p:blipFill>
        <p:spPr>
          <a:xfrm>
            <a:off x="711026" y="3002299"/>
            <a:ext cx="957511" cy="816027"/>
          </a:xfrm>
          <a:prstGeom prst="rect">
            <a:avLst/>
          </a:prstGeom>
          <a:noFill/>
          <a:ln>
            <a:noFill/>
          </a:ln>
        </p:spPr>
      </p:pic>
      <p:sp>
        <p:nvSpPr>
          <p:cNvPr id="878" name="Google Shape;878;g351e062781d_0_437"/>
          <p:cNvSpPr txBox="1"/>
          <p:nvPr/>
        </p:nvSpPr>
        <p:spPr>
          <a:xfrm>
            <a:off x="7306404" y="6558006"/>
            <a:ext cx="2073000" cy="923400"/>
          </a:xfrm>
          <a:prstGeom prst="rect">
            <a:avLst/>
          </a:prstGeom>
          <a:solidFill>
            <a:srgbClr val="DDEAF6"/>
          </a:solidFill>
          <a:ln>
            <a:noFill/>
          </a:ln>
        </p:spPr>
        <p:txBody>
          <a:bodyPr spcFirstLastPara="1" wrap="square" lIns="137150" tIns="68550" rIns="137150" bIns="68550" anchor="t" anchorCtr="0">
            <a:spAutoFit/>
          </a:bodyPr>
          <a:lstStyle/>
          <a:p>
            <a:pPr marL="0" marR="0" lvl="0" indent="0" algn="l"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NPHCDA  Retirement Taskforce</a:t>
            </a:r>
            <a:endParaRPr sz="2100"/>
          </a:p>
        </p:txBody>
      </p:sp>
      <p:sp>
        <p:nvSpPr>
          <p:cNvPr id="879" name="Google Shape;879;g351e062781d_0_437"/>
          <p:cNvSpPr txBox="1"/>
          <p:nvPr/>
        </p:nvSpPr>
        <p:spPr>
          <a:xfrm>
            <a:off x="7306402" y="5121194"/>
            <a:ext cx="2073000" cy="661800"/>
          </a:xfrm>
          <a:prstGeom prst="rect">
            <a:avLst/>
          </a:prstGeom>
          <a:solidFill>
            <a:srgbClr val="DDEAF6"/>
          </a:solidFill>
          <a:ln>
            <a:noFill/>
          </a:ln>
        </p:spPr>
        <p:txBody>
          <a:bodyPr spcFirstLastPara="1" wrap="square" lIns="137150" tIns="68550" rIns="137150" bIns="68550" anchor="t" anchorCtr="0">
            <a:spAutoFit/>
          </a:bodyPr>
          <a:lstStyle/>
          <a:p>
            <a:pPr marL="0" marR="0" lvl="0" indent="0" algn="l"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CEO SPHCB/SSHIA </a:t>
            </a:r>
            <a:endParaRPr sz="2100"/>
          </a:p>
        </p:txBody>
      </p:sp>
      <p:sp>
        <p:nvSpPr>
          <p:cNvPr id="880" name="Google Shape;880;g351e062781d_0_437"/>
          <p:cNvSpPr/>
          <p:nvPr/>
        </p:nvSpPr>
        <p:spPr>
          <a:xfrm>
            <a:off x="7293236" y="1088292"/>
            <a:ext cx="2230200" cy="540000"/>
          </a:xfrm>
          <a:prstGeom prst="rect">
            <a:avLst/>
          </a:prstGeom>
          <a:solidFill>
            <a:srgbClr val="2F5496"/>
          </a:solidFill>
          <a:ln>
            <a:noFill/>
          </a:ln>
        </p:spPr>
        <p:txBody>
          <a:bodyPr spcFirstLastPara="1" wrap="square" lIns="83775" tIns="52350" rIns="52350" bIns="52350" anchor="ctr" anchorCtr="0">
            <a:noAutofit/>
          </a:bodyPr>
          <a:lstStyle/>
          <a:p>
            <a:pPr marL="0" marR="0" lvl="0" indent="0" algn="l" rtl="0">
              <a:lnSpc>
                <a:spcPct val="100000"/>
              </a:lnSpc>
              <a:spcBef>
                <a:spcPts val="0"/>
              </a:spcBef>
              <a:spcAft>
                <a:spcPts val="0"/>
              </a:spcAft>
              <a:buClr>
                <a:srgbClr val="FFFFFF"/>
              </a:buClr>
              <a:buSzPts val="1700"/>
              <a:buFont typeface="Arial"/>
              <a:buNone/>
            </a:pPr>
            <a:r>
              <a:rPr lang="en-US" sz="1700" b="1" i="0" u="none" strike="noStrike" cap="none">
                <a:solidFill>
                  <a:srgbClr val="FFFFFF"/>
                </a:solidFill>
                <a:latin typeface="Arial"/>
                <a:ea typeface="Arial"/>
                <a:cs typeface="Arial"/>
                <a:sym typeface="Arial"/>
              </a:rPr>
              <a:t>Responsibility</a:t>
            </a:r>
            <a:endParaRPr sz="2100"/>
          </a:p>
        </p:txBody>
      </p:sp>
      <p:sp>
        <p:nvSpPr>
          <p:cNvPr id="881" name="Google Shape;881;g351e062781d_0_437"/>
          <p:cNvSpPr txBox="1"/>
          <p:nvPr/>
        </p:nvSpPr>
        <p:spPr>
          <a:xfrm>
            <a:off x="7306402" y="2960540"/>
            <a:ext cx="2087700" cy="400200"/>
          </a:xfrm>
          <a:prstGeom prst="rect">
            <a:avLst/>
          </a:prstGeom>
          <a:solidFill>
            <a:srgbClr val="DDEAF6"/>
          </a:solidFill>
          <a:ln>
            <a:noFill/>
          </a:ln>
        </p:spPr>
        <p:txBody>
          <a:bodyPr spcFirstLastPara="1" wrap="square" lIns="137150" tIns="68550" rIns="137150" bIns="68550" anchor="t" anchorCtr="0">
            <a:spAutoFit/>
          </a:bodyPr>
          <a:lstStyle/>
          <a:p>
            <a:pPr marL="0" marR="0" lvl="0" indent="0" algn="l"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LGHA officer</a:t>
            </a:r>
            <a:endParaRPr sz="2100"/>
          </a:p>
        </p:txBody>
      </p:sp>
      <p:sp>
        <p:nvSpPr>
          <p:cNvPr id="882" name="Google Shape;882;g351e062781d_0_437"/>
          <p:cNvSpPr txBox="1"/>
          <p:nvPr/>
        </p:nvSpPr>
        <p:spPr>
          <a:xfrm>
            <a:off x="7306402" y="1849926"/>
            <a:ext cx="2073000" cy="661800"/>
          </a:xfrm>
          <a:prstGeom prst="rect">
            <a:avLst/>
          </a:prstGeom>
          <a:solidFill>
            <a:srgbClr val="DDEAF6"/>
          </a:solidFill>
          <a:ln>
            <a:noFill/>
          </a:ln>
        </p:spPr>
        <p:txBody>
          <a:bodyPr spcFirstLastPara="1" wrap="square" lIns="137150" tIns="68550" rIns="137150" bIns="68550" anchor="t" anchorCtr="0">
            <a:spAutoFit/>
          </a:bodyPr>
          <a:lstStyle/>
          <a:p>
            <a:pPr marL="0" marR="0" lvl="0" indent="0" algn="l"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Officer-in-charge PHC</a:t>
            </a:r>
            <a:endParaRPr sz="2100"/>
          </a:p>
        </p:txBody>
      </p:sp>
      <p:sp>
        <p:nvSpPr>
          <p:cNvPr id="883" name="Google Shape;883;g351e062781d_0_437"/>
          <p:cNvSpPr/>
          <p:nvPr/>
        </p:nvSpPr>
        <p:spPr>
          <a:xfrm>
            <a:off x="7312324" y="4195161"/>
            <a:ext cx="2081400" cy="653100"/>
          </a:xfrm>
          <a:prstGeom prst="rect">
            <a:avLst/>
          </a:prstGeom>
          <a:solidFill>
            <a:srgbClr val="DDEAF6"/>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DFA, SPHCB/SSHIA</a:t>
            </a:r>
            <a:endParaRPr sz="2100"/>
          </a:p>
        </p:txBody>
      </p:sp>
      <p:sp>
        <p:nvSpPr>
          <p:cNvPr id="884" name="Google Shape;884;g351e062781d_0_437"/>
          <p:cNvSpPr/>
          <p:nvPr/>
        </p:nvSpPr>
        <p:spPr>
          <a:xfrm>
            <a:off x="7277829" y="8337491"/>
            <a:ext cx="2153700" cy="654000"/>
          </a:xfrm>
          <a:prstGeom prst="rect">
            <a:avLst/>
          </a:prstGeom>
          <a:solidFill>
            <a:srgbClr val="DDEAF6"/>
          </a:solidFill>
          <a:ln>
            <a:noFill/>
          </a:ln>
        </p:spPr>
        <p:txBody>
          <a:bodyPr spcFirstLastPara="1" wrap="square" lIns="137150" tIns="68550" rIns="137150" bIns="68550"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NPHCDA</a:t>
            </a:r>
            <a:endParaRPr sz="2100"/>
          </a:p>
        </p:txBody>
      </p:sp>
      <p:sp>
        <p:nvSpPr>
          <p:cNvPr id="885" name="Google Shape;885;g351e062781d_0_437"/>
          <p:cNvSpPr/>
          <p:nvPr/>
        </p:nvSpPr>
        <p:spPr>
          <a:xfrm>
            <a:off x="10145790" y="1849915"/>
            <a:ext cx="1280400" cy="646200"/>
          </a:xfrm>
          <a:prstGeom prst="rect">
            <a:avLst/>
          </a:prstGeom>
          <a:solidFill>
            <a:srgbClr val="DDEAF6"/>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April 1</a:t>
            </a:r>
            <a:r>
              <a:rPr lang="en-US" sz="1700" b="0" i="0" u="none" strike="noStrike" cap="none" baseline="30000">
                <a:solidFill>
                  <a:srgbClr val="000000"/>
                </a:solidFill>
                <a:latin typeface="Arial"/>
                <a:ea typeface="Arial"/>
                <a:cs typeface="Arial"/>
                <a:sym typeface="Arial"/>
              </a:rPr>
              <a:t>st</a:t>
            </a:r>
            <a:r>
              <a:rPr lang="en-US" sz="1700" b="0" i="0" u="none" strike="noStrike" cap="none">
                <a:solidFill>
                  <a:srgbClr val="000000"/>
                </a:solidFill>
                <a:latin typeface="Arial"/>
                <a:ea typeface="Arial"/>
                <a:cs typeface="Arial"/>
                <a:sym typeface="Arial"/>
              </a:rPr>
              <a:t> week</a:t>
            </a:r>
            <a:endParaRPr sz="2100"/>
          </a:p>
        </p:txBody>
      </p:sp>
      <p:sp>
        <p:nvSpPr>
          <p:cNvPr id="886" name="Google Shape;886;g351e062781d_0_437"/>
          <p:cNvSpPr/>
          <p:nvPr/>
        </p:nvSpPr>
        <p:spPr>
          <a:xfrm>
            <a:off x="10145790" y="1318926"/>
            <a:ext cx="1280400" cy="309600"/>
          </a:xfrm>
          <a:prstGeom prst="rect">
            <a:avLst/>
          </a:prstGeom>
          <a:solidFill>
            <a:srgbClr val="2F5496"/>
          </a:solidFill>
          <a:ln>
            <a:noFill/>
          </a:ln>
        </p:spPr>
        <p:txBody>
          <a:bodyPr spcFirstLastPara="1" wrap="square" lIns="83775" tIns="52350" rIns="52350" bIns="52350" anchor="ctr" anchorCtr="0">
            <a:noAutofit/>
          </a:bodyPr>
          <a:lstStyle/>
          <a:p>
            <a:pPr marL="0" marR="0" lvl="0" indent="0" algn="l" rtl="0">
              <a:lnSpc>
                <a:spcPct val="100000"/>
              </a:lnSpc>
              <a:spcBef>
                <a:spcPts val="0"/>
              </a:spcBef>
              <a:spcAft>
                <a:spcPts val="0"/>
              </a:spcAft>
              <a:buClr>
                <a:srgbClr val="FFFFFF"/>
              </a:buClr>
              <a:buSzPts val="1700"/>
              <a:buFont typeface="Arial"/>
              <a:buNone/>
            </a:pPr>
            <a:r>
              <a:rPr lang="en-US" sz="1700" b="1" i="0" u="none" strike="noStrike" cap="none">
                <a:solidFill>
                  <a:srgbClr val="FFFFFF"/>
                </a:solidFill>
                <a:latin typeface="Arial"/>
                <a:ea typeface="Arial"/>
                <a:cs typeface="Arial"/>
                <a:sym typeface="Arial"/>
              </a:rPr>
              <a:t>1</a:t>
            </a:r>
            <a:r>
              <a:rPr lang="en-US" sz="1700" b="1" i="0" u="none" strike="noStrike" cap="none" baseline="30000">
                <a:solidFill>
                  <a:srgbClr val="FFFFFF"/>
                </a:solidFill>
                <a:latin typeface="Arial"/>
                <a:ea typeface="Arial"/>
                <a:cs typeface="Arial"/>
                <a:sym typeface="Arial"/>
              </a:rPr>
              <a:t>st</a:t>
            </a:r>
            <a:r>
              <a:rPr lang="en-US" sz="1700" b="1" i="0" u="none" strike="noStrike" cap="none">
                <a:solidFill>
                  <a:srgbClr val="FFFFFF"/>
                </a:solidFill>
                <a:latin typeface="Arial"/>
                <a:ea typeface="Arial"/>
                <a:cs typeface="Arial"/>
                <a:sym typeface="Arial"/>
              </a:rPr>
              <a:t> Quarter</a:t>
            </a:r>
            <a:endParaRPr sz="2100"/>
          </a:p>
        </p:txBody>
      </p:sp>
      <p:sp>
        <p:nvSpPr>
          <p:cNvPr id="887" name="Google Shape;887;g351e062781d_0_437"/>
          <p:cNvSpPr/>
          <p:nvPr/>
        </p:nvSpPr>
        <p:spPr>
          <a:xfrm>
            <a:off x="11660694" y="1318926"/>
            <a:ext cx="1280400" cy="309600"/>
          </a:xfrm>
          <a:prstGeom prst="rect">
            <a:avLst/>
          </a:prstGeom>
          <a:solidFill>
            <a:srgbClr val="2F5496"/>
          </a:solidFill>
          <a:ln>
            <a:noFill/>
          </a:ln>
        </p:spPr>
        <p:txBody>
          <a:bodyPr spcFirstLastPara="1" wrap="square" lIns="83775" tIns="52350" rIns="52350" bIns="52350" anchor="ctr" anchorCtr="0">
            <a:noAutofit/>
          </a:bodyPr>
          <a:lstStyle/>
          <a:p>
            <a:pPr marL="0" marR="0" lvl="0" indent="0" algn="l" rtl="0">
              <a:lnSpc>
                <a:spcPct val="100000"/>
              </a:lnSpc>
              <a:spcBef>
                <a:spcPts val="0"/>
              </a:spcBef>
              <a:spcAft>
                <a:spcPts val="0"/>
              </a:spcAft>
              <a:buClr>
                <a:srgbClr val="FFFFFF"/>
              </a:buClr>
              <a:buSzPts val="1700"/>
              <a:buFont typeface="Arial"/>
              <a:buNone/>
            </a:pPr>
            <a:r>
              <a:rPr lang="en-US" sz="1700" b="1" i="0" u="none" strike="noStrike" cap="none">
                <a:solidFill>
                  <a:srgbClr val="FFFFFF"/>
                </a:solidFill>
                <a:latin typeface="Arial"/>
                <a:ea typeface="Arial"/>
                <a:cs typeface="Arial"/>
                <a:sym typeface="Arial"/>
              </a:rPr>
              <a:t>2</a:t>
            </a:r>
            <a:r>
              <a:rPr lang="en-US" sz="1700" b="1" i="0" u="none" strike="noStrike" cap="none" baseline="30000">
                <a:solidFill>
                  <a:srgbClr val="FFFFFF"/>
                </a:solidFill>
                <a:latin typeface="Arial"/>
                <a:ea typeface="Arial"/>
                <a:cs typeface="Arial"/>
                <a:sym typeface="Arial"/>
              </a:rPr>
              <a:t>nd</a:t>
            </a:r>
            <a:r>
              <a:rPr lang="en-US" sz="1700" b="1" i="0" u="none" strike="noStrike" cap="none">
                <a:solidFill>
                  <a:srgbClr val="FFFFFF"/>
                </a:solidFill>
                <a:latin typeface="Arial"/>
                <a:ea typeface="Arial"/>
                <a:cs typeface="Arial"/>
                <a:sym typeface="Arial"/>
              </a:rPr>
              <a:t> Quarter</a:t>
            </a:r>
            <a:endParaRPr sz="2100"/>
          </a:p>
        </p:txBody>
      </p:sp>
      <p:sp>
        <p:nvSpPr>
          <p:cNvPr id="888" name="Google Shape;888;g351e062781d_0_437"/>
          <p:cNvSpPr/>
          <p:nvPr/>
        </p:nvSpPr>
        <p:spPr>
          <a:xfrm>
            <a:off x="13175598" y="1318926"/>
            <a:ext cx="1280400" cy="309600"/>
          </a:xfrm>
          <a:prstGeom prst="rect">
            <a:avLst/>
          </a:prstGeom>
          <a:solidFill>
            <a:srgbClr val="2F5496"/>
          </a:solidFill>
          <a:ln>
            <a:noFill/>
          </a:ln>
        </p:spPr>
        <p:txBody>
          <a:bodyPr spcFirstLastPara="1" wrap="square" lIns="83775" tIns="52350" rIns="52350" bIns="52350" anchor="ctr" anchorCtr="0">
            <a:noAutofit/>
          </a:bodyPr>
          <a:lstStyle/>
          <a:p>
            <a:pPr marL="0" marR="0" lvl="0" indent="0" algn="l" rtl="0">
              <a:lnSpc>
                <a:spcPct val="100000"/>
              </a:lnSpc>
              <a:spcBef>
                <a:spcPts val="0"/>
              </a:spcBef>
              <a:spcAft>
                <a:spcPts val="0"/>
              </a:spcAft>
              <a:buClr>
                <a:srgbClr val="FFFFFF"/>
              </a:buClr>
              <a:buSzPts val="1700"/>
              <a:buFont typeface="Arial"/>
              <a:buNone/>
            </a:pPr>
            <a:r>
              <a:rPr lang="en-US" sz="1700" b="1" i="0" u="none" strike="noStrike" cap="none">
                <a:solidFill>
                  <a:srgbClr val="FFFFFF"/>
                </a:solidFill>
                <a:latin typeface="Arial"/>
                <a:ea typeface="Arial"/>
                <a:cs typeface="Arial"/>
                <a:sym typeface="Arial"/>
              </a:rPr>
              <a:t>3</a:t>
            </a:r>
            <a:r>
              <a:rPr lang="en-US" sz="1700" b="1" i="0" u="none" strike="noStrike" cap="none" baseline="30000">
                <a:solidFill>
                  <a:srgbClr val="FFFFFF"/>
                </a:solidFill>
                <a:latin typeface="Arial"/>
                <a:ea typeface="Arial"/>
                <a:cs typeface="Arial"/>
                <a:sym typeface="Arial"/>
              </a:rPr>
              <a:t>rd</a:t>
            </a:r>
            <a:r>
              <a:rPr lang="en-US" sz="1700" b="1" i="0" u="none" strike="noStrike" cap="none">
                <a:solidFill>
                  <a:srgbClr val="FFFFFF"/>
                </a:solidFill>
                <a:latin typeface="Arial"/>
                <a:ea typeface="Arial"/>
                <a:cs typeface="Arial"/>
                <a:sym typeface="Arial"/>
              </a:rPr>
              <a:t> Quarter</a:t>
            </a:r>
            <a:endParaRPr sz="2100"/>
          </a:p>
        </p:txBody>
      </p:sp>
      <p:sp>
        <p:nvSpPr>
          <p:cNvPr id="889" name="Google Shape;889;g351e062781d_0_437"/>
          <p:cNvSpPr/>
          <p:nvPr/>
        </p:nvSpPr>
        <p:spPr>
          <a:xfrm>
            <a:off x="14690502" y="1314438"/>
            <a:ext cx="1280400" cy="309600"/>
          </a:xfrm>
          <a:prstGeom prst="rect">
            <a:avLst/>
          </a:prstGeom>
          <a:solidFill>
            <a:srgbClr val="2F5496"/>
          </a:solidFill>
          <a:ln>
            <a:noFill/>
          </a:ln>
        </p:spPr>
        <p:txBody>
          <a:bodyPr spcFirstLastPara="1" wrap="square" lIns="83775" tIns="52350" rIns="52350" bIns="52350" anchor="ctr" anchorCtr="0">
            <a:noAutofit/>
          </a:bodyPr>
          <a:lstStyle/>
          <a:p>
            <a:pPr marL="0" marR="0" lvl="0" indent="0" algn="l" rtl="0">
              <a:lnSpc>
                <a:spcPct val="100000"/>
              </a:lnSpc>
              <a:spcBef>
                <a:spcPts val="0"/>
              </a:spcBef>
              <a:spcAft>
                <a:spcPts val="0"/>
              </a:spcAft>
              <a:buClr>
                <a:srgbClr val="FFFFFF"/>
              </a:buClr>
              <a:buSzPts val="1700"/>
              <a:buFont typeface="Arial"/>
              <a:buNone/>
            </a:pPr>
            <a:r>
              <a:rPr lang="en-US" sz="1700" b="1" i="0" u="none" strike="noStrike" cap="none">
                <a:solidFill>
                  <a:srgbClr val="FFFFFF"/>
                </a:solidFill>
                <a:latin typeface="Arial"/>
                <a:ea typeface="Arial"/>
                <a:cs typeface="Arial"/>
                <a:sym typeface="Arial"/>
              </a:rPr>
              <a:t>4</a:t>
            </a:r>
            <a:r>
              <a:rPr lang="en-US" sz="1700" b="1" i="0" u="none" strike="noStrike" cap="none" baseline="30000">
                <a:solidFill>
                  <a:srgbClr val="FFFFFF"/>
                </a:solidFill>
                <a:latin typeface="Arial"/>
                <a:ea typeface="Arial"/>
                <a:cs typeface="Arial"/>
                <a:sym typeface="Arial"/>
              </a:rPr>
              <a:t>th</a:t>
            </a:r>
            <a:r>
              <a:rPr lang="en-US" sz="1700" b="1" i="0" u="none" strike="noStrike" cap="none">
                <a:solidFill>
                  <a:srgbClr val="FFFFFF"/>
                </a:solidFill>
                <a:latin typeface="Arial"/>
                <a:ea typeface="Arial"/>
                <a:cs typeface="Arial"/>
                <a:sym typeface="Arial"/>
              </a:rPr>
              <a:t> Quarter</a:t>
            </a:r>
            <a:endParaRPr sz="2100"/>
          </a:p>
        </p:txBody>
      </p:sp>
      <p:sp>
        <p:nvSpPr>
          <p:cNvPr id="890" name="Google Shape;890;g351e062781d_0_437"/>
          <p:cNvSpPr/>
          <p:nvPr/>
        </p:nvSpPr>
        <p:spPr>
          <a:xfrm>
            <a:off x="11660693" y="1849915"/>
            <a:ext cx="1280400" cy="646200"/>
          </a:xfrm>
          <a:prstGeom prst="rect">
            <a:avLst/>
          </a:prstGeom>
          <a:solidFill>
            <a:srgbClr val="DDEAF6"/>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July 1</a:t>
            </a:r>
            <a:r>
              <a:rPr lang="en-US" sz="1700" b="0" i="0" u="none" strike="noStrike" cap="none" baseline="30000">
                <a:solidFill>
                  <a:srgbClr val="000000"/>
                </a:solidFill>
                <a:latin typeface="Arial"/>
                <a:ea typeface="Arial"/>
                <a:cs typeface="Arial"/>
                <a:sym typeface="Arial"/>
              </a:rPr>
              <a:t>st</a:t>
            </a:r>
            <a:r>
              <a:rPr lang="en-US" sz="1700" b="0" i="0" u="none" strike="noStrike" cap="none">
                <a:solidFill>
                  <a:srgbClr val="000000"/>
                </a:solidFill>
                <a:latin typeface="Arial"/>
                <a:ea typeface="Arial"/>
                <a:cs typeface="Arial"/>
                <a:sym typeface="Arial"/>
              </a:rPr>
              <a:t> week </a:t>
            </a:r>
            <a:endParaRPr sz="2100"/>
          </a:p>
        </p:txBody>
      </p:sp>
      <p:sp>
        <p:nvSpPr>
          <p:cNvPr id="891" name="Google Shape;891;g351e062781d_0_437"/>
          <p:cNvSpPr/>
          <p:nvPr/>
        </p:nvSpPr>
        <p:spPr>
          <a:xfrm>
            <a:off x="13175597" y="1862823"/>
            <a:ext cx="1280400" cy="646200"/>
          </a:xfrm>
          <a:prstGeom prst="rect">
            <a:avLst/>
          </a:prstGeom>
          <a:solidFill>
            <a:srgbClr val="DDEAF6"/>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Oct 1</a:t>
            </a:r>
            <a:r>
              <a:rPr lang="en-US" sz="1700" b="0" i="0" u="none" strike="noStrike" cap="none" baseline="30000">
                <a:solidFill>
                  <a:srgbClr val="000000"/>
                </a:solidFill>
                <a:latin typeface="Arial"/>
                <a:ea typeface="Arial"/>
                <a:cs typeface="Arial"/>
                <a:sym typeface="Arial"/>
              </a:rPr>
              <a:t>st</a:t>
            </a:r>
            <a:r>
              <a:rPr lang="en-US" sz="1700" b="0" i="0" u="none" strike="noStrike" cap="none">
                <a:solidFill>
                  <a:srgbClr val="000000"/>
                </a:solidFill>
                <a:latin typeface="Arial"/>
                <a:ea typeface="Arial"/>
                <a:cs typeface="Arial"/>
                <a:sym typeface="Arial"/>
              </a:rPr>
              <a:t> week </a:t>
            </a:r>
            <a:endParaRPr sz="2100"/>
          </a:p>
        </p:txBody>
      </p:sp>
      <p:sp>
        <p:nvSpPr>
          <p:cNvPr id="892" name="Google Shape;892;g351e062781d_0_437"/>
          <p:cNvSpPr/>
          <p:nvPr/>
        </p:nvSpPr>
        <p:spPr>
          <a:xfrm>
            <a:off x="14690502" y="1862823"/>
            <a:ext cx="1280400" cy="646200"/>
          </a:xfrm>
          <a:prstGeom prst="rect">
            <a:avLst/>
          </a:prstGeom>
          <a:solidFill>
            <a:srgbClr val="DDEAF6"/>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Jan 1</a:t>
            </a:r>
            <a:r>
              <a:rPr lang="en-US" sz="1700" b="0" i="0" u="none" strike="noStrike" cap="none" baseline="30000">
                <a:solidFill>
                  <a:srgbClr val="000000"/>
                </a:solidFill>
                <a:latin typeface="Arial"/>
                <a:ea typeface="Arial"/>
                <a:cs typeface="Arial"/>
                <a:sym typeface="Arial"/>
              </a:rPr>
              <a:t>st</a:t>
            </a:r>
            <a:r>
              <a:rPr lang="en-US" sz="1700" b="0" i="0" u="none" strike="noStrike" cap="none">
                <a:solidFill>
                  <a:srgbClr val="000000"/>
                </a:solidFill>
                <a:latin typeface="Arial"/>
                <a:ea typeface="Arial"/>
                <a:cs typeface="Arial"/>
                <a:sym typeface="Arial"/>
              </a:rPr>
              <a:t> week </a:t>
            </a:r>
            <a:endParaRPr sz="2100"/>
          </a:p>
        </p:txBody>
      </p:sp>
      <p:sp>
        <p:nvSpPr>
          <p:cNvPr id="893" name="Google Shape;893;g351e062781d_0_437"/>
          <p:cNvSpPr/>
          <p:nvPr/>
        </p:nvSpPr>
        <p:spPr>
          <a:xfrm>
            <a:off x="10145790" y="2948133"/>
            <a:ext cx="1280400" cy="646200"/>
          </a:xfrm>
          <a:prstGeom prst="rect">
            <a:avLst/>
          </a:prstGeom>
          <a:solidFill>
            <a:srgbClr val="DDEAF6"/>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April 2</a:t>
            </a:r>
            <a:r>
              <a:rPr lang="en-US" sz="1700" b="0" i="0" u="none" strike="noStrike" cap="none" baseline="30000">
                <a:solidFill>
                  <a:srgbClr val="000000"/>
                </a:solidFill>
                <a:latin typeface="Arial"/>
                <a:ea typeface="Arial"/>
                <a:cs typeface="Arial"/>
                <a:sym typeface="Arial"/>
              </a:rPr>
              <a:t>nd</a:t>
            </a:r>
            <a:r>
              <a:rPr lang="en-US" sz="1700" b="0" i="0" u="none" strike="noStrike" cap="none">
                <a:solidFill>
                  <a:srgbClr val="000000"/>
                </a:solidFill>
                <a:latin typeface="Arial"/>
                <a:ea typeface="Arial"/>
                <a:cs typeface="Arial"/>
                <a:sym typeface="Arial"/>
              </a:rPr>
              <a:t> week </a:t>
            </a:r>
            <a:endParaRPr sz="2100"/>
          </a:p>
        </p:txBody>
      </p:sp>
      <p:sp>
        <p:nvSpPr>
          <p:cNvPr id="894" name="Google Shape;894;g351e062781d_0_437"/>
          <p:cNvSpPr/>
          <p:nvPr/>
        </p:nvSpPr>
        <p:spPr>
          <a:xfrm>
            <a:off x="11660693" y="2948133"/>
            <a:ext cx="1280400" cy="646200"/>
          </a:xfrm>
          <a:prstGeom prst="rect">
            <a:avLst/>
          </a:prstGeom>
          <a:solidFill>
            <a:srgbClr val="DDEAF6"/>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July 2</a:t>
            </a:r>
            <a:r>
              <a:rPr lang="en-US" sz="1700" b="0" i="0" u="none" strike="noStrike" cap="none" baseline="30000">
                <a:solidFill>
                  <a:srgbClr val="000000"/>
                </a:solidFill>
                <a:latin typeface="Arial"/>
                <a:ea typeface="Arial"/>
                <a:cs typeface="Arial"/>
                <a:sym typeface="Arial"/>
              </a:rPr>
              <a:t>nd</a:t>
            </a:r>
            <a:r>
              <a:rPr lang="en-US" sz="1700" b="0" i="0" u="none" strike="noStrike" cap="none">
                <a:solidFill>
                  <a:srgbClr val="000000"/>
                </a:solidFill>
                <a:latin typeface="Arial"/>
                <a:ea typeface="Arial"/>
                <a:cs typeface="Arial"/>
                <a:sym typeface="Arial"/>
              </a:rPr>
              <a:t> week </a:t>
            </a:r>
            <a:endParaRPr sz="2100"/>
          </a:p>
        </p:txBody>
      </p:sp>
      <p:sp>
        <p:nvSpPr>
          <p:cNvPr id="895" name="Google Shape;895;g351e062781d_0_437"/>
          <p:cNvSpPr/>
          <p:nvPr/>
        </p:nvSpPr>
        <p:spPr>
          <a:xfrm>
            <a:off x="13175597" y="2961041"/>
            <a:ext cx="1280400" cy="646200"/>
          </a:xfrm>
          <a:prstGeom prst="rect">
            <a:avLst/>
          </a:prstGeom>
          <a:solidFill>
            <a:srgbClr val="DDEAF6"/>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Oct 2</a:t>
            </a:r>
            <a:r>
              <a:rPr lang="en-US" sz="1700" b="0" i="0" u="none" strike="noStrike" cap="none" baseline="30000">
                <a:solidFill>
                  <a:srgbClr val="000000"/>
                </a:solidFill>
                <a:latin typeface="Arial"/>
                <a:ea typeface="Arial"/>
                <a:cs typeface="Arial"/>
                <a:sym typeface="Arial"/>
              </a:rPr>
              <a:t>nd</a:t>
            </a:r>
            <a:r>
              <a:rPr lang="en-US" sz="1700" b="0" i="0" u="none" strike="noStrike" cap="none">
                <a:solidFill>
                  <a:srgbClr val="000000"/>
                </a:solidFill>
                <a:latin typeface="Arial"/>
                <a:ea typeface="Arial"/>
                <a:cs typeface="Arial"/>
                <a:sym typeface="Arial"/>
              </a:rPr>
              <a:t> week </a:t>
            </a:r>
            <a:endParaRPr sz="2100"/>
          </a:p>
        </p:txBody>
      </p:sp>
      <p:sp>
        <p:nvSpPr>
          <p:cNvPr id="896" name="Google Shape;896;g351e062781d_0_437"/>
          <p:cNvSpPr/>
          <p:nvPr/>
        </p:nvSpPr>
        <p:spPr>
          <a:xfrm>
            <a:off x="14690502" y="2961041"/>
            <a:ext cx="1280400" cy="646200"/>
          </a:xfrm>
          <a:prstGeom prst="rect">
            <a:avLst/>
          </a:prstGeom>
          <a:solidFill>
            <a:srgbClr val="DDEAF6"/>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Jan 2</a:t>
            </a:r>
            <a:r>
              <a:rPr lang="en-US" sz="1700" b="0" i="0" u="none" strike="noStrike" cap="none" baseline="30000">
                <a:solidFill>
                  <a:srgbClr val="000000"/>
                </a:solidFill>
                <a:latin typeface="Arial"/>
                <a:ea typeface="Arial"/>
                <a:cs typeface="Arial"/>
                <a:sym typeface="Arial"/>
              </a:rPr>
              <a:t>nd</a:t>
            </a:r>
            <a:r>
              <a:rPr lang="en-US" sz="1700" b="0" i="0" u="none" strike="noStrike" cap="none">
                <a:solidFill>
                  <a:srgbClr val="000000"/>
                </a:solidFill>
                <a:latin typeface="Arial"/>
                <a:ea typeface="Arial"/>
                <a:cs typeface="Arial"/>
                <a:sym typeface="Arial"/>
              </a:rPr>
              <a:t> week </a:t>
            </a:r>
            <a:endParaRPr sz="2100"/>
          </a:p>
        </p:txBody>
      </p:sp>
      <p:sp>
        <p:nvSpPr>
          <p:cNvPr id="897" name="Google Shape;897;g351e062781d_0_437"/>
          <p:cNvSpPr/>
          <p:nvPr/>
        </p:nvSpPr>
        <p:spPr>
          <a:xfrm>
            <a:off x="10145790" y="4189095"/>
            <a:ext cx="1280400" cy="646200"/>
          </a:xfrm>
          <a:prstGeom prst="rect">
            <a:avLst/>
          </a:prstGeom>
          <a:solidFill>
            <a:srgbClr val="DDEAF6"/>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April 3</a:t>
            </a:r>
            <a:r>
              <a:rPr lang="en-US" sz="1700" b="0" i="0" u="none" strike="noStrike" cap="none" baseline="30000">
                <a:solidFill>
                  <a:srgbClr val="000000"/>
                </a:solidFill>
                <a:latin typeface="Arial"/>
                <a:ea typeface="Arial"/>
                <a:cs typeface="Arial"/>
                <a:sym typeface="Arial"/>
              </a:rPr>
              <a:t>rd</a:t>
            </a:r>
            <a:r>
              <a:rPr lang="en-US" sz="1700" b="0" i="0" u="none" strike="noStrike" cap="none">
                <a:solidFill>
                  <a:srgbClr val="000000"/>
                </a:solidFill>
                <a:latin typeface="Arial"/>
                <a:ea typeface="Arial"/>
                <a:cs typeface="Arial"/>
                <a:sym typeface="Arial"/>
              </a:rPr>
              <a:t> week </a:t>
            </a:r>
            <a:endParaRPr sz="2100"/>
          </a:p>
        </p:txBody>
      </p:sp>
      <p:sp>
        <p:nvSpPr>
          <p:cNvPr id="898" name="Google Shape;898;g351e062781d_0_437"/>
          <p:cNvSpPr/>
          <p:nvPr/>
        </p:nvSpPr>
        <p:spPr>
          <a:xfrm>
            <a:off x="11660693" y="4189095"/>
            <a:ext cx="1280400" cy="646200"/>
          </a:xfrm>
          <a:prstGeom prst="rect">
            <a:avLst/>
          </a:prstGeom>
          <a:solidFill>
            <a:srgbClr val="DDEAF6"/>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July 3</a:t>
            </a:r>
            <a:r>
              <a:rPr lang="en-US" sz="1700" b="0" i="0" u="none" strike="noStrike" cap="none" baseline="30000">
                <a:solidFill>
                  <a:srgbClr val="000000"/>
                </a:solidFill>
                <a:latin typeface="Arial"/>
                <a:ea typeface="Arial"/>
                <a:cs typeface="Arial"/>
                <a:sym typeface="Arial"/>
              </a:rPr>
              <a:t>rd</a:t>
            </a:r>
            <a:r>
              <a:rPr lang="en-US" sz="1700" b="0" i="0" u="none" strike="noStrike" cap="none">
                <a:solidFill>
                  <a:srgbClr val="000000"/>
                </a:solidFill>
                <a:latin typeface="Arial"/>
                <a:ea typeface="Arial"/>
                <a:cs typeface="Arial"/>
                <a:sym typeface="Arial"/>
              </a:rPr>
              <a:t> week </a:t>
            </a:r>
            <a:endParaRPr sz="2100"/>
          </a:p>
        </p:txBody>
      </p:sp>
      <p:sp>
        <p:nvSpPr>
          <p:cNvPr id="899" name="Google Shape;899;g351e062781d_0_437"/>
          <p:cNvSpPr/>
          <p:nvPr/>
        </p:nvSpPr>
        <p:spPr>
          <a:xfrm>
            <a:off x="13175597" y="4202003"/>
            <a:ext cx="1280400" cy="646200"/>
          </a:xfrm>
          <a:prstGeom prst="rect">
            <a:avLst/>
          </a:prstGeom>
          <a:solidFill>
            <a:srgbClr val="DDEAF6"/>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Oct 3</a:t>
            </a:r>
            <a:r>
              <a:rPr lang="en-US" sz="1700" b="0" i="0" u="none" strike="noStrike" cap="none" baseline="30000">
                <a:solidFill>
                  <a:srgbClr val="000000"/>
                </a:solidFill>
                <a:latin typeface="Arial"/>
                <a:ea typeface="Arial"/>
                <a:cs typeface="Arial"/>
                <a:sym typeface="Arial"/>
              </a:rPr>
              <a:t>rd</a:t>
            </a:r>
            <a:r>
              <a:rPr lang="en-US" sz="1700" b="0" i="0" u="none" strike="noStrike" cap="none">
                <a:solidFill>
                  <a:srgbClr val="000000"/>
                </a:solidFill>
                <a:latin typeface="Arial"/>
                <a:ea typeface="Arial"/>
                <a:cs typeface="Arial"/>
                <a:sym typeface="Arial"/>
              </a:rPr>
              <a:t> week </a:t>
            </a:r>
            <a:endParaRPr sz="2100"/>
          </a:p>
        </p:txBody>
      </p:sp>
      <p:sp>
        <p:nvSpPr>
          <p:cNvPr id="900" name="Google Shape;900;g351e062781d_0_437"/>
          <p:cNvSpPr/>
          <p:nvPr/>
        </p:nvSpPr>
        <p:spPr>
          <a:xfrm>
            <a:off x="14690502" y="4202003"/>
            <a:ext cx="1280400" cy="646200"/>
          </a:xfrm>
          <a:prstGeom prst="rect">
            <a:avLst/>
          </a:prstGeom>
          <a:solidFill>
            <a:srgbClr val="DDEAF6"/>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Jan 3</a:t>
            </a:r>
            <a:r>
              <a:rPr lang="en-US" sz="1700" b="0" i="0" u="none" strike="noStrike" cap="none" baseline="30000">
                <a:solidFill>
                  <a:srgbClr val="000000"/>
                </a:solidFill>
                <a:latin typeface="Arial"/>
                <a:ea typeface="Arial"/>
                <a:cs typeface="Arial"/>
                <a:sym typeface="Arial"/>
              </a:rPr>
              <a:t>rd</a:t>
            </a:r>
            <a:r>
              <a:rPr lang="en-US" sz="1700" b="0" i="0" u="none" strike="noStrike" cap="none">
                <a:solidFill>
                  <a:srgbClr val="000000"/>
                </a:solidFill>
                <a:latin typeface="Arial"/>
                <a:ea typeface="Arial"/>
                <a:cs typeface="Arial"/>
                <a:sym typeface="Arial"/>
              </a:rPr>
              <a:t> week </a:t>
            </a:r>
            <a:endParaRPr sz="2100"/>
          </a:p>
        </p:txBody>
      </p:sp>
      <p:sp>
        <p:nvSpPr>
          <p:cNvPr id="901" name="Google Shape;901;g351e062781d_0_437"/>
          <p:cNvSpPr/>
          <p:nvPr/>
        </p:nvSpPr>
        <p:spPr>
          <a:xfrm>
            <a:off x="10145790" y="5152551"/>
            <a:ext cx="1280400" cy="646200"/>
          </a:xfrm>
          <a:prstGeom prst="rect">
            <a:avLst/>
          </a:prstGeom>
          <a:solidFill>
            <a:srgbClr val="DDEAF6"/>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May 1</a:t>
            </a:r>
            <a:r>
              <a:rPr lang="en-US" sz="1700" b="0" i="0" u="none" strike="noStrike" cap="none" baseline="30000">
                <a:solidFill>
                  <a:srgbClr val="000000"/>
                </a:solidFill>
                <a:latin typeface="Arial"/>
                <a:ea typeface="Arial"/>
                <a:cs typeface="Arial"/>
                <a:sym typeface="Arial"/>
              </a:rPr>
              <a:t>st</a:t>
            </a:r>
            <a:r>
              <a:rPr lang="en-US" sz="1700" b="0" i="0" u="none" strike="noStrike" cap="none">
                <a:solidFill>
                  <a:srgbClr val="000000"/>
                </a:solidFill>
                <a:latin typeface="Arial"/>
                <a:ea typeface="Arial"/>
                <a:cs typeface="Arial"/>
                <a:sym typeface="Arial"/>
              </a:rPr>
              <a:t> week </a:t>
            </a:r>
            <a:endParaRPr sz="2100"/>
          </a:p>
        </p:txBody>
      </p:sp>
      <p:sp>
        <p:nvSpPr>
          <p:cNvPr id="902" name="Google Shape;902;g351e062781d_0_437"/>
          <p:cNvSpPr/>
          <p:nvPr/>
        </p:nvSpPr>
        <p:spPr>
          <a:xfrm>
            <a:off x="11660693" y="5152551"/>
            <a:ext cx="1280400" cy="646200"/>
          </a:xfrm>
          <a:prstGeom prst="rect">
            <a:avLst/>
          </a:prstGeom>
          <a:solidFill>
            <a:srgbClr val="DDEAF6"/>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August 1</a:t>
            </a:r>
            <a:r>
              <a:rPr lang="en-US" sz="1700" b="0" i="0" u="none" strike="noStrike" cap="none" baseline="30000">
                <a:solidFill>
                  <a:srgbClr val="000000"/>
                </a:solidFill>
                <a:latin typeface="Arial"/>
                <a:ea typeface="Arial"/>
                <a:cs typeface="Arial"/>
                <a:sym typeface="Arial"/>
              </a:rPr>
              <a:t>st</a:t>
            </a:r>
            <a:r>
              <a:rPr lang="en-US" sz="1700" b="0" i="0" u="none" strike="noStrike" cap="none">
                <a:solidFill>
                  <a:srgbClr val="000000"/>
                </a:solidFill>
                <a:latin typeface="Arial"/>
                <a:ea typeface="Arial"/>
                <a:cs typeface="Arial"/>
                <a:sym typeface="Arial"/>
              </a:rPr>
              <a:t> week </a:t>
            </a:r>
            <a:endParaRPr sz="2100"/>
          </a:p>
        </p:txBody>
      </p:sp>
      <p:sp>
        <p:nvSpPr>
          <p:cNvPr id="903" name="Google Shape;903;g351e062781d_0_437"/>
          <p:cNvSpPr/>
          <p:nvPr/>
        </p:nvSpPr>
        <p:spPr>
          <a:xfrm>
            <a:off x="13175597" y="5165459"/>
            <a:ext cx="1280400" cy="646200"/>
          </a:xfrm>
          <a:prstGeom prst="rect">
            <a:avLst/>
          </a:prstGeom>
          <a:solidFill>
            <a:srgbClr val="DDEAF6"/>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Nov 1</a:t>
            </a:r>
            <a:r>
              <a:rPr lang="en-US" sz="1700" b="0" i="0" u="none" strike="noStrike" cap="none" baseline="30000">
                <a:solidFill>
                  <a:srgbClr val="000000"/>
                </a:solidFill>
                <a:latin typeface="Arial"/>
                <a:ea typeface="Arial"/>
                <a:cs typeface="Arial"/>
                <a:sym typeface="Arial"/>
              </a:rPr>
              <a:t>st</a:t>
            </a:r>
            <a:r>
              <a:rPr lang="en-US" sz="1700" b="0" i="0" u="none" strike="noStrike" cap="none">
                <a:solidFill>
                  <a:srgbClr val="000000"/>
                </a:solidFill>
                <a:latin typeface="Arial"/>
                <a:ea typeface="Arial"/>
                <a:cs typeface="Arial"/>
                <a:sym typeface="Arial"/>
              </a:rPr>
              <a:t> week </a:t>
            </a:r>
            <a:endParaRPr sz="2100"/>
          </a:p>
        </p:txBody>
      </p:sp>
      <p:sp>
        <p:nvSpPr>
          <p:cNvPr id="904" name="Google Shape;904;g351e062781d_0_437"/>
          <p:cNvSpPr/>
          <p:nvPr/>
        </p:nvSpPr>
        <p:spPr>
          <a:xfrm>
            <a:off x="14690502" y="5165459"/>
            <a:ext cx="1280400" cy="646200"/>
          </a:xfrm>
          <a:prstGeom prst="rect">
            <a:avLst/>
          </a:prstGeom>
          <a:solidFill>
            <a:srgbClr val="DDEAF6"/>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Feb 1</a:t>
            </a:r>
            <a:r>
              <a:rPr lang="en-US" sz="1700" b="0" i="0" u="none" strike="noStrike" cap="none" baseline="30000">
                <a:solidFill>
                  <a:srgbClr val="000000"/>
                </a:solidFill>
                <a:latin typeface="Arial"/>
                <a:ea typeface="Arial"/>
                <a:cs typeface="Arial"/>
                <a:sym typeface="Arial"/>
              </a:rPr>
              <a:t>st</a:t>
            </a:r>
            <a:r>
              <a:rPr lang="en-US" sz="1700" b="0" i="0" u="none" strike="noStrike" cap="none">
                <a:solidFill>
                  <a:srgbClr val="000000"/>
                </a:solidFill>
                <a:latin typeface="Arial"/>
                <a:ea typeface="Arial"/>
                <a:cs typeface="Arial"/>
                <a:sym typeface="Arial"/>
              </a:rPr>
              <a:t> week </a:t>
            </a:r>
            <a:endParaRPr sz="2100"/>
          </a:p>
        </p:txBody>
      </p:sp>
      <p:sp>
        <p:nvSpPr>
          <p:cNvPr id="905" name="Google Shape;905;g351e062781d_0_437"/>
          <p:cNvSpPr/>
          <p:nvPr/>
        </p:nvSpPr>
        <p:spPr>
          <a:xfrm>
            <a:off x="10145790" y="6530496"/>
            <a:ext cx="1316400" cy="646200"/>
          </a:xfrm>
          <a:prstGeom prst="rect">
            <a:avLst/>
          </a:prstGeom>
          <a:solidFill>
            <a:srgbClr val="DDEAF6"/>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May last week </a:t>
            </a:r>
            <a:endParaRPr sz="2100"/>
          </a:p>
        </p:txBody>
      </p:sp>
      <p:sp>
        <p:nvSpPr>
          <p:cNvPr id="906" name="Google Shape;906;g351e062781d_0_437"/>
          <p:cNvSpPr/>
          <p:nvPr/>
        </p:nvSpPr>
        <p:spPr>
          <a:xfrm>
            <a:off x="11660693" y="6561318"/>
            <a:ext cx="1280400" cy="646200"/>
          </a:xfrm>
          <a:prstGeom prst="rect">
            <a:avLst/>
          </a:prstGeom>
          <a:solidFill>
            <a:srgbClr val="DDEAF6"/>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Aug last week </a:t>
            </a:r>
            <a:endParaRPr sz="2100"/>
          </a:p>
        </p:txBody>
      </p:sp>
      <p:sp>
        <p:nvSpPr>
          <p:cNvPr id="907" name="Google Shape;907;g351e062781d_0_437"/>
          <p:cNvSpPr/>
          <p:nvPr/>
        </p:nvSpPr>
        <p:spPr>
          <a:xfrm>
            <a:off x="13175597" y="6589647"/>
            <a:ext cx="1280400" cy="646200"/>
          </a:xfrm>
          <a:prstGeom prst="rect">
            <a:avLst/>
          </a:prstGeom>
          <a:solidFill>
            <a:srgbClr val="DDEAF6"/>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Nov last week </a:t>
            </a:r>
            <a:endParaRPr sz="2100"/>
          </a:p>
        </p:txBody>
      </p:sp>
      <p:sp>
        <p:nvSpPr>
          <p:cNvPr id="908" name="Google Shape;908;g351e062781d_0_437"/>
          <p:cNvSpPr/>
          <p:nvPr/>
        </p:nvSpPr>
        <p:spPr>
          <a:xfrm>
            <a:off x="14690502" y="6589647"/>
            <a:ext cx="1280400" cy="654000"/>
          </a:xfrm>
          <a:prstGeom prst="rect">
            <a:avLst/>
          </a:prstGeom>
          <a:solidFill>
            <a:srgbClr val="DDEAF6"/>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Feb last week </a:t>
            </a:r>
            <a:endParaRPr sz="2100"/>
          </a:p>
        </p:txBody>
      </p:sp>
      <p:sp>
        <p:nvSpPr>
          <p:cNvPr id="909" name="Google Shape;909;g351e062781d_0_437"/>
          <p:cNvSpPr/>
          <p:nvPr/>
        </p:nvSpPr>
        <p:spPr>
          <a:xfrm>
            <a:off x="10211199" y="8245017"/>
            <a:ext cx="1280400" cy="634200"/>
          </a:xfrm>
          <a:prstGeom prst="rect">
            <a:avLst/>
          </a:prstGeom>
          <a:solidFill>
            <a:srgbClr val="DDEAF6"/>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June 1</a:t>
            </a:r>
            <a:r>
              <a:rPr lang="en-US" sz="1700" b="0" i="0" u="none" strike="noStrike" cap="none" baseline="30000">
                <a:solidFill>
                  <a:srgbClr val="000000"/>
                </a:solidFill>
                <a:latin typeface="Arial"/>
                <a:ea typeface="Arial"/>
                <a:cs typeface="Arial"/>
                <a:sym typeface="Arial"/>
              </a:rPr>
              <a:t>st</a:t>
            </a:r>
            <a:r>
              <a:rPr lang="en-US" sz="1700" b="0" i="0" u="none" strike="noStrike" cap="none">
                <a:solidFill>
                  <a:srgbClr val="000000"/>
                </a:solidFill>
                <a:latin typeface="Arial"/>
                <a:ea typeface="Arial"/>
                <a:cs typeface="Arial"/>
                <a:sym typeface="Arial"/>
              </a:rPr>
              <a:t> week </a:t>
            </a:r>
            <a:endParaRPr sz="2100"/>
          </a:p>
        </p:txBody>
      </p:sp>
      <p:sp>
        <p:nvSpPr>
          <p:cNvPr id="910" name="Google Shape;910;g351e062781d_0_437"/>
          <p:cNvSpPr/>
          <p:nvPr/>
        </p:nvSpPr>
        <p:spPr>
          <a:xfrm>
            <a:off x="11726102" y="8248317"/>
            <a:ext cx="1280400" cy="646200"/>
          </a:xfrm>
          <a:prstGeom prst="rect">
            <a:avLst/>
          </a:prstGeom>
          <a:solidFill>
            <a:srgbClr val="DDEAF6"/>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Sept 1</a:t>
            </a:r>
            <a:r>
              <a:rPr lang="en-US" sz="1700" b="0" i="0" u="none" strike="noStrike" cap="none" baseline="30000">
                <a:solidFill>
                  <a:srgbClr val="000000"/>
                </a:solidFill>
                <a:latin typeface="Arial"/>
                <a:ea typeface="Arial"/>
                <a:cs typeface="Arial"/>
                <a:sym typeface="Arial"/>
              </a:rPr>
              <a:t>st</a:t>
            </a:r>
            <a:r>
              <a:rPr lang="en-US" sz="1700" b="0" i="0" u="none" strike="noStrike" cap="none">
                <a:solidFill>
                  <a:srgbClr val="000000"/>
                </a:solidFill>
                <a:latin typeface="Arial"/>
                <a:ea typeface="Arial"/>
                <a:cs typeface="Arial"/>
                <a:sym typeface="Arial"/>
              </a:rPr>
              <a:t> week </a:t>
            </a:r>
            <a:endParaRPr sz="2100"/>
          </a:p>
        </p:txBody>
      </p:sp>
      <p:sp>
        <p:nvSpPr>
          <p:cNvPr id="911" name="Google Shape;911;g351e062781d_0_437"/>
          <p:cNvSpPr/>
          <p:nvPr/>
        </p:nvSpPr>
        <p:spPr>
          <a:xfrm>
            <a:off x="13241006" y="8230401"/>
            <a:ext cx="1280400" cy="646200"/>
          </a:xfrm>
          <a:prstGeom prst="rect">
            <a:avLst/>
          </a:prstGeom>
          <a:solidFill>
            <a:srgbClr val="DDEAF6"/>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Dec 1</a:t>
            </a:r>
            <a:r>
              <a:rPr lang="en-US" sz="1700" b="0" i="0" u="none" strike="noStrike" cap="none" baseline="30000">
                <a:solidFill>
                  <a:srgbClr val="000000"/>
                </a:solidFill>
                <a:latin typeface="Arial"/>
                <a:ea typeface="Arial"/>
                <a:cs typeface="Arial"/>
                <a:sym typeface="Arial"/>
              </a:rPr>
              <a:t>st</a:t>
            </a:r>
            <a:r>
              <a:rPr lang="en-US" sz="1700" b="0" i="0" u="none" strike="noStrike" cap="none">
                <a:solidFill>
                  <a:srgbClr val="000000"/>
                </a:solidFill>
                <a:latin typeface="Arial"/>
                <a:ea typeface="Arial"/>
                <a:cs typeface="Arial"/>
                <a:sym typeface="Arial"/>
              </a:rPr>
              <a:t> week </a:t>
            </a:r>
            <a:endParaRPr sz="2100"/>
          </a:p>
        </p:txBody>
      </p:sp>
      <p:sp>
        <p:nvSpPr>
          <p:cNvPr id="912" name="Google Shape;912;g351e062781d_0_437"/>
          <p:cNvSpPr/>
          <p:nvPr/>
        </p:nvSpPr>
        <p:spPr>
          <a:xfrm>
            <a:off x="14755911" y="8245809"/>
            <a:ext cx="1280400" cy="646200"/>
          </a:xfrm>
          <a:prstGeom prst="rect">
            <a:avLst/>
          </a:prstGeom>
          <a:solidFill>
            <a:srgbClr val="DDEAF6"/>
          </a:solidFill>
          <a:ln>
            <a:noFill/>
          </a:ln>
        </p:spPr>
        <p:txBody>
          <a:bodyPr spcFirstLastPara="1" wrap="square" lIns="137150" tIns="68550" rIns="137150" bIns="68550" anchor="ctr"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April 1</a:t>
            </a:r>
            <a:r>
              <a:rPr lang="en-US" sz="1700" b="0" i="0" u="none" strike="noStrike" cap="none" baseline="30000">
                <a:solidFill>
                  <a:srgbClr val="000000"/>
                </a:solidFill>
                <a:latin typeface="Arial"/>
                <a:ea typeface="Arial"/>
                <a:cs typeface="Arial"/>
                <a:sym typeface="Arial"/>
              </a:rPr>
              <a:t>st</a:t>
            </a:r>
            <a:r>
              <a:rPr lang="en-US" sz="1700" b="0" i="0" u="none" strike="noStrike" cap="none">
                <a:solidFill>
                  <a:srgbClr val="000000"/>
                </a:solidFill>
                <a:latin typeface="Arial"/>
                <a:ea typeface="Arial"/>
                <a:cs typeface="Arial"/>
                <a:sym typeface="Arial"/>
              </a:rPr>
              <a:t> week </a:t>
            </a:r>
            <a:endParaRPr sz="2100"/>
          </a:p>
        </p:txBody>
      </p:sp>
      <p:sp>
        <p:nvSpPr>
          <p:cNvPr id="913" name="Google Shape;913;g351e062781d_0_437"/>
          <p:cNvSpPr txBox="1"/>
          <p:nvPr/>
        </p:nvSpPr>
        <p:spPr>
          <a:xfrm>
            <a:off x="10176555" y="653498"/>
            <a:ext cx="5469000" cy="554100"/>
          </a:xfrm>
          <a:prstGeom prst="rect">
            <a:avLst/>
          </a:prstGeom>
          <a:noFill/>
          <a:ln>
            <a:noFill/>
          </a:ln>
        </p:spPr>
        <p:txBody>
          <a:bodyPr spcFirstLastPara="1" wrap="square" lIns="137150" tIns="68550" rIns="137150" bIns="68550" anchor="t" anchorCtr="0">
            <a:spAutoFit/>
          </a:bodyPr>
          <a:lstStyle/>
          <a:p>
            <a:pPr marL="0" marR="0" lvl="0" indent="0" algn="l" rtl="0">
              <a:lnSpc>
                <a:spcPct val="100000"/>
              </a:lnSpc>
              <a:spcBef>
                <a:spcPts val="0"/>
              </a:spcBef>
              <a:spcAft>
                <a:spcPts val="0"/>
              </a:spcAft>
              <a:buClr>
                <a:srgbClr val="000000"/>
              </a:buClr>
              <a:buSzPts val="2700"/>
              <a:buFont typeface="Arial"/>
              <a:buNone/>
            </a:pPr>
            <a:r>
              <a:rPr lang="en-US" sz="2700" b="1" i="0" u="none" strike="noStrike" cap="none">
                <a:solidFill>
                  <a:srgbClr val="000000"/>
                </a:solidFill>
                <a:latin typeface="Arial"/>
                <a:ea typeface="Arial"/>
                <a:cs typeface="Arial"/>
                <a:sym typeface="Arial"/>
              </a:rPr>
              <a:t>Month and Week of the year</a:t>
            </a:r>
            <a:endParaRPr sz="2100"/>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White">
  <a:themeElements>
    <a:clrScheme name="Scheme1">
      <a:dk1>
        <a:srgbClr val="000000"/>
      </a:dk1>
      <a:lt1>
        <a:srgbClr val="FFFFFF"/>
      </a:lt1>
      <a:dk2>
        <a:srgbClr val="FFFFFF"/>
      </a:dk2>
      <a:lt2>
        <a:srgbClr val="FFFFFF"/>
      </a:lt2>
      <a:accent1>
        <a:srgbClr val="007D53"/>
      </a:accent1>
      <a:accent2>
        <a:srgbClr val="043E2A"/>
      </a:accent2>
      <a:accent3>
        <a:srgbClr val="098611"/>
      </a:accent3>
      <a:accent4>
        <a:srgbClr val="A3FFB9"/>
      </a:accent4>
      <a:accent5>
        <a:srgbClr val="808080"/>
      </a:accent5>
      <a:accent6>
        <a:srgbClr val="E2AA21"/>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14844</Words>
  <Application>Microsoft Office PowerPoint</Application>
  <PresentationFormat>Custom</PresentationFormat>
  <Paragraphs>1996</Paragraphs>
  <Slides>160</Slides>
  <Notes>157</Notes>
  <HiddenSlides>1</HiddenSlides>
  <MMClips>0</MMClips>
  <ScaleCrop>false</ScaleCrop>
  <HeadingPairs>
    <vt:vector size="6" baseType="variant">
      <vt:variant>
        <vt:lpstr>Fonts Used</vt:lpstr>
      </vt:variant>
      <vt:variant>
        <vt:i4>15</vt:i4>
      </vt:variant>
      <vt:variant>
        <vt:lpstr>Theme</vt:lpstr>
      </vt:variant>
      <vt:variant>
        <vt:i4>5</vt:i4>
      </vt:variant>
      <vt:variant>
        <vt:lpstr>Slide Titles</vt:lpstr>
      </vt:variant>
      <vt:variant>
        <vt:i4>160</vt:i4>
      </vt:variant>
    </vt:vector>
  </HeadingPairs>
  <TitlesOfParts>
    <vt:vector size="180" baseType="lpstr">
      <vt:lpstr>Candara</vt:lpstr>
      <vt:lpstr>Montserrat</vt:lpstr>
      <vt:lpstr>Poppins</vt:lpstr>
      <vt:lpstr>Quattrocento Sans</vt:lpstr>
      <vt:lpstr>Lato</vt:lpstr>
      <vt:lpstr>Impact</vt:lpstr>
      <vt:lpstr>Poppins ExtraLight</vt:lpstr>
      <vt:lpstr>Helvetica Neue</vt:lpstr>
      <vt:lpstr>Roboto</vt:lpstr>
      <vt:lpstr>Century Gothic</vt:lpstr>
      <vt:lpstr>Calibri</vt:lpstr>
      <vt:lpstr>Arial</vt:lpstr>
      <vt:lpstr>Roboto Black</vt:lpstr>
      <vt:lpstr>Noto Sans Symbols</vt:lpstr>
      <vt:lpstr>Trebuchet MS</vt:lpstr>
      <vt:lpstr>Office Theme</vt:lpstr>
      <vt:lpstr>1_Office Theme</vt:lpstr>
      <vt:lpstr>3_Office Theme</vt:lpstr>
      <vt:lpstr>4_Office Theme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 new vision is possible and achievable: Nigeria Health sector renewal investment initiative </vt:lpstr>
      <vt:lpstr>NIGERIA HEALTH SECTOR RENEWAL INITIATIVE</vt:lpstr>
      <vt:lpstr>History of  Primary Health Care</vt:lpstr>
      <vt:lpstr>Overview of Primary Health Care </vt:lpstr>
      <vt:lpstr>WHAT IS NOT PHC? </vt:lpstr>
      <vt:lpstr>There are eight distinct component of Primary Health Care (PHC)</vt:lpstr>
      <vt:lpstr>PowerPoint Presentation</vt:lpstr>
      <vt:lpstr>STRATEGIC VISION FOR THE HEALTH SECTOR [2023-2026]</vt:lpstr>
      <vt:lpstr>PowerPoint Presentation</vt:lpstr>
      <vt:lpstr>Based on the reforms, PHC Facilities are now classified according to functionality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PHC Revitalization: Progress as of 30th April 2025 (based on reported data on tracker)</vt:lpstr>
      <vt:lpstr>PowerPoint Presentation</vt:lpstr>
      <vt:lpstr>PowerPoint Presentation</vt:lpstr>
      <vt:lpstr>PowerPoint Presentation</vt:lpstr>
      <vt:lpstr>Introduction To The National Health Act (NHAct, 2014) </vt:lpstr>
      <vt:lpstr>PowerPoint Presentation</vt:lpstr>
      <vt:lpstr>PowerPoint Presentation</vt:lpstr>
      <vt:lpstr>Overview Of NPHCDA Gateway (1/2)</vt:lpstr>
      <vt:lpstr>Overview Of NPHCDA Gateway (2/2)</vt:lpstr>
      <vt:lpstr>NPHCDA Gateway coordination structure</vt:lpstr>
      <vt:lpstr>NPHCDA Gateway Process Map</vt:lpstr>
      <vt:lpstr>PowerPoint Presentation</vt:lpstr>
      <vt:lpstr>PowerPoint Presentation</vt:lpstr>
      <vt:lpstr>PowerPoint Presentation</vt:lpstr>
      <vt:lpstr>PowerPoint Presentation</vt:lpstr>
      <vt:lpstr>PowerPoint Presentation</vt:lpstr>
      <vt:lpstr>Under the new reforms of BHCPF 2.0, The NPHCDA Gateway fund is further structured into four (4) components</vt:lpstr>
      <vt:lpstr>The Direct Facility Financing (DFF) component which account for 26.71% of BHCPF will now be tiered For equity consideration and effective performance-based funding under the gateway, the BHCPF PHC facilities are to be classified into 2 DFF tiers: </vt:lpstr>
      <vt:lpstr>Under BHCPF 2.0 the HRH component will now be flexible based on needs at the state level in terms of the of HRH cadre of clinical staff hired, percentage usage as well as the community-based workers programme </vt:lpstr>
      <vt:lpstr>BHCPF Facilities will earn a discretionary Performance based incentives up to Maximum 10% of their DFF quarterly on fulfilling key KPIs scores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FUNDING OF BHCPF</vt:lpstr>
      <vt:lpstr>PowerPoint Presentation</vt:lpstr>
      <vt:lpstr>PowerPoint Presentation</vt:lpstr>
      <vt:lpstr>The NPHCDA Gateway Fund flow  through the SPHCB/A to  eligible PHCs as DFF, performance incentives and for HRH interventions at state level</vt:lpstr>
      <vt:lpstr>PowerPoint Presentation</vt:lpstr>
      <vt:lpstr>PowerPoint Presentation</vt:lpstr>
      <vt:lpstr>PowerPoint Presentation</vt:lpstr>
      <vt:lpstr>PowerPoint Presentation</vt:lpstr>
      <vt:lpstr> NPHCDA Gateway Financial Flow cycle</vt:lpstr>
      <vt:lpstr>PowerPoint Presentation</vt:lpstr>
      <vt:lpstr>PowerPoint Presentation</vt:lpstr>
      <vt:lpstr>Fund retirement</vt:lpstr>
      <vt:lpstr>A flow chart and timeline of quarterly retirement process across all levels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Tunmise Olubayo</dc:creator>
  <cp:lastModifiedBy>Olubayo Tunmise</cp:lastModifiedBy>
  <cp:revision>1</cp:revision>
  <dcterms:created xsi:type="dcterms:W3CDTF">2006-08-16T00:00:00Z</dcterms:created>
  <dcterms:modified xsi:type="dcterms:W3CDTF">2025-05-14T15:36:41Z</dcterms:modified>
</cp:coreProperties>
</file>